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gif" ContentType="image/gif"/>
  <Default Extension="wmv" ContentType="video/x-ms-wmv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5" r:id="rId3"/>
    <p:sldMasterId id="2147483689" r:id="rId4"/>
    <p:sldMasterId id="2147483701" r:id="rId5"/>
    <p:sldMasterId id="2147483713" r:id="rId6"/>
    <p:sldMasterId id="2147483725" r:id="rId7"/>
    <p:sldMasterId id="2147483737" r:id="rId8"/>
    <p:sldMasterId id="2147483749" r:id="rId9"/>
    <p:sldMasterId id="2147483761" r:id="rId10"/>
    <p:sldMasterId id="2147483773" r:id="rId11"/>
    <p:sldMasterId id="2147483786" r:id="rId12"/>
    <p:sldMasterId id="2147483813" r:id="rId13"/>
  </p:sldMasterIdLst>
  <p:notesMasterIdLst>
    <p:notesMasterId r:id="rId20"/>
  </p:notesMasterIdLst>
  <p:sldIdLst>
    <p:sldId id="367" r:id="rId14"/>
    <p:sldId id="336" r:id="rId15"/>
    <p:sldId id="345" r:id="rId16"/>
    <p:sldId id="346" r:id="rId17"/>
    <p:sldId id="256" r:id="rId18"/>
    <p:sldId id="318" r:id="rId19"/>
    <p:sldId id="319" r:id="rId21"/>
    <p:sldId id="320" r:id="rId22"/>
    <p:sldId id="342" r:id="rId23"/>
    <p:sldId id="341" r:id="rId24"/>
    <p:sldId id="343" r:id="rId25"/>
    <p:sldId id="365" r:id="rId26"/>
    <p:sldId id="369" r:id="rId27"/>
    <p:sldId id="321" r:id="rId28"/>
    <p:sldId id="366" r:id="rId29"/>
    <p:sldId id="349" r:id="rId30"/>
    <p:sldId id="351" r:id="rId31"/>
    <p:sldId id="353" r:id="rId32"/>
    <p:sldId id="356" r:id="rId33"/>
    <p:sldId id="358" r:id="rId34"/>
    <p:sldId id="360" r:id="rId35"/>
    <p:sldId id="362" r:id="rId36"/>
    <p:sldId id="334" r:id="rId37"/>
    <p:sldId id="363" r:id="rId3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3AD6E82-9392-4DCA-AA45-8015C1BAEAE8}">
          <p14:sldIdLst>
            <p14:sldId id="367"/>
          </p14:sldIdLst>
        </p14:section>
        <p14:section name="Untitled Section" id="{7AC82974-E19B-4AC9-B6B4-F7C9A57CD7D5}">
          <p14:sldIdLst>
            <p14:sldId id="336"/>
            <p14:sldId id="345"/>
            <p14:sldId id="346"/>
            <p14:sldId id="256"/>
            <p14:sldId id="318"/>
            <p14:sldId id="319"/>
            <p14:sldId id="320"/>
            <p14:sldId id="342"/>
            <p14:sldId id="341"/>
            <p14:sldId id="343"/>
            <p14:sldId id="365"/>
            <p14:sldId id="369"/>
            <p14:sldId id="321"/>
            <p14:sldId id="366"/>
            <p14:sldId id="349"/>
            <p14:sldId id="351"/>
            <p14:sldId id="353"/>
            <p14:sldId id="356"/>
            <p14:sldId id="358"/>
            <p14:sldId id="360"/>
            <p14:sldId id="362"/>
            <p14:sldId id="334"/>
            <p14:sldId id="3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ị vân nguyễn" initials="tv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008C"/>
    <a:srgbClr val="FFCC99"/>
    <a:srgbClr val="BFF88C"/>
    <a:srgbClr val="D34CD6"/>
    <a:srgbClr val="FFF0D1"/>
    <a:srgbClr val="F7941E"/>
    <a:srgbClr val="076EB7"/>
    <a:srgbClr val="8CC63F"/>
    <a:srgbClr val="E4EAD1"/>
    <a:srgbClr val="FFFA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18" autoAdjust="0"/>
    <p:restoredTop sz="94249" autoAdjust="0"/>
  </p:normalViewPr>
  <p:slideViewPr>
    <p:cSldViewPr snapToGrid="0" showGuides="1">
      <p:cViewPr varScale="1">
        <p:scale>
          <a:sx n="68" d="100"/>
          <a:sy n="68" d="100"/>
        </p:scale>
        <p:origin x="-552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44"/>
    </p:cViewPr>
  </p:sorterViewPr>
  <p:notesViewPr>
    <p:cSldViewPr snapToGrid="0">
      <p:cViewPr varScale="1">
        <p:scale>
          <a:sx n="60" d="100"/>
          <a:sy n="60" d="100"/>
        </p:scale>
        <p:origin x="2500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39" Type="http://schemas.openxmlformats.org/officeDocument/2006/relationships/presProps" Target="presProps.xml"/><Relationship Id="rId38" Type="http://schemas.openxmlformats.org/officeDocument/2006/relationships/slide" Target="slides/slide24.xml"/><Relationship Id="rId37" Type="http://schemas.openxmlformats.org/officeDocument/2006/relationships/slide" Target="slides/slide23.xml"/><Relationship Id="rId36" Type="http://schemas.openxmlformats.org/officeDocument/2006/relationships/slide" Target="slides/slide22.xml"/><Relationship Id="rId35" Type="http://schemas.openxmlformats.org/officeDocument/2006/relationships/slide" Target="slides/slide21.xml"/><Relationship Id="rId34" Type="http://schemas.openxmlformats.org/officeDocument/2006/relationships/slide" Target="slides/slide20.xml"/><Relationship Id="rId33" Type="http://schemas.openxmlformats.org/officeDocument/2006/relationships/slide" Target="slides/slide19.xml"/><Relationship Id="rId32" Type="http://schemas.openxmlformats.org/officeDocument/2006/relationships/slide" Target="slides/slide18.xml"/><Relationship Id="rId31" Type="http://schemas.openxmlformats.org/officeDocument/2006/relationships/slide" Target="slides/slide17.xml"/><Relationship Id="rId30" Type="http://schemas.openxmlformats.org/officeDocument/2006/relationships/slide" Target="slides/slide1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5.xml"/><Relationship Id="rId28" Type="http://schemas.openxmlformats.org/officeDocument/2006/relationships/slide" Target="slides/slide14.xml"/><Relationship Id="rId27" Type="http://schemas.openxmlformats.org/officeDocument/2006/relationships/slide" Target="slides/slide13.xml"/><Relationship Id="rId26" Type="http://schemas.openxmlformats.org/officeDocument/2006/relationships/slide" Target="slides/slide12.xml"/><Relationship Id="rId25" Type="http://schemas.openxmlformats.org/officeDocument/2006/relationships/slide" Target="slides/slide11.xml"/><Relationship Id="rId24" Type="http://schemas.openxmlformats.org/officeDocument/2006/relationships/slide" Target="slides/slide10.xml"/><Relationship Id="rId23" Type="http://schemas.openxmlformats.org/officeDocument/2006/relationships/slide" Target="slides/slide9.xml"/><Relationship Id="rId22" Type="http://schemas.openxmlformats.org/officeDocument/2006/relationships/slide" Target="slides/slide8.xml"/><Relationship Id="rId21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6.xml"/><Relationship Id="rId18" Type="http://schemas.openxmlformats.org/officeDocument/2006/relationships/slide" Target="slides/slide5.xml"/><Relationship Id="rId17" Type="http://schemas.openxmlformats.org/officeDocument/2006/relationships/slide" Target="slides/slide4.xml"/><Relationship Id="rId16" Type="http://schemas.openxmlformats.org/officeDocument/2006/relationships/slide" Target="slides/slide3.xml"/><Relationship Id="rId15" Type="http://schemas.openxmlformats.org/officeDocument/2006/relationships/slide" Target="slides/slide2.xml"/><Relationship Id="rId14" Type="http://schemas.openxmlformats.org/officeDocument/2006/relationships/slide" Target="slides/slide1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EFB06-5F17-49C2-91DA-F48D8E806B19}" type="slidenum">
              <a:rPr lang="vi-VN" smtClean="0"/>
            </a:fld>
            <a:endParaRPr lang="vi-V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EFB06-5F17-49C2-91DA-F48D8E806B19}" type="slidenum">
              <a:rPr lang="vi-VN" smtClean="0"/>
            </a:fld>
            <a:endParaRPr lang="vi-V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  <a:ea typeface="SimSun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3" y="5645929"/>
            <a:ext cx="615189" cy="535539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3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2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3" y="6264684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2" y="6181475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3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4" y="1491608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8" y="4047635"/>
            <a:ext cx="2301388" cy="1593767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6" y="3608295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6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2" y="5626805"/>
            <a:ext cx="9320238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81" y="3950459"/>
            <a:ext cx="1973865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642724" y="1503380"/>
            <a:ext cx="4728208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4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8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6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6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7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600" indent="0" algn="ctr">
              <a:buNone/>
              <a:defRPr/>
            </a:lvl2pPr>
            <a:lvl3pPr marL="1219200" indent="0" algn="ctr">
              <a:buNone/>
              <a:defRPr/>
            </a:lvl3pPr>
            <a:lvl4pPr marL="1828165" indent="0" algn="ctr">
              <a:buNone/>
              <a:defRPr/>
            </a:lvl4pPr>
            <a:lvl5pPr marL="2437765" indent="0" algn="ctr">
              <a:buNone/>
              <a:defRPr/>
            </a:lvl5pPr>
            <a:lvl6pPr marL="3047365" indent="0" algn="ctr">
              <a:buNone/>
              <a:defRPr/>
            </a:lvl6pPr>
            <a:lvl7pPr marL="3656965" indent="0" algn="ctr">
              <a:buNone/>
              <a:defRPr/>
            </a:lvl7pPr>
            <a:lvl8pPr marL="4265930" indent="0" algn="ctr">
              <a:buNone/>
              <a:defRPr/>
            </a:lvl8pPr>
            <a:lvl9pPr marL="487553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EBEB9-566C-4234-BF37-0F4172D51302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1806E7-A614-452B-83B0-CDC8575DF7B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9600" indent="0">
              <a:buNone/>
              <a:defRPr sz="2400"/>
            </a:lvl2pPr>
            <a:lvl3pPr marL="1219200" indent="0">
              <a:buNone/>
              <a:defRPr sz="2100"/>
            </a:lvl3pPr>
            <a:lvl4pPr marL="1828165" indent="0">
              <a:buNone/>
              <a:defRPr sz="1900"/>
            </a:lvl4pPr>
            <a:lvl5pPr marL="2437765" indent="0">
              <a:buNone/>
              <a:defRPr sz="1900"/>
            </a:lvl5pPr>
            <a:lvl6pPr marL="3047365" indent="0">
              <a:buNone/>
              <a:defRPr sz="1900"/>
            </a:lvl6pPr>
            <a:lvl7pPr marL="3656965" indent="0">
              <a:buNone/>
              <a:defRPr sz="1900"/>
            </a:lvl7pPr>
            <a:lvl8pPr marL="4265930" indent="0">
              <a:buNone/>
              <a:defRPr sz="1900"/>
            </a:lvl8pPr>
            <a:lvl9pPr marL="4875530" indent="0">
              <a:buNone/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40D12A-058B-4DF3-8FD6-CDF9537878F3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3" y="5645929"/>
            <a:ext cx="615189" cy="535539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3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2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3" y="6264684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2" y="6181475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3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4" y="1491608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8" y="4047635"/>
            <a:ext cx="2301388" cy="1593767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6" y="3608295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6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2" y="5626805"/>
            <a:ext cx="9320238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D0720-56DC-4EBF-851D-75860B09D784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5930" indent="0">
              <a:buNone/>
              <a:defRPr sz="2100" b="1"/>
            </a:lvl8pPr>
            <a:lvl9pPr marL="4875530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5930" indent="0">
              <a:buNone/>
              <a:defRPr sz="2100" b="1"/>
            </a:lvl8pPr>
            <a:lvl9pPr marL="4875530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F6EA1-F314-4D06-84AF-CDB44B74DA06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82E92-1AB3-43CA-94EE-943D3D7115E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699B0-5347-4388-A0C5-09E759010FF4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C829B-77F7-4071-BE96-6DC18900E71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7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872C8-6960-407B-ABC4-E843C14908B8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257A-8721-4000-8BD2-E6D5EFFC254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D78CF-1780-4133-813D-948362125E1F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1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1"/>
          </a:xfrm>
        </p:spPr>
        <p:txBody>
          <a:bodyPr/>
          <a:lstStyle>
            <a:lvl1pPr>
              <a:defRPr/>
            </a:lvl1pPr>
          </a:lstStyle>
          <a:p>
            <a:fld id="{16A8F831-4DE7-462B-BDB6-4D6651813A8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29"/>
            <a:ext cx="615189" cy="535539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3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43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54" y="6264744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4" y="6181530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89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54" y="1491608"/>
            <a:ext cx="9867487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33"/>
            <a:ext cx="2301388" cy="1593767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351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3" y="6418062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12" y="562686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96" y="3588080"/>
            <a:ext cx="2599447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6" y="1572171"/>
            <a:ext cx="3725449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4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331" y="3588140"/>
            <a:ext cx="2599447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5" name="TextBox 234"/>
          <p:cNvSpPr txBox="1"/>
          <p:nvPr userDrawn="1"/>
        </p:nvSpPr>
        <p:spPr>
          <a:xfrm>
            <a:off x="4334111" y="1572201"/>
            <a:ext cx="3725448" cy="540147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  <a:endParaRPr lang="vi-VN" sz="11500" dirty="0">
              <a:solidFill>
                <a:srgbClr val="F79646">
                  <a:lumMod val="50000"/>
                </a:srgbClr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235" name="TextBox 234"/>
          <p:cNvSpPr txBox="1"/>
          <p:nvPr userDrawn="1"/>
        </p:nvSpPr>
        <p:spPr>
          <a:xfrm>
            <a:off x="3558883" y="1522407"/>
            <a:ext cx="4518031" cy="540147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C00000"/>
                </a:solidFill>
                <a:latin typeface="UTM Cookies"/>
              </a:rPr>
              <a:t>HOẠT ĐỘNG</a:t>
            </a:r>
            <a:endParaRPr lang="vi-VN" sz="11500" dirty="0">
              <a:solidFill>
                <a:srgbClr val="C00000"/>
              </a:solidFill>
              <a:latin typeface="UTM Cookies"/>
            </a:endParaRPr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9" y="3622315"/>
            <a:ext cx="1309691" cy="2486167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235" name="TextBox 234"/>
          <p:cNvSpPr txBox="1"/>
          <p:nvPr userDrawn="1"/>
        </p:nvSpPr>
        <p:spPr>
          <a:xfrm>
            <a:off x="3615997" y="1557637"/>
            <a:ext cx="4752083" cy="363176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500" dirty="0">
              <a:solidFill>
                <a:srgbClr val="002060"/>
              </a:solidFill>
              <a:latin typeface="UTM Cookies"/>
            </a:endParaRPr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5" y="3950457"/>
            <a:ext cx="1973864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29"/>
            <a:ext cx="615189" cy="535539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3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43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54" y="6264744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4" y="6181530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89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54" y="1491608"/>
            <a:ext cx="9867487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33"/>
            <a:ext cx="2301388" cy="1593767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351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3" y="6418062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12" y="562686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331" y="3588140"/>
            <a:ext cx="2599447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1" y="1572201"/>
            <a:ext cx="3725448" cy="540147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  <a:endParaRPr lang="vi-VN" sz="11500" dirty="0">
              <a:solidFill>
                <a:srgbClr val="F79646">
                  <a:lumMod val="50000"/>
                </a:srgbClr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9" y="3622315"/>
            <a:ext cx="1309691" cy="2486167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83" y="1522407"/>
            <a:ext cx="4518031" cy="540147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C00000"/>
                </a:solidFill>
                <a:latin typeface="UTM Cookies"/>
              </a:rPr>
              <a:t>HOẠT ĐỘNG</a:t>
            </a:r>
            <a:endParaRPr lang="vi-VN" sz="11500" dirty="0">
              <a:solidFill>
                <a:srgbClr val="C00000"/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5" y="3950457"/>
            <a:ext cx="1973864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642720" y="1503437"/>
            <a:ext cx="4728208" cy="363176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500" dirty="0">
              <a:solidFill>
                <a:srgbClr val="002060"/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29"/>
            <a:ext cx="615189" cy="535539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3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43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54" y="6264744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4" y="6181530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89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54" y="1491608"/>
            <a:ext cx="9867487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33"/>
            <a:ext cx="2301388" cy="1593767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351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3" y="6418062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12" y="562686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54" y="3622318"/>
            <a:ext cx="1309691" cy="2486167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43" y="1522376"/>
            <a:ext cx="4518030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4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331" y="3588140"/>
            <a:ext cx="2599447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1" y="1572201"/>
            <a:ext cx="3725448" cy="540147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  <a:endParaRPr lang="vi-VN" sz="11500" dirty="0">
              <a:solidFill>
                <a:srgbClr val="F79646">
                  <a:lumMod val="50000"/>
                </a:srgbClr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9" y="3622315"/>
            <a:ext cx="1309691" cy="2486167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83" y="1522407"/>
            <a:ext cx="4518031" cy="540147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C00000"/>
                </a:solidFill>
                <a:latin typeface="UTM Cookies"/>
              </a:rPr>
              <a:t>HOẠT ĐỘNG</a:t>
            </a:r>
            <a:endParaRPr lang="vi-VN" sz="11500" dirty="0">
              <a:solidFill>
                <a:srgbClr val="C00000"/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5" y="3950457"/>
            <a:ext cx="1973864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604229" y="1596537"/>
            <a:ext cx="4752083" cy="363176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500" dirty="0">
              <a:solidFill>
                <a:srgbClr val="002060"/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29"/>
            <a:ext cx="615189" cy="535539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3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43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54" y="6264744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4" y="6181530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89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54" y="1491608"/>
            <a:ext cx="9867487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33"/>
            <a:ext cx="2301388" cy="1593767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351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3" y="6418062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12" y="562686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331" y="3588140"/>
            <a:ext cx="2599447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1" y="1572201"/>
            <a:ext cx="3725448" cy="540147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  <a:endParaRPr lang="vi-VN" sz="11500" dirty="0">
              <a:solidFill>
                <a:srgbClr val="F79646">
                  <a:lumMod val="50000"/>
                </a:srgbClr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9" y="3622315"/>
            <a:ext cx="1309691" cy="2486167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83" y="1522407"/>
            <a:ext cx="4518031" cy="540147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C00000"/>
                </a:solidFill>
                <a:latin typeface="UTM Cookies"/>
              </a:rPr>
              <a:t>HOẠT ĐỘNG</a:t>
            </a:r>
            <a:endParaRPr lang="vi-VN" sz="11500" dirty="0">
              <a:solidFill>
                <a:srgbClr val="C00000"/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5" y="3950457"/>
            <a:ext cx="1973864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705565" y="1647274"/>
            <a:ext cx="4484883" cy="363176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500" dirty="0">
              <a:solidFill>
                <a:srgbClr val="002060"/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29"/>
            <a:ext cx="615189" cy="535539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3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43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54" y="6264744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4" y="6181530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89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54" y="1491608"/>
            <a:ext cx="9867487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33"/>
            <a:ext cx="2301388" cy="1593767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351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/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3" y="6418062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12" y="562686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81" y="3950459"/>
            <a:ext cx="1973865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604228" y="1596483"/>
            <a:ext cx="4752084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4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331" y="3588140"/>
            <a:ext cx="2599447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1" y="1572201"/>
            <a:ext cx="3725448" cy="540147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  <a:endParaRPr lang="vi-VN" sz="11500" dirty="0">
              <a:solidFill>
                <a:srgbClr val="F79646">
                  <a:lumMod val="50000"/>
                </a:srgbClr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9" y="3622315"/>
            <a:ext cx="1309691" cy="2486167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83" y="1522407"/>
            <a:ext cx="4518031" cy="540147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 dirty="0">
                <a:solidFill>
                  <a:srgbClr val="C00000"/>
                </a:solidFill>
                <a:latin typeface="UTM Cookies"/>
              </a:rPr>
              <a:t>HOẠT ĐỘNG</a:t>
            </a:r>
            <a:endParaRPr lang="vi-VN" sz="11500" dirty="0">
              <a:solidFill>
                <a:srgbClr val="C00000"/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5" y="1090112"/>
            <a:ext cx="5550035" cy="4730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84" y="772939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3" y="1029487"/>
            <a:ext cx="1546975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5" y="3950457"/>
            <a:ext cx="1973864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7" y="1581352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50" y="5038703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922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3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7" y="5541557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781444" y="1468601"/>
            <a:ext cx="4514832" cy="363176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914400"/>
            <a:r>
              <a:rPr lang="vi-VN" sz="11500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500" dirty="0">
              <a:solidFill>
                <a:srgbClr val="002060"/>
              </a:solidFill>
              <a:latin typeface="UTM Cooki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3" y="219577"/>
            <a:ext cx="11613235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43" y="906828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112" y="98943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41" y="9475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635" y="917947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4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53" y="152070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35" y="160336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50" y="156146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43" y="1531884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3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62" y="213458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43" y="221724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59" y="217534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53" y="2145763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1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8" y="274846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53" y="28311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67" y="2789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62" y="275964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4" y="3362345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62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77" y="340309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71" y="337352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1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72" y="397622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71" y="405882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86" y="40169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79" y="3987341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9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88" y="459010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56" y="46727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95" y="463085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52" y="4601280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7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107" y="520398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72" y="52866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603" y="52447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68" y="521515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915" y="5817861"/>
            <a:ext cx="449375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98" y="590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413" y="585861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96" y="5829036"/>
            <a:ext cx="447727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91432" tIns="45718" rIns="91432" bIns="45718"/>
          <a:lstStyle/>
          <a:p>
            <a:pPr defTabSz="914400"/>
            <a:fld id="{E95D22BC-E4F2-479A-B4C1-9BA12F196DD8}" type="datetimeFigureOut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91432" tIns="45718" rIns="91432" bIns="45718"/>
          <a:lstStyle/>
          <a:p>
            <a:pPr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91432" tIns="45718" rIns="91432" bIns="45718"/>
          <a:lstStyle/>
          <a:p>
            <a:pPr defTabSz="914400"/>
            <a:fld id="{14697782-F57D-4C8F-A7D2-2FCDDD826C7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600" indent="0" algn="ctr">
              <a:buNone/>
              <a:defRPr/>
            </a:lvl2pPr>
            <a:lvl3pPr marL="1219200" indent="0" algn="ctr">
              <a:buNone/>
              <a:defRPr/>
            </a:lvl3pPr>
            <a:lvl4pPr marL="1828165" indent="0" algn="ctr">
              <a:buNone/>
              <a:defRPr/>
            </a:lvl4pPr>
            <a:lvl5pPr marL="2437765" indent="0" algn="ctr">
              <a:buNone/>
              <a:defRPr/>
            </a:lvl5pPr>
            <a:lvl6pPr marL="3047365" indent="0" algn="ctr">
              <a:buNone/>
              <a:defRPr/>
            </a:lvl6pPr>
            <a:lvl7pPr marL="3656965" indent="0" algn="ctr">
              <a:buNone/>
              <a:defRPr/>
            </a:lvl7pPr>
            <a:lvl8pPr marL="4266565" indent="0" algn="ctr">
              <a:buNone/>
              <a:defRPr/>
            </a:lvl8pPr>
            <a:lvl9pPr marL="4876165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EBEB9-566C-4234-BF37-0F4172D51302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1806E7-A614-452B-83B0-CDC8575DF7B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9600" indent="0">
              <a:buNone/>
              <a:defRPr sz="2400"/>
            </a:lvl2pPr>
            <a:lvl3pPr marL="1219200" indent="0">
              <a:buNone/>
              <a:defRPr sz="2100"/>
            </a:lvl3pPr>
            <a:lvl4pPr marL="1828165" indent="0">
              <a:buNone/>
              <a:defRPr sz="1900"/>
            </a:lvl4pPr>
            <a:lvl5pPr marL="2437765" indent="0">
              <a:buNone/>
              <a:defRPr sz="1900"/>
            </a:lvl5pPr>
            <a:lvl6pPr marL="3047365" indent="0">
              <a:buNone/>
              <a:defRPr sz="1900"/>
            </a:lvl6pPr>
            <a:lvl7pPr marL="3656965" indent="0">
              <a:buNone/>
              <a:defRPr sz="1900"/>
            </a:lvl7pPr>
            <a:lvl8pPr marL="4266565" indent="0">
              <a:buNone/>
              <a:defRPr sz="1900"/>
            </a:lvl8pPr>
            <a:lvl9pPr marL="4876165" indent="0">
              <a:buNone/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40D12A-058B-4DF3-8FD6-CDF9537878F3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D0720-56DC-4EBF-851D-75860B09D784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6565" indent="0">
              <a:buNone/>
              <a:defRPr sz="2100" b="1"/>
            </a:lvl8pPr>
            <a:lvl9pPr marL="4876165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6565" indent="0">
              <a:buNone/>
              <a:defRPr sz="2100" b="1"/>
            </a:lvl8pPr>
            <a:lvl9pPr marL="4876165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F6EA1-F314-4D06-84AF-CDB44B74DA06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82E92-1AB3-43CA-94EE-943D3D7115E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699B0-5347-4388-A0C5-09E759010FF4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0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C829B-77F7-4071-BE96-6DC18900E71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7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6565" indent="0">
              <a:buNone/>
              <a:defRPr sz="2700"/>
            </a:lvl8pPr>
            <a:lvl9pPr marL="4876165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6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872C8-6960-407B-ABC4-E843C14908B8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257A-8721-4000-8BD2-E6D5EFFC254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D78CF-1780-4133-813D-948362125E1F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1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1"/>
          </a:xfrm>
        </p:spPr>
        <p:txBody>
          <a:bodyPr/>
          <a:lstStyle>
            <a:lvl1pPr>
              <a:defRPr/>
            </a:lvl1pPr>
          </a:lstStyle>
          <a:p>
            <a:fld id="{16A8F831-4DE7-462B-BDB6-4D6651813A8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3" y="5645929"/>
            <a:ext cx="615189" cy="535539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3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2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3" y="6264684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2" y="6181475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3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4" y="1491608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8" y="4047635"/>
            <a:ext cx="2301388" cy="1593767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6" y="3608295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6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2" y="5626805"/>
            <a:ext cx="9320238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96" y="3588080"/>
            <a:ext cx="2599447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6" y="1572171"/>
            <a:ext cx="3725449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4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54" y="3622318"/>
            <a:ext cx="1309691" cy="2486167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43" y="1522376"/>
            <a:ext cx="4518030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4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96" y="3588080"/>
            <a:ext cx="2599447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5" name="TextBox 234"/>
          <p:cNvSpPr txBox="1"/>
          <p:nvPr userDrawn="1"/>
        </p:nvSpPr>
        <p:spPr>
          <a:xfrm>
            <a:off x="4334116" y="1572171"/>
            <a:ext cx="3725449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4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81" y="3950459"/>
            <a:ext cx="1973865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705563" y="1647227"/>
            <a:ext cx="4484884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4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3" y="5645929"/>
            <a:ext cx="615189" cy="535539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3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2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3" y="6264684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2" y="6181475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3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4" y="1491608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8" y="4047635"/>
            <a:ext cx="2301388" cy="1593767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6" y="3608295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6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2" y="5626805"/>
            <a:ext cx="9320238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96" y="3588080"/>
            <a:ext cx="2599447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6" y="1572171"/>
            <a:ext cx="3725449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4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54" y="3622318"/>
            <a:ext cx="1309691" cy="2486167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43" y="1522376"/>
            <a:ext cx="4518030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4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81" y="3950459"/>
            <a:ext cx="1973865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781444" y="1468555"/>
            <a:ext cx="4514832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4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71003"/>
            <a:ext cx="10515600" cy="757997"/>
          </a:xfrm>
        </p:spPr>
        <p:txBody>
          <a:bodyPr>
            <a:normAutofit/>
          </a:bodyPr>
          <a:lstStyle>
            <a:lvl1pPr algn="ctr">
              <a:defRPr sz="3600" b="1" u="none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 marL="0" indent="0">
              <a:buNone/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edit Master text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/>
          <p:cNvSpPr txBox="1"/>
          <p:nvPr userDrawn="1"/>
        </p:nvSpPr>
        <p:spPr>
          <a:xfrm>
            <a:off x="3558843" y="1522376"/>
            <a:ext cx="4518030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400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54" y="3622318"/>
            <a:ext cx="1309691" cy="2486167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C4F96-0BF9-4AAF-A7B3-65A22CAEACD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/>
          <p:cNvSpPr txBox="1"/>
          <p:nvPr userDrawn="1"/>
        </p:nvSpPr>
        <p:spPr>
          <a:xfrm>
            <a:off x="3615997" y="1557583"/>
            <a:ext cx="4752084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4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81" y="3950459"/>
            <a:ext cx="1973865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/>
          <p:cNvSpPr txBox="1"/>
          <p:nvPr userDrawn="1"/>
        </p:nvSpPr>
        <p:spPr>
          <a:xfrm>
            <a:off x="3558843" y="1522376"/>
            <a:ext cx="4518030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rgbClr val="C00000"/>
                </a:solidFill>
                <a:latin typeface="+mj-lt"/>
              </a:rPr>
              <a:t>TRÒ CHƠI</a:t>
            </a:r>
            <a:endParaRPr lang="vi-VN" sz="11400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278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/>
          <p:cNvGrpSpPr/>
          <p:nvPr userDrawn="1"/>
        </p:nvGrpSpPr>
        <p:grpSpPr>
          <a:xfrm>
            <a:off x="2204481" y="3886321"/>
            <a:ext cx="1973865" cy="2020087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/>
          <p:cNvGrpSpPr/>
          <p:nvPr userDrawn="1"/>
        </p:nvGrpSpPr>
        <p:grpSpPr>
          <a:xfrm>
            <a:off x="7672554" y="3622318"/>
            <a:ext cx="1309691" cy="2486167"/>
            <a:chOff x="961250" y="234750"/>
            <a:chExt cx="1222525" cy="2320700"/>
          </a:xfrm>
        </p:grpSpPr>
        <p:sp>
          <p:nvSpPr>
            <p:cNvPr id="203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8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6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10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1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1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0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0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8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1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3" y="5645929"/>
            <a:ext cx="615189" cy="535539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3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2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3" y="6264684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2" y="6181475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3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4" y="1491608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8" y="4047635"/>
            <a:ext cx="2301388" cy="1593767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6" y="3608295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6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2" y="5626805"/>
            <a:ext cx="9320238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96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96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7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4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1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1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96" y="3588080"/>
            <a:ext cx="2599447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6" y="1572171"/>
            <a:ext cx="3725449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4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0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84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84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6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6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9" y="219521"/>
            <a:ext cx="11613236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700" y="88217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6" y="906828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92" y="98942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906" y="9475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5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9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3" y="152070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901" y="16033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17" y="156140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4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8" y="210993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2" y="213458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9" y="221718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25" y="217528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3" y="214570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7" y="272381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8" y="283106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33" y="27891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1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36" y="333769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40" y="3362345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27" y="34449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41" y="340304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30" y="337346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46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54" y="397622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36" y="40588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52" y="401692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9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55" y="456545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61" y="459010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45" y="46727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61" y="46308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8" y="460122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64" y="517933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70" y="520398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54" y="52865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8" y="52446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9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71" y="579321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7" y="5817861"/>
            <a:ext cx="449374" cy="11103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65" y="59004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7" y="58585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8" y="582898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7" y="1090112"/>
            <a:ext cx="5550036" cy="4730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53" y="772939"/>
            <a:ext cx="1284030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7" y="1029492"/>
            <a:ext cx="1546975" cy="1109545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54" y="3622318"/>
            <a:ext cx="1309691" cy="2486167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8" y="1581352"/>
            <a:ext cx="444276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9" y="5038647"/>
            <a:ext cx="291374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7"/>
            <a:ext cx="166676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22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2" y="3888532"/>
            <a:ext cx="87001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2" tIns="91422" rIns="91422" bIns="9142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5" y="5541502"/>
            <a:ext cx="166676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43" y="1522376"/>
            <a:ext cx="4518030" cy="36009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114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4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9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76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76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7" Type="http://schemas.openxmlformats.org/officeDocument/2006/relationships/theme" Target="../theme/theme1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5.xml"/><Relationship Id="rId8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18.xml"/><Relationship Id="rId13" Type="http://schemas.openxmlformats.org/officeDocument/2006/relationships/theme" Target="../theme/theme10.xml"/><Relationship Id="rId12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7.xml"/><Relationship Id="rId8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31.xml"/><Relationship Id="rId27" Type="http://schemas.openxmlformats.org/officeDocument/2006/relationships/theme" Target="../theme/theme11.xml"/><Relationship Id="rId26" Type="http://schemas.openxmlformats.org/officeDocument/2006/relationships/slideLayout" Target="../slideLayouts/slideLayout154.xml"/><Relationship Id="rId25" Type="http://schemas.openxmlformats.org/officeDocument/2006/relationships/slideLayout" Target="../slideLayouts/slideLayout153.xml"/><Relationship Id="rId24" Type="http://schemas.openxmlformats.org/officeDocument/2006/relationships/slideLayout" Target="../slideLayouts/slideLayout152.xml"/><Relationship Id="rId23" Type="http://schemas.openxmlformats.org/officeDocument/2006/relationships/slideLayout" Target="../slideLayouts/slideLayout151.xml"/><Relationship Id="rId22" Type="http://schemas.openxmlformats.org/officeDocument/2006/relationships/slideLayout" Target="../slideLayouts/slideLayout150.xml"/><Relationship Id="rId21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45.xml"/><Relationship Id="rId16" Type="http://schemas.openxmlformats.org/officeDocument/2006/relationships/slideLayout" Target="../slideLayouts/slideLayout144.xml"/><Relationship Id="rId15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3.xml"/><Relationship Id="rId8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56.xml"/><Relationship Id="rId13" Type="http://schemas.openxmlformats.org/officeDocument/2006/relationships/theme" Target="../theme/theme12.xml"/><Relationship Id="rId12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55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8.xml"/><Relationship Id="rId8" Type="http://schemas.openxmlformats.org/officeDocument/2006/relationships/slideLayout" Target="../slideLayouts/slideLayout47.xml"/><Relationship Id="rId7" Type="http://schemas.openxmlformats.org/officeDocument/2006/relationships/slideLayout" Target="../slideLayouts/slideLayout46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9.xml"/><Relationship Id="rId8" Type="http://schemas.openxmlformats.org/officeDocument/2006/relationships/slideLayout" Target="../slideLayouts/slideLayout58.xml"/><Relationship Id="rId7" Type="http://schemas.openxmlformats.org/officeDocument/2006/relationships/slideLayout" Target="../slideLayouts/slideLayout57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0.xml"/><Relationship Id="rId8" Type="http://schemas.openxmlformats.org/officeDocument/2006/relationships/slideLayout" Target="../slideLayouts/slideLayout69.xml"/><Relationship Id="rId7" Type="http://schemas.openxmlformats.org/officeDocument/2006/relationships/slideLayout" Target="../slideLayouts/slideLayout68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1.xml"/><Relationship Id="rId8" Type="http://schemas.openxmlformats.org/officeDocument/2006/relationships/slideLayout" Target="../slideLayouts/slideLayout80.xml"/><Relationship Id="rId7" Type="http://schemas.openxmlformats.org/officeDocument/2006/relationships/slideLayout" Target="../slideLayouts/slideLayout79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4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2.xml"/><Relationship Id="rId8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0.xml"/><Relationship Id="rId6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3.xml"/><Relationship Id="rId1" Type="http://schemas.openxmlformats.org/officeDocument/2006/relationships/slideLayout" Target="../slideLayouts/slideLayout84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3.xml"/><Relationship Id="rId8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6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107.xml"/><Relationship Id="rId12" Type="http://schemas.openxmlformats.org/officeDocument/2006/relationships/theme" Target="../theme/theme9.xml"/><Relationship Id="rId11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5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/>
          <p:cNvSpPr/>
          <p:nvPr userDrawn="1"/>
        </p:nvSpPr>
        <p:spPr>
          <a:xfrm>
            <a:off x="9762632" y="6492875"/>
            <a:ext cx="1612938" cy="215442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96" tIns="60948" rIns="121896" bIns="60948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96" tIns="60948" rIns="121896" bIns="60948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96" tIns="60948" rIns="121896" bIns="60948" numCol="1" anchor="t" anchorCtr="0" compatLnSpc="1"/>
          <a:lstStyle>
            <a:lvl1pPr>
              <a:defRPr sz="1900"/>
            </a:lvl1pPr>
          </a:lstStyle>
          <a:p>
            <a:pPr defTabSz="12192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96" tIns="60948" rIns="121896" bIns="60948" numCol="1" anchor="t" anchorCtr="0" compatLnSpc="1"/>
          <a:lstStyle>
            <a:lvl1pPr algn="ctr">
              <a:defRPr sz="1900"/>
            </a:lvl1pPr>
          </a:lstStyle>
          <a:p>
            <a:pPr defTabSz="12192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96" tIns="60948" rIns="121896" bIns="60948" numCol="1" anchor="t" anchorCtr="0" compatLnSpc="1"/>
          <a:lstStyle>
            <a:lvl1pPr algn="r">
              <a:defRPr sz="1900"/>
            </a:lvl1pPr>
          </a:lstStyle>
          <a:p>
            <a:pPr defTabSz="1219200" fontAlgn="base">
              <a:spcBef>
                <a:spcPct val="0"/>
              </a:spcBef>
              <a:spcAft>
                <a:spcPct val="0"/>
              </a:spcAft>
            </a:pPr>
            <a:fld id="{1A86E93B-6794-4BE2-841D-F063D0E005B7}" type="slidenum">
              <a:rPr lang="en-US" smtClean="0">
                <a:solidFill>
                  <a:srgbClr val="000000"/>
                </a:solidFill>
              </a:rPr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609600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1219200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828165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2437765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457200" indent="-457200" algn="l" rtl="0" fontAlgn="base">
        <a:spcBef>
          <a:spcPct val="20000"/>
        </a:spcBef>
        <a:spcAft>
          <a:spcPct val="0"/>
        </a:spcAft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fontAlgn="base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+mn-lt"/>
          <a:cs typeface="+mn-cs"/>
        </a:defRPr>
      </a:lvl2pPr>
      <a:lvl3pPr marL="1523365" indent="-3048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2965" indent="-304800" algn="l" rtl="0" fontAlgn="base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  <a:cs typeface="+mn-cs"/>
        </a:defRPr>
      </a:lvl4pPr>
      <a:lvl5pPr marL="2742565" indent="-304800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5pPr>
      <a:lvl6pPr marL="3352165" indent="-304800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6pPr>
      <a:lvl7pPr marL="3961765" indent="-304800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7pPr>
      <a:lvl8pPr marL="4570730" indent="-304800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8pPr>
      <a:lvl9pPr marL="5180330" indent="-304800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/>
          <p:cNvSpPr/>
          <p:nvPr/>
        </p:nvSpPr>
        <p:spPr>
          <a:xfrm>
            <a:off x="9762633" y="6492875"/>
            <a:ext cx="1612943" cy="215444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defTabSz="914400"/>
            <a:r>
              <a:rPr lang="vi-VN" sz="800" dirty="0"/>
              <a:t>FeistyForwarders_0968120672</a:t>
            </a:r>
            <a:endParaRPr lang="vi-VN" sz="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  <p:sldLayoutId id="2147483805" r:id="rId19"/>
    <p:sldLayoutId id="2147483806" r:id="rId20"/>
    <p:sldLayoutId id="2147483807" r:id="rId21"/>
    <p:sldLayoutId id="2147483808" r:id="rId22"/>
    <p:sldLayoutId id="2147483809" r:id="rId23"/>
    <p:sldLayoutId id="2147483810" r:id="rId24"/>
    <p:sldLayoutId id="2147483811" r:id="rId25"/>
    <p:sldLayoutId id="2147483812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01" tIns="60950" rIns="121901" bIns="6095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01" tIns="60950" rIns="121901" bIns="6095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01" tIns="60950" rIns="121901" bIns="60950" numCol="1" anchor="t" anchorCtr="0" compatLnSpc="1"/>
          <a:lstStyle>
            <a:lvl1pPr>
              <a:defRPr sz="1900"/>
            </a:lvl1pPr>
          </a:lstStyle>
          <a:p>
            <a:pPr defTabSz="12192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01" tIns="60950" rIns="121901" bIns="60950" numCol="1" anchor="t" anchorCtr="0" compatLnSpc="1"/>
          <a:lstStyle>
            <a:lvl1pPr algn="ctr">
              <a:defRPr sz="1900"/>
            </a:lvl1pPr>
          </a:lstStyle>
          <a:p>
            <a:pPr defTabSz="12192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01" tIns="60950" rIns="121901" bIns="60950" numCol="1" anchor="t" anchorCtr="0" compatLnSpc="1"/>
          <a:lstStyle>
            <a:lvl1pPr algn="r">
              <a:defRPr sz="1900"/>
            </a:lvl1pPr>
          </a:lstStyle>
          <a:p>
            <a:pPr defTabSz="1219200" fontAlgn="base">
              <a:spcBef>
                <a:spcPct val="0"/>
              </a:spcBef>
              <a:spcAft>
                <a:spcPct val="0"/>
              </a:spcAft>
            </a:pPr>
            <a:fld id="{1A86E93B-6794-4BE2-841D-F063D0E005B7}" type="slidenum">
              <a:rPr lang="en-US" smtClean="0">
                <a:solidFill>
                  <a:srgbClr val="000000"/>
                </a:solidFill>
              </a:rPr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609600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1219200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828165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2437765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457200" indent="-457200" algn="l" rtl="0" fontAlgn="base">
        <a:spcBef>
          <a:spcPct val="20000"/>
        </a:spcBef>
        <a:spcAft>
          <a:spcPct val="0"/>
        </a:spcAft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fontAlgn="base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+mn-lt"/>
          <a:cs typeface="+mn-cs"/>
        </a:defRPr>
      </a:lvl2pPr>
      <a:lvl3pPr marL="1524000" indent="-3048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2965" indent="-304800" algn="l" rtl="0" fontAlgn="base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  <a:cs typeface="+mn-cs"/>
        </a:defRPr>
      </a:lvl4pPr>
      <a:lvl5pPr marL="2742565" indent="-304800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5pPr>
      <a:lvl6pPr marL="3352165" indent="-304800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6pPr>
      <a:lvl7pPr marL="3961765" indent="-304800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7pPr>
      <a:lvl8pPr marL="4571365" indent="-304800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8pPr>
      <a:lvl9pPr marL="5180965" indent="-304800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FABF58A9-F0FE-4952-84B8-45051A92BF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63A84EB-394D-49D6-A719-711D9230FE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88C5960-9202-4E82-BF51-4D7588DEA0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CBEA086-61BB-4796-855E-7722B5A60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12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12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12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08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08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08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96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96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96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88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88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88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80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80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80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DACA53A-A608-4778-9F87-1A385BBEA6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4175C16-7DD3-42DA-9CD1-D443B9193B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4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microsoft.com/office/2007/relationships/media" Target="../media/media4.wmv"/><Relationship Id="rId4" Type="http://schemas.openxmlformats.org/officeDocument/2006/relationships/video" Target="../media/media4.wmv"/><Relationship Id="rId3" Type="http://schemas.openxmlformats.org/officeDocument/2006/relationships/image" Target="../media/image28.jpeg"/><Relationship Id="rId2" Type="http://schemas.microsoft.com/office/2007/relationships/hdphoto" Target="../media/image14.wdp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6.png"/><Relationship Id="rId4" Type="http://schemas.microsoft.com/office/2007/relationships/media" Target="../media/media5.wmv"/><Relationship Id="rId3" Type="http://schemas.openxmlformats.org/officeDocument/2006/relationships/video" Target="../media/media5.wmv"/><Relationship Id="rId2" Type="http://schemas.microsoft.com/office/2007/relationships/hdphoto" Target="../media/image14.wdp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8.xml"/><Relationship Id="rId1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61.xml"/><Relationship Id="rId7" Type="http://schemas.openxmlformats.org/officeDocument/2006/relationships/audio" Target="../media/audio4.wav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1.png"/><Relationship Id="rId3" Type="http://schemas.microsoft.com/office/2007/relationships/media" Target="../media/media6.mp3"/><Relationship Id="rId2" Type="http://schemas.openxmlformats.org/officeDocument/2006/relationships/audio" Target="../media/media6.mp3"/><Relationship Id="rId1" Type="http://schemas.openxmlformats.org/officeDocument/2006/relationships/image" Target="../media/image30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image" Target="../media/image26.png"/><Relationship Id="rId6" Type="http://schemas.microsoft.com/office/2007/relationships/media" Target="../media/media7.wmv"/><Relationship Id="rId5" Type="http://schemas.openxmlformats.org/officeDocument/2006/relationships/video" Target="../media/media7.wmv"/><Relationship Id="rId4" Type="http://schemas.microsoft.com/office/2007/relationships/hdphoto" Target="../media/image14.wdp"/><Relationship Id="rId3" Type="http://schemas.openxmlformats.org/officeDocument/2006/relationships/image" Target="../media/image13.png"/><Relationship Id="rId2" Type="http://schemas.microsoft.com/office/2007/relationships/hdphoto" Target="../media/image33.wdp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35.png"/><Relationship Id="rId2" Type="http://schemas.microsoft.com/office/2007/relationships/media" Target="../media/media8.wmv"/><Relationship Id="rId1" Type="http://schemas.openxmlformats.org/officeDocument/2006/relationships/video" Target="../media/media8.wmv"/></Relationships>
</file>

<file path=ppt/slides/_rels/slide17.xml.rels><?xml version="1.0" encoding="UTF-8" standalone="yes"?>
<Relationships xmlns="http://schemas.openxmlformats.org/package/2006/relationships"><Relationship Id="rId9" Type="http://schemas.microsoft.com/office/2007/relationships/hdphoto" Target="../media/image44.wdp"/><Relationship Id="rId8" Type="http://schemas.openxmlformats.org/officeDocument/2006/relationships/image" Target="../media/image43.png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microsoft.com/office/2007/relationships/hdphoto" Target="../media/image40.wdp"/><Relationship Id="rId4" Type="http://schemas.openxmlformats.org/officeDocument/2006/relationships/image" Target="../media/image39.png"/><Relationship Id="rId3" Type="http://schemas.microsoft.com/office/2007/relationships/hdphoto" Target="../media/image38.wdp"/><Relationship Id="rId2" Type="http://schemas.openxmlformats.org/officeDocument/2006/relationships/image" Target="../media/image37.png"/><Relationship Id="rId13" Type="http://schemas.openxmlformats.org/officeDocument/2006/relationships/slideLayout" Target="../slideLayouts/slideLayout51.xml"/><Relationship Id="rId12" Type="http://schemas.openxmlformats.org/officeDocument/2006/relationships/image" Target="../media/image45.png"/><Relationship Id="rId11" Type="http://schemas.microsoft.com/office/2007/relationships/media" Target="../media/media9.mp3"/><Relationship Id="rId10" Type="http://schemas.openxmlformats.org/officeDocument/2006/relationships/audio" Target="../media/media9.mp3"/><Relationship Id="rId1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microsoft.com/office/2007/relationships/media" Target="../media/media10.mp3"/><Relationship Id="rId7" Type="http://schemas.openxmlformats.org/officeDocument/2006/relationships/audio" Target="../media/media10.mp3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microsoft.com/office/2007/relationships/hdphoto" Target="../media/image40.wdp"/><Relationship Id="rId3" Type="http://schemas.openxmlformats.org/officeDocument/2006/relationships/image" Target="../media/image39.png"/><Relationship Id="rId2" Type="http://schemas.openxmlformats.org/officeDocument/2006/relationships/image" Target="../media/image46.png"/><Relationship Id="rId13" Type="http://schemas.openxmlformats.org/officeDocument/2006/relationships/slideLayout" Target="../slideLayouts/slideLayout62.xml"/><Relationship Id="rId12" Type="http://schemas.openxmlformats.org/officeDocument/2006/relationships/audio" Target="../media/audio5.wav"/><Relationship Id="rId11" Type="http://schemas.microsoft.com/office/2007/relationships/hdphoto" Target="../media/image49.wdp"/><Relationship Id="rId10" Type="http://schemas.openxmlformats.org/officeDocument/2006/relationships/image" Target="../media/image48.png"/><Relationship Id="rId1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audio" Target="../media/audio6.wav"/><Relationship Id="rId8" Type="http://schemas.openxmlformats.org/officeDocument/2006/relationships/image" Target="../media/image54.jpeg"/><Relationship Id="rId7" Type="http://schemas.openxmlformats.org/officeDocument/2006/relationships/image" Target="../media/image53.png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microsoft.com/office/2007/relationships/hdphoto" Target="../media/image40.wdp"/><Relationship Id="rId3" Type="http://schemas.openxmlformats.org/officeDocument/2006/relationships/image" Target="../media/image39.png"/><Relationship Id="rId2" Type="http://schemas.openxmlformats.org/officeDocument/2006/relationships/image" Target="../media/image46.png"/><Relationship Id="rId11" Type="http://schemas.openxmlformats.org/officeDocument/2006/relationships/slideLayout" Target="../slideLayouts/slideLayout73.xml"/><Relationship Id="rId10" Type="http://schemas.openxmlformats.org/officeDocument/2006/relationships/audio" Target="../media/audio7.wav"/><Relationship Id="rId1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9" Type="http://schemas.microsoft.com/office/2007/relationships/hdphoto" Target="../media/image56.wdp"/><Relationship Id="rId8" Type="http://schemas.openxmlformats.org/officeDocument/2006/relationships/image" Target="../media/image55.png"/><Relationship Id="rId7" Type="http://schemas.openxmlformats.org/officeDocument/2006/relationships/image" Target="../media/image53.png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microsoft.com/office/2007/relationships/hdphoto" Target="../media/image40.wdp"/><Relationship Id="rId3" Type="http://schemas.openxmlformats.org/officeDocument/2006/relationships/image" Target="../media/image39.png"/><Relationship Id="rId2" Type="http://schemas.openxmlformats.org/officeDocument/2006/relationships/image" Target="../media/image46.png"/><Relationship Id="rId17" Type="http://schemas.openxmlformats.org/officeDocument/2006/relationships/slideLayout" Target="../slideLayouts/slideLayout84.xml"/><Relationship Id="rId16" Type="http://schemas.openxmlformats.org/officeDocument/2006/relationships/audio" Target="../media/audio7.wav"/><Relationship Id="rId15" Type="http://schemas.openxmlformats.org/officeDocument/2006/relationships/audio" Target="../media/audio9.wav"/><Relationship Id="rId14" Type="http://schemas.openxmlformats.org/officeDocument/2006/relationships/audio" Target="../media/audio8.wav"/><Relationship Id="rId13" Type="http://schemas.microsoft.com/office/2007/relationships/hdphoto" Target="../media/image60.wdp"/><Relationship Id="rId12" Type="http://schemas.openxmlformats.org/officeDocument/2006/relationships/image" Target="../media/image59.png"/><Relationship Id="rId11" Type="http://schemas.microsoft.com/office/2007/relationships/hdphoto" Target="../media/image58.wdp"/><Relationship Id="rId10" Type="http://schemas.openxmlformats.org/officeDocument/2006/relationships/image" Target="../media/image57.png"/><Relationship Id="rId1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image" Target="../media/image61.jpeg"/><Relationship Id="rId7" Type="http://schemas.openxmlformats.org/officeDocument/2006/relationships/image" Target="../media/image53.png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microsoft.com/office/2007/relationships/hdphoto" Target="../media/image40.wdp"/><Relationship Id="rId3" Type="http://schemas.openxmlformats.org/officeDocument/2006/relationships/image" Target="../media/image39.png"/><Relationship Id="rId2" Type="http://schemas.openxmlformats.org/officeDocument/2006/relationships/image" Target="../media/image46.png"/><Relationship Id="rId14" Type="http://schemas.openxmlformats.org/officeDocument/2006/relationships/slideLayout" Target="../slideLayouts/slideLayout95.xml"/><Relationship Id="rId13" Type="http://schemas.openxmlformats.org/officeDocument/2006/relationships/audio" Target="../media/audio7.wav"/><Relationship Id="rId12" Type="http://schemas.openxmlformats.org/officeDocument/2006/relationships/audio" Target="../media/audio10.wav"/><Relationship Id="rId11" Type="http://schemas.openxmlformats.org/officeDocument/2006/relationships/image" Target="../media/image62.png"/><Relationship Id="rId10" Type="http://schemas.microsoft.com/office/2007/relationships/hdphoto" Target="../media/image22.wdp"/><Relationship Id="rId1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8" Type="http://schemas.microsoft.com/office/2007/relationships/media" Target="../media/media11.mp3"/><Relationship Id="rId7" Type="http://schemas.openxmlformats.org/officeDocument/2006/relationships/audio" Target="../media/media11.mp3"/><Relationship Id="rId6" Type="http://schemas.openxmlformats.org/officeDocument/2006/relationships/image" Target="../media/image6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microsoft.com/office/2007/relationships/hdphoto" Target="../media/image40.wdp"/><Relationship Id="rId2" Type="http://schemas.openxmlformats.org/officeDocument/2006/relationships/image" Target="../media/image39.png"/><Relationship Id="rId13" Type="http://schemas.openxmlformats.org/officeDocument/2006/relationships/slideLayout" Target="../slideLayouts/slideLayout106.xml"/><Relationship Id="rId12" Type="http://schemas.openxmlformats.org/officeDocument/2006/relationships/audio" Target="../media/audio11.wav"/><Relationship Id="rId11" Type="http://schemas.microsoft.com/office/2007/relationships/hdphoto" Target="../media/image49.wdp"/><Relationship Id="rId10" Type="http://schemas.openxmlformats.org/officeDocument/2006/relationships/image" Target="../media/image48.png"/><Relationship Id="rId1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1.xml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microsoft.com/office/2007/relationships/hdphoto" Target="../media/image8.wdp"/><Relationship Id="rId5" Type="http://schemas.openxmlformats.org/officeDocument/2006/relationships/image" Target="../media/image7.png"/><Relationship Id="rId4" Type="http://schemas.microsoft.com/office/2007/relationships/hdphoto" Target="../media/image6.wdp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microsoft.com/office/2007/relationships/hdphoto" Target="../media/image20.wdp"/><Relationship Id="rId7" Type="http://schemas.openxmlformats.org/officeDocument/2006/relationships/image" Target="../media/image19.png"/><Relationship Id="rId6" Type="http://schemas.microsoft.com/office/2007/relationships/hdphoto" Target="../media/image18.wdp"/><Relationship Id="rId5" Type="http://schemas.openxmlformats.org/officeDocument/2006/relationships/image" Target="../media/image17.png"/><Relationship Id="rId4" Type="http://schemas.microsoft.com/office/2007/relationships/hdphoto" Target="../media/image16.wdp"/><Relationship Id="rId3" Type="http://schemas.openxmlformats.org/officeDocument/2006/relationships/image" Target="../media/image15.png"/><Relationship Id="rId2" Type="http://schemas.microsoft.com/office/2007/relationships/hdphoto" Target="../media/image14.wdp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6.xml"/><Relationship Id="rId10" Type="http://schemas.microsoft.com/office/2007/relationships/hdphoto" Target="../media/image22.wdp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3.png"/><Relationship Id="rId2" Type="http://schemas.microsoft.com/office/2007/relationships/media" Target="../media/media1.wmv"/><Relationship Id="rId1" Type="http://schemas.openxmlformats.org/officeDocument/2006/relationships/video" Target="../media/media1.wmv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audio" Target="../media/audio1.wav"/><Relationship Id="rId7" Type="http://schemas.openxmlformats.org/officeDocument/2006/relationships/image" Target="../media/image26.png"/><Relationship Id="rId6" Type="http://schemas.microsoft.com/office/2007/relationships/media" Target="../media/media2.wmv"/><Relationship Id="rId5" Type="http://schemas.openxmlformats.org/officeDocument/2006/relationships/video" Target="../media/media2.wmv"/><Relationship Id="rId4" Type="http://schemas.microsoft.com/office/2007/relationships/hdphoto" Target="../media/image25.wdp"/><Relationship Id="rId3" Type="http://schemas.openxmlformats.org/officeDocument/2006/relationships/image" Target="../media/image24.png"/><Relationship Id="rId2" Type="http://schemas.microsoft.com/office/2007/relationships/hdphoto" Target="../media/image14.wdp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27.png"/><Relationship Id="rId2" Type="http://schemas.microsoft.com/office/2007/relationships/media" Target="../media/media3.wmv"/><Relationship Id="rId1" Type="http://schemas.openxmlformats.org/officeDocument/2006/relationships/video" Target="../media/media3.wm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62045" y="1381249"/>
            <a:ext cx="10210799" cy="3495615"/>
          </a:xfrm>
          <a:prstGeom prst="rect">
            <a:avLst/>
          </a:prstGeom>
          <a:noFill/>
        </p:spPr>
        <p:txBody>
          <a:bodyPr wrap="none" lIns="91424" tIns="45714" rIns="91424" bIns="45714">
            <a:prstTxWarp prst="textArchUp">
              <a:avLst>
                <a:gd name="adj" fmla="val 10749280"/>
              </a:avLst>
            </a:prstTxWarp>
            <a:spAutoFit/>
          </a:bodyPr>
          <a:lstStyle/>
          <a:p>
            <a:pPr algn="ctr" defTabSz="914400"/>
            <a:r>
              <a:rPr lang="en-US" sz="8000" b="1" dirty="0" smtClean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CHÀO </a:t>
            </a:r>
            <a:r>
              <a:rPr lang="en-US" sz="80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  QUÝ THẦY CÔ </a:t>
            </a:r>
            <a:endParaRPr lang="en-US" sz="8000" b="1" dirty="0" smtClean="0">
              <a:ln w="6600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C0504D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/>
            <a:r>
              <a:rPr lang="en-US" sz="8000" b="1" dirty="0" smtClean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VỀ DỰ </a:t>
            </a:r>
            <a:r>
              <a:rPr lang="en-US" sz="80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GIỜ, THĂM LỚP 2B</a:t>
            </a:r>
            <a:endParaRPr lang="en-US" sz="8000" b="1" dirty="0">
              <a:ln w="6600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C0504D"/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4801" y="1950754"/>
            <a:ext cx="2968336" cy="769431"/>
          </a:xfrm>
          <a:prstGeom prst="rect">
            <a:avLst/>
          </a:prstGeom>
          <a:noFill/>
        </p:spPr>
        <p:txBody>
          <a:bodyPr wrap="square" lIns="91424" tIns="45714" rIns="91424" bIns="45714" rtlCol="0">
            <a:spAutoFit/>
          </a:bodyPr>
          <a:lstStyle/>
          <a:p>
            <a:pPr defTabSz="914400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Không có mô tả."/>
          <p:cNvPicPr>
            <a:picLocks noChangeAspect="1" noChangeArrowheads="1"/>
          </p:cNvPicPr>
          <p:nvPr/>
        </p:nvPicPr>
        <p:blipFill rotWithShape="1"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>
            <a:fillRect/>
          </a:stretch>
        </p:blipFill>
        <p:spPr bwMode="auto">
          <a:xfrm>
            <a:off x="721688" y="360132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195" y="2298216"/>
            <a:ext cx="9103348" cy="3058155"/>
          </a:xfrm>
          <a:prstGeom prst="rect">
            <a:avLst/>
          </a:prstGeom>
        </p:spPr>
      </p:pic>
      <p:sp>
        <p:nvSpPr>
          <p:cNvPr id="24" name="Oval 23"/>
          <p:cNvSpPr/>
          <p:nvPr/>
        </p:nvSpPr>
        <p:spPr>
          <a:xfrm>
            <a:off x="875464" y="1757480"/>
            <a:ext cx="437323" cy="43732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2</a:t>
            </a:r>
            <a:endParaRPr lang="vi-VN" sz="3200" b="1" dirty="0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94765" y="1733140"/>
            <a:ext cx="4463077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a) Mỗi vật sau có dạng khối gì?</a:t>
            </a:r>
            <a:endParaRPr lang="vi-VN" sz="2400" dirty="0">
              <a:solidFill>
                <a:prstClr val="black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3631788" y="3087626"/>
            <a:ext cx="10761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981088" y="4294386"/>
            <a:ext cx="529854" cy="2930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7505045" y="3384036"/>
            <a:ext cx="943868" cy="5216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158038" y="3103100"/>
            <a:ext cx="1897237" cy="12578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2A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5611" y="168454"/>
            <a:ext cx="3496762" cy="2185476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2162629" y="3384036"/>
            <a:ext cx="2699657" cy="5538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24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/>
          <p:cNvPicPr>
            <a:picLocks noChangeAspect="1" noChangeArrowheads="1"/>
          </p:cNvPicPr>
          <p:nvPr/>
        </p:nvPicPr>
        <p:blipFill rotWithShape="1"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>
            <a:fillRect/>
          </a:stretch>
        </p:blipFill>
        <p:spPr bwMode="auto">
          <a:xfrm>
            <a:off x="721688" y="360132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875464" y="1757480"/>
            <a:ext cx="437323" cy="43732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2</a:t>
            </a:r>
            <a:endParaRPr lang="vi-VN" sz="3200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4765" y="1733140"/>
            <a:ext cx="4463077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a) Mỗi vật sau có dạng khối gì?</a:t>
            </a:r>
            <a:endParaRPr lang="vi-VN" sz="24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2232" y="5685395"/>
            <a:ext cx="10091220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b) Hãy nêu tên một số đồ vật có dạng khối trụ hoặc </a:t>
            </a:r>
            <a:r>
              <a:rPr lang="vi-VN" sz="2400" dirty="0" smtClean="0">
                <a:solidFill>
                  <a:prstClr val="black"/>
                </a:solidFill>
              </a:rPr>
              <a:t>khối </a:t>
            </a:r>
            <a:r>
              <a:rPr lang="vi-VN" sz="2400" dirty="0">
                <a:solidFill>
                  <a:prstClr val="black"/>
                </a:solidFill>
              </a:rPr>
              <a:t>cầu mà em biết.</a:t>
            </a:r>
            <a:endParaRPr lang="vi-VN" sz="2400" dirty="0">
              <a:solidFill>
                <a:prstClr val="black"/>
              </a:solidFill>
            </a:endParaRPr>
          </a:p>
        </p:txBody>
      </p:sp>
      <p:pic>
        <p:nvPicPr>
          <p:cNvPr id="13" name="2B.wmv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21032" y="206608"/>
            <a:ext cx="3532768" cy="220798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787" y="2335183"/>
            <a:ext cx="9103348" cy="305815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flipV="1">
            <a:off x="2162629" y="3384036"/>
            <a:ext cx="2699657" cy="5538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773714" y="3087626"/>
            <a:ext cx="1240972" cy="1635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5184981" y="4360987"/>
            <a:ext cx="620486" cy="1635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356493" y="3330660"/>
            <a:ext cx="1092420" cy="5336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158038" y="3330660"/>
            <a:ext cx="1897237" cy="9320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711200" y="228600"/>
            <a:ext cx="8229600" cy="1371600"/>
          </a:xfrm>
          <a:prstGeom prst="cloudCallout">
            <a:avLst>
              <a:gd name="adj1" fmla="val 9775"/>
              <a:gd name="adj2" fmla="val 763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200"/>
            <a:r>
              <a:rPr lang="en-US" sz="5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sz="5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Đóng vai phóng viên nhí phỏng vấn điểm mạnh và điểm yếu của em và bạn.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6" y="2590800"/>
            <a:ext cx="10439879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79776" y="2116667"/>
            <a:ext cx="5384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200"/>
            <a:r>
              <a:rPr lang="en-US" sz="4300" b="1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PHÓNG VIÊN NHÍ</a:t>
            </a:r>
            <a:endParaRPr lang="en-US" sz="4300" b="1" cap="all" dirty="0">
              <a:ln w="9000" cmpd="sng">
                <a:solidFill>
                  <a:srgbClr val="000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000000">
                      <a:shade val="20000"/>
                      <a:satMod val="245000"/>
                    </a:srgbClr>
                  </a:gs>
                  <a:gs pos="43000">
                    <a:srgbClr val="000000">
                      <a:satMod val="255000"/>
                    </a:srgbClr>
                  </a:gs>
                  <a:gs pos="48000">
                    <a:srgbClr val="000000">
                      <a:shade val="85000"/>
                      <a:satMod val="255000"/>
                    </a:srgbClr>
                  </a:gs>
                  <a:gs pos="100000">
                    <a:srgbClr val="000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672417" y="3502029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338917" y="3502029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668685" y="3502029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961969" y="3502029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0295469" y="3502029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005417" y="3502029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6337301" y="3502029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003801" y="3502029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672417" y="2201866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672417" y="480695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1005417" y="2201866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2336801" y="220980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005417" y="480695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338917" y="480695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005417" y="828678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2336801" y="83820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3657601" y="83820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4978401" y="83820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6299201" y="83820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5003801" y="2201866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6337301" y="2201866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5003801" y="480695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6299201" y="480060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7668685" y="828678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8961969" y="828678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10295469" y="828678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7668685" y="2201866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10295469" y="2201866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8961969" y="2201866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7" name="AutoShape 35"/>
          <p:cNvSpPr>
            <a:spLocks noChangeArrowheads="1"/>
          </p:cNvSpPr>
          <p:nvPr/>
        </p:nvSpPr>
        <p:spPr bwMode="auto">
          <a:xfrm>
            <a:off x="3405716" y="1648760"/>
            <a:ext cx="5006764" cy="2216808"/>
          </a:xfrm>
          <a:prstGeom prst="irregularSeal2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</a:ln>
        </p:spPr>
        <p:txBody>
          <a:bodyPr wrap="none" lIns="121872" tIns="60936" rIns="121872" bIns="60936" anchor="ctr"/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Đặng</a:t>
            </a:r>
            <a:r>
              <a:rPr lang="en-US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endParaRPr lang="vi-VN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52" name="Text Box 73"/>
          <p:cNvSpPr txBox="1">
            <a:spLocks noChangeArrowheads="1"/>
          </p:cNvSpPr>
          <p:nvPr/>
        </p:nvSpPr>
        <p:spPr bwMode="auto">
          <a:xfrm>
            <a:off x="2540000" y="6172201"/>
            <a:ext cx="1117600" cy="492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9pPr>
          </a:lstStyle>
          <a:p>
            <a:pPr algn="ctr" defTabSz="1113790" eaLnBrk="1" hangingPunct="1">
              <a:spcBef>
                <a:spcPct val="50000"/>
              </a:spcBef>
              <a:defRPr/>
            </a:pPr>
            <a:endParaRPr lang="vi-VN" altLang="en-US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153" name="Text Box 74"/>
          <p:cNvSpPr txBox="1">
            <a:spLocks noChangeArrowheads="1"/>
          </p:cNvSpPr>
          <p:nvPr/>
        </p:nvSpPr>
        <p:spPr bwMode="auto">
          <a:xfrm>
            <a:off x="3962400" y="6172201"/>
            <a:ext cx="1117600" cy="492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9pPr>
          </a:lstStyle>
          <a:p>
            <a:pPr algn="ctr" defTabSz="1113790" eaLnBrk="1" hangingPunct="1">
              <a:spcBef>
                <a:spcPct val="50000"/>
              </a:spcBef>
              <a:defRPr/>
            </a:pPr>
            <a:endParaRPr lang="vi-VN" altLang="en-US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154" name="Text Box 75"/>
          <p:cNvSpPr txBox="1">
            <a:spLocks noChangeArrowheads="1"/>
          </p:cNvSpPr>
          <p:nvPr/>
        </p:nvSpPr>
        <p:spPr bwMode="auto">
          <a:xfrm>
            <a:off x="2438400" y="6172201"/>
            <a:ext cx="1117600" cy="492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9pPr>
          </a:lstStyle>
          <a:p>
            <a:pPr algn="ctr" defTabSz="1113790" eaLnBrk="1" hangingPunct="1">
              <a:spcBef>
                <a:spcPct val="50000"/>
              </a:spcBef>
              <a:defRPr/>
            </a:pPr>
            <a:endParaRPr lang="vi-VN" altLang="en-US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155" name="Text Box 76"/>
          <p:cNvSpPr txBox="1">
            <a:spLocks noChangeArrowheads="1"/>
          </p:cNvSpPr>
          <p:nvPr/>
        </p:nvSpPr>
        <p:spPr bwMode="auto">
          <a:xfrm>
            <a:off x="2336800" y="2362201"/>
            <a:ext cx="1117600" cy="492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9pPr>
          </a:lstStyle>
          <a:p>
            <a:pPr algn="ctr" defTabSz="1113790" eaLnBrk="1" hangingPunct="1">
              <a:spcBef>
                <a:spcPct val="50000"/>
              </a:spcBef>
              <a:defRPr/>
            </a:pPr>
            <a:endParaRPr lang="vi-VN" altLang="en-US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84357" name="Picture 3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581" y="-82546"/>
            <a:ext cx="1143001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8" name="Picture 3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581" y="3865567"/>
            <a:ext cx="1143001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9" name="Picture 4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067" y="1779593"/>
            <a:ext cx="11430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0" name="Picture 4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067" y="5592767"/>
            <a:ext cx="11430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1" name="Picture 4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43025" y="5053015"/>
            <a:ext cx="857251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2" name="Picture 4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78793" y="4989515"/>
            <a:ext cx="857251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3" name="Picture 4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99693" y="4965703"/>
            <a:ext cx="857251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4" name="Picture 4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99993" y="5038727"/>
            <a:ext cx="857251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5" name="Picture 4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372725" y="5038727"/>
            <a:ext cx="857251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540003" y="42865"/>
            <a:ext cx="8620124" cy="5238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1912" tIns="60956" rIns="121912" bIns="60956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219200"/>
            <a:r>
              <a:rPr lang="en-US" sz="4300" b="1" spc="67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LÀ PHÓNG VIÊN</a:t>
            </a:r>
            <a:endParaRPr lang="en-US" sz="4300" b="1" spc="67" dirty="0">
              <a:ln w="11430"/>
              <a:gradFill>
                <a:gsLst>
                  <a:gs pos="25000">
                    <a:srgbClr val="333399">
                      <a:satMod val="155000"/>
                    </a:srgbClr>
                  </a:gs>
                  <a:gs pos="100000">
                    <a:srgbClr val="333399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Box 24"/>
          <p:cNvSpPr txBox="1">
            <a:spLocks noChangeArrowheads="1"/>
          </p:cNvSpPr>
          <p:nvPr/>
        </p:nvSpPr>
        <p:spPr bwMode="auto">
          <a:xfrm>
            <a:off x="7649636" y="4800602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7" name="Text Box 24"/>
          <p:cNvSpPr txBox="1">
            <a:spLocks noChangeArrowheads="1"/>
          </p:cNvSpPr>
          <p:nvPr/>
        </p:nvSpPr>
        <p:spPr bwMode="auto">
          <a:xfrm>
            <a:off x="8934453" y="4800601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10295469" y="4846733"/>
            <a:ext cx="1100667" cy="96432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>
            <a:spAutoFit/>
          </a:bodyPr>
          <a:lstStyle>
            <a:lvl1pPr defTabSz="835025">
              <a:lnSpc>
                <a:spcPct val="90000"/>
              </a:lnSpc>
              <a:spcBef>
                <a:spcPts val="915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 defTabSz="835025">
              <a:lnSpc>
                <a:spcPct val="90000"/>
              </a:lnSpc>
              <a:spcBef>
                <a:spcPts val="46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835025" eaLnBrk="0" fontAlgn="base" hangingPunct="0">
              <a:lnSpc>
                <a:spcPct val="90000"/>
              </a:lnSpc>
              <a:spcBef>
                <a:spcPts val="46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5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4" name="sunrise-bliss-19096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75747" y="5851804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5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85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90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0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0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500"/>
                            </p:stCondLst>
                            <p:childTnLst>
                              <p:par>
                                <p:cTn id="10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1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5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1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2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000"/>
                            </p:stCondLst>
                            <p:childTnLst>
                              <p:par>
                                <p:cTn id="12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25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500"/>
                            </p:stCondLst>
                            <p:childTnLst>
                              <p:par>
                                <p:cTn id="12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9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30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35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0"/>
                            </p:stCondLst>
                            <p:childTnLst>
                              <p:par>
                                <p:cTn id="13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4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8000"/>
                            </p:stCondLst>
                            <p:childTnLst>
                              <p:par>
                                <p:cTn id="14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4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500"/>
                            </p:stCondLst>
                            <p:childTnLst>
                              <p:par>
                                <p:cTn id="14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9000"/>
                            </p:stCondLst>
                            <p:childTnLst>
                              <p:par>
                                <p:cTn id="15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9500"/>
                            </p:stCondLst>
                            <p:childTnLst>
                              <p:par>
                                <p:cTn id="15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6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6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7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7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9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8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4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85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8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4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9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9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00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4000"/>
                            </p:stCondLst>
                            <p:childTnLst>
                              <p:par>
                                <p:cTn id="20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0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Nhạc dao an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4500"/>
                            </p:stCondLst>
                            <p:childTnLst>
                              <p:par>
                                <p:cTn id="20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1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3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4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15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0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24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5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26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6000"/>
                            </p:stCondLst>
                            <p:childTnLst>
                              <p:par>
                                <p:cTn id="231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2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33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4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6500"/>
                            </p:stCondLst>
                            <p:childTnLst>
                              <p:par>
                                <p:cTn id="238" presetID="1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9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40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3" dur="11666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8" grpId="0" animBg="1"/>
      <p:bldP spid="46" grpId="0" animBg="1"/>
      <p:bldP spid="47" grpId="0" animBg="1"/>
      <p:bldP spid="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0870" y="1474044"/>
            <a:ext cx="10490270" cy="493941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182164" y="698329"/>
            <a:ext cx="461058" cy="43732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43222" y="618549"/>
            <a:ext cx="6470262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vi-VN" sz="2400" dirty="0"/>
              <a:t>Quan sát tranh rồi chỉ ra hình có dạng khối trụ, hình có dạng khối cầu.</a:t>
            </a:r>
            <a:endParaRPr lang="vi-VN" sz="2400" dirty="0"/>
          </a:p>
        </p:txBody>
      </p:sp>
      <p:pic>
        <p:nvPicPr>
          <p:cNvPr id="5" name="Picture 4" descr="Không có mô tả.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>
            <a:fillRect/>
          </a:stretch>
        </p:blipFill>
        <p:spPr bwMode="auto">
          <a:xfrm>
            <a:off x="721688" y="360132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3405259" y="2412435"/>
            <a:ext cx="744711" cy="654327"/>
          </a:xfrm>
          <a:prstGeom prst="ellipse">
            <a:avLst/>
          </a:prstGeom>
          <a:noFill/>
          <a:ln w="57150">
            <a:solidFill>
              <a:srgbClr val="ED008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7" name="Oval 6"/>
          <p:cNvSpPr/>
          <p:nvPr/>
        </p:nvSpPr>
        <p:spPr>
          <a:xfrm>
            <a:off x="4270859" y="3438923"/>
            <a:ext cx="744711" cy="654327"/>
          </a:xfrm>
          <a:prstGeom prst="ellipse">
            <a:avLst/>
          </a:prstGeom>
          <a:noFill/>
          <a:ln w="57150">
            <a:solidFill>
              <a:srgbClr val="ED008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 dirty="0"/>
          </a:p>
        </p:txBody>
      </p:sp>
      <p:sp>
        <p:nvSpPr>
          <p:cNvPr id="8" name="Oval 7"/>
          <p:cNvSpPr/>
          <p:nvPr/>
        </p:nvSpPr>
        <p:spPr>
          <a:xfrm>
            <a:off x="3032903" y="3484942"/>
            <a:ext cx="744711" cy="654327"/>
          </a:xfrm>
          <a:prstGeom prst="ellipse">
            <a:avLst/>
          </a:prstGeom>
          <a:noFill/>
          <a:ln w="57150">
            <a:solidFill>
              <a:srgbClr val="ED008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9" name="Oval 8"/>
          <p:cNvSpPr/>
          <p:nvPr/>
        </p:nvSpPr>
        <p:spPr>
          <a:xfrm>
            <a:off x="3032903" y="3226892"/>
            <a:ext cx="2284686" cy="1921885"/>
          </a:xfrm>
          <a:prstGeom prst="ellipse">
            <a:avLst/>
          </a:prstGeom>
          <a:noFill/>
          <a:ln w="57150">
            <a:solidFill>
              <a:srgbClr val="ED008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10" name="Oval 9"/>
          <p:cNvSpPr/>
          <p:nvPr/>
        </p:nvSpPr>
        <p:spPr>
          <a:xfrm>
            <a:off x="8042034" y="2213143"/>
            <a:ext cx="1481796" cy="1500735"/>
          </a:xfrm>
          <a:prstGeom prst="ellipse">
            <a:avLst/>
          </a:prstGeom>
          <a:noFill/>
          <a:ln w="57150">
            <a:solidFill>
              <a:srgbClr val="ED008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12" name="Oval 11"/>
          <p:cNvSpPr/>
          <p:nvPr/>
        </p:nvSpPr>
        <p:spPr>
          <a:xfrm>
            <a:off x="3405265" y="2827698"/>
            <a:ext cx="1237957" cy="1177449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13" name="Oval 12"/>
          <p:cNvSpPr/>
          <p:nvPr/>
        </p:nvSpPr>
        <p:spPr>
          <a:xfrm rot="20664734">
            <a:off x="2232625" y="4182741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14" name="Oval 13"/>
          <p:cNvSpPr/>
          <p:nvPr/>
        </p:nvSpPr>
        <p:spPr>
          <a:xfrm rot="20664734">
            <a:off x="3386378" y="4217810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15" name="Oval 14"/>
          <p:cNvSpPr/>
          <p:nvPr/>
        </p:nvSpPr>
        <p:spPr>
          <a:xfrm rot="1407970">
            <a:off x="4591834" y="5182765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16" name="Oval 15"/>
          <p:cNvSpPr/>
          <p:nvPr/>
        </p:nvSpPr>
        <p:spPr>
          <a:xfrm rot="1407970">
            <a:off x="5197834" y="4846121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17" name="Oval 16"/>
          <p:cNvSpPr/>
          <p:nvPr/>
        </p:nvSpPr>
        <p:spPr>
          <a:xfrm rot="3494565">
            <a:off x="2110961" y="5118042"/>
            <a:ext cx="1237957" cy="948638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cxnSp>
        <p:nvCxnSpPr>
          <p:cNvPr id="18" name="Straight Connector 17"/>
          <p:cNvCxnSpPr/>
          <p:nvPr/>
        </p:nvCxnSpPr>
        <p:spPr>
          <a:xfrm>
            <a:off x="8985217" y="1034046"/>
            <a:ext cx="181937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652936" y="1449544"/>
            <a:ext cx="191935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652936" y="4028445"/>
            <a:ext cx="2272906" cy="661722"/>
          </a:xfrm>
          <a:prstGeom prst="rect">
            <a:avLst/>
          </a:prstGeom>
          <a:solidFill>
            <a:srgbClr val="ED008C"/>
          </a:solidFill>
          <a:ln>
            <a:solidFill>
              <a:schemeClr val="accent6"/>
            </a:solidFill>
          </a:ln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>
                <a:solidFill>
                  <a:schemeClr val="bg1"/>
                </a:solidFill>
              </a:rPr>
              <a:t>Khối cầu</a:t>
            </a:r>
            <a:endParaRPr lang="en-US" sz="37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52936" y="4028445"/>
            <a:ext cx="2272906" cy="661722"/>
          </a:xfrm>
          <a:prstGeom prst="rect">
            <a:avLst/>
          </a:prstGeom>
          <a:solidFill>
            <a:srgbClr val="FFFF00"/>
          </a:solidFill>
          <a:ln>
            <a:solidFill>
              <a:schemeClr val="accent6"/>
            </a:solidFill>
          </a:ln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>
                <a:solidFill>
                  <a:srgbClr val="FF0000"/>
                </a:solidFill>
              </a:rPr>
              <a:t>Khối trụ</a:t>
            </a:r>
            <a:endParaRPr lang="en-US" sz="3700" dirty="0">
              <a:solidFill>
                <a:srgbClr val="FF0000"/>
              </a:solidFill>
            </a:endParaRPr>
          </a:p>
        </p:txBody>
      </p:sp>
      <p:pic>
        <p:nvPicPr>
          <p:cNvPr id="23" name="BIEN1.wmv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9344" y="188605"/>
            <a:ext cx="2779171" cy="23769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1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3" grpId="0" animBg="1"/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1" grpId="0" animBg="1"/>
      <p:bldP spid="11" grpId="1" animBg="1"/>
      <p:bldP spid="19" grpId="0" animBg="1"/>
      <p:bldP spid="1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05" y="253218"/>
            <a:ext cx="11183815" cy="6316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nd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31750"/>
            <a:ext cx="12192000" cy="679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638" b="89991" l="40107" r="54961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97" t="44232" r="46040" b="5871"/>
          <a:stretch>
            <a:fillRect/>
          </a:stretch>
        </p:blipFill>
        <p:spPr>
          <a:xfrm>
            <a:off x="239394" y="3357057"/>
            <a:ext cx="2095289" cy="37123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94" y="172976"/>
            <a:ext cx="2315689" cy="1324285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12" y="4276525"/>
            <a:ext cx="3714769" cy="23928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44" y="5613397"/>
            <a:ext cx="2740893" cy="13040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4004" l="8807" r="100000">
                        <a14:foregroundMark x1="8807" y1="94004" x2="8807" y2="94004"/>
                        <a14:backgroundMark x1="71236" y1="70949" x2="71236" y2="70949"/>
                        <a14:backgroundMark x1="86648" y1="75303" x2="86648" y2="75303"/>
                        <a14:backgroundMark x1="12784" y1="64097" x2="12784" y2="64097"/>
                        <a14:backgroundMark x1="39276" y1="25125" x2="39276" y2="25125"/>
                        <a14:backgroundMark x1="85582" y1="46752" x2="85582" y2="46752"/>
                        <a14:backgroundMark x1="68750" y1="4925" x2="68750" y2="4925"/>
                        <a14:backgroundMark x1="71591" y1="68094" x2="71591" y2="68094"/>
                        <a14:backgroundMark x1="67259" y1="65882" x2="67259" y2="65882"/>
                        <a14:backgroundMark x1="93821" y1="44254" x2="93821" y2="44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28185" y="172976"/>
            <a:ext cx="2592288" cy="219436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71531" y="1270160"/>
            <a:ext cx="8770152" cy="2554545"/>
          </a:xfrm>
          <a:prstGeom prst="rect">
            <a:avLst/>
          </a:prstGeom>
          <a:noFill/>
        </p:spPr>
        <p:txBody>
          <a:bodyPr wrap="square" lIns="91434" tIns="45718" rIns="91434" bIns="45718">
            <a:prstTxWarp prst="textChevron">
              <a:avLst/>
            </a:prstTxWarp>
            <a:spAutoFit/>
          </a:bodyPr>
          <a:lstStyle/>
          <a:p>
            <a:pPr algn="ctr" defTabSz="914400"/>
            <a:r>
              <a:rPr lang="en-US" sz="8000" b="1" cap="all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EEECE1">
                    <a:lumMod val="25000"/>
                  </a:srgbClr>
                </a:solidFill>
                <a:effectLst>
                  <a:glow rad="228600">
                    <a:srgbClr val="FFFF00"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</a:rPr>
              <a:t>BÍ MẬT </a:t>
            </a:r>
            <a:endParaRPr lang="en-US" sz="8000" b="1" cap="all">
              <a:ln w="9000" cmpd="sng">
                <a:solidFill>
                  <a:srgbClr val="FFFF00"/>
                </a:solidFill>
                <a:prstDash val="solid"/>
              </a:ln>
              <a:solidFill>
                <a:srgbClr val="EEECE1">
                  <a:lumMod val="25000"/>
                </a:srgbClr>
              </a:solidFill>
              <a:effectLst>
                <a:glow rad="228600">
                  <a:srgbClr val="FFFF00"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</a:endParaRPr>
          </a:p>
          <a:p>
            <a:pPr algn="ctr" defTabSz="914400"/>
            <a:r>
              <a:rPr lang="en-US" sz="8000" b="1" cap="all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EEECE1">
                    <a:lumMod val="25000"/>
                  </a:srgbClr>
                </a:solidFill>
                <a:effectLst>
                  <a:glow rad="228600">
                    <a:srgbClr val="FFFF00"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</a:rPr>
              <a:t>KHO BÁU CỔ</a:t>
            </a:r>
            <a:endParaRPr lang="en-US" sz="8000" b="1" cap="all">
              <a:ln w="9000" cmpd="sng">
                <a:solidFill>
                  <a:srgbClr val="FFFF00"/>
                </a:solidFill>
                <a:prstDash val="solid"/>
              </a:ln>
              <a:solidFill>
                <a:srgbClr val="EEECE1">
                  <a:lumMod val="25000"/>
                </a:srgbClr>
              </a:solidFill>
              <a:effectLst>
                <a:glow rad="228600">
                  <a:srgbClr val="FFFF00"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3" name="khobauInescapable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104779" y="6307863"/>
            <a:ext cx="8128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62" y="332718"/>
            <a:ext cx="8451329" cy="43204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04817" y="1014846"/>
            <a:ext cx="5991491" cy="1384991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defTabSz="914400"/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Robot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báu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93" y="172972"/>
            <a:ext cx="2315689" cy="1324285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74" y="4167733"/>
            <a:ext cx="3714769" cy="23928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0" y="5553933"/>
            <a:ext cx="2740893" cy="1304067"/>
          </a:xfrm>
          <a:prstGeom prst="rect">
            <a:avLst/>
          </a:prstGeom>
        </p:spPr>
      </p:pic>
      <p:pic>
        <p:nvPicPr>
          <p:cNvPr id="2" name="Chào-mừng-cậu-bé-đến-với-hang-1587548243.mp3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84832" y="6255767"/>
            <a:ext cx="8128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71250" y1="45470" x2="69318" y2="52137"/>
                        <a14:foregroundMark x1="77386" y1="46838" x2="74432" y2="53333"/>
                      </a14:backgroundRemoval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683" y="-982060"/>
            <a:ext cx="9539784" cy="76851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ại là mình Robot đâ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664620" cy="38753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37059" y="636598"/>
            <a:ext cx="8805959" cy="156965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defTabSz="914400"/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9" y="0"/>
            <a:ext cx="2315689" cy="1324285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717" y="0"/>
            <a:ext cx="2650819" cy="1821920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 rot="10800000">
            <a:off x="2782845" y="4172259"/>
            <a:ext cx="4704524" cy="1496112"/>
          </a:xfrm>
          <a:prstGeom prst="cloudCallout">
            <a:avLst>
              <a:gd name="adj1" fmla="val -80091"/>
              <a:gd name="adj2" fmla="val 13949"/>
            </a:avLst>
          </a:prstGeom>
          <a:ln>
            <a:noFill/>
          </a:ln>
          <a:effectLst>
            <a:glow rad="228600">
              <a:srgbClr val="FFFF00">
                <a:alpha val="40000"/>
              </a:srgb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4" tIns="45718" rIns="91434" bIns="45718" rtlCol="0" anchor="ctr"/>
          <a:lstStyle/>
          <a:p>
            <a:pPr defTabSz="914400"/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78" y="4920315"/>
            <a:ext cx="2715393" cy="17490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3020" y="5964227"/>
            <a:ext cx="2003517" cy="9532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48101" y="4704444"/>
            <a:ext cx="2620539" cy="70788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914400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1083365" y="1421426"/>
            <a:ext cx="8915400" cy="1702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uvvoice.com-20250224-B9f5X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eng-yeah-tre-con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eng-yeah-tre-con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16" y="-270804"/>
            <a:ext cx="12299852" cy="7304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68250" y="2351921"/>
            <a:ext cx="8046719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smtClean="0">
                <a:solidFill>
                  <a:schemeClr val="accent4"/>
                </a:solidFill>
                <a:latin typeface="+mj-lt"/>
              </a:rPr>
              <a:t>KHỞI ĐỘNG</a:t>
            </a:r>
            <a:endParaRPr lang="en-US" sz="9600" b="1" dirty="0">
              <a:solidFill>
                <a:schemeClr val="accent4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215847"/>
            <a:ext cx="12367165" cy="36384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446" y="-45664"/>
            <a:ext cx="2315689" cy="1324285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905" y="-294481"/>
            <a:ext cx="2650819" cy="1821920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 rot="10800000">
            <a:off x="1318881" y="3854311"/>
            <a:ext cx="6048672" cy="1424104"/>
          </a:xfrm>
          <a:prstGeom prst="cloudCallout">
            <a:avLst>
              <a:gd name="adj1" fmla="val -80091"/>
              <a:gd name="adj2" fmla="val 13949"/>
            </a:avLst>
          </a:prstGeom>
          <a:ln>
            <a:noFill/>
          </a:ln>
          <a:effectLst>
            <a:glow rad="228600">
              <a:srgbClr val="FFFF00">
                <a:alpha val="40000"/>
              </a:srgb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4" tIns="45718" rIns="91434" bIns="45718" rtlCol="0" anchor="ctr"/>
          <a:lstStyle/>
          <a:p>
            <a:pPr defTabSz="914400"/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73" y="4920307"/>
            <a:ext cx="2715393" cy="17490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3020" y="5964227"/>
            <a:ext cx="2003517" cy="9532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18880" y="457513"/>
            <a:ext cx="10465161" cy="1077214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defTabSz="914400"/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/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6353" y="4212421"/>
            <a:ext cx="3429000" cy="70788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914400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78" b="89778" l="5333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63" y="1088536"/>
            <a:ext cx="2143125" cy="21431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709" b="96017" l="27463" r="735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053" y="1129166"/>
            <a:ext cx="1981200" cy="1981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02" b="97297" l="3084" r="94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970" y="1278620"/>
            <a:ext cx="1763916" cy="16822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28800" y="2963340"/>
            <a:ext cx="71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10955" y="2960913"/>
            <a:ext cx="71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67553" y="2970403"/>
            <a:ext cx="71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âu hỏi 2 Chuyển ph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luvvoice.com-20250224-z12LM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Tieng-yeah-tre-con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116113"/>
            <a:ext cx="12442463" cy="33717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3783" y="368054"/>
            <a:ext cx="9952068" cy="1077214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defTabSz="914400"/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9223" y="-354740"/>
            <a:ext cx="2315689" cy="1324285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717" y="0"/>
            <a:ext cx="2650819" cy="1821920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 rot="10800000">
            <a:off x="1978982" y="3645056"/>
            <a:ext cx="6451455" cy="1568120"/>
          </a:xfrm>
          <a:prstGeom prst="cloudCallout">
            <a:avLst>
              <a:gd name="adj1" fmla="val -80091"/>
              <a:gd name="adj2" fmla="val 13949"/>
            </a:avLst>
          </a:prstGeom>
          <a:ln>
            <a:noFill/>
          </a:ln>
          <a:effectLst>
            <a:glow rad="228600">
              <a:srgbClr val="FFFF00">
                <a:alpha val="40000"/>
              </a:srgb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4" tIns="45718" rIns="91434" bIns="45718" rtlCol="0" anchor="ctr"/>
          <a:lstStyle/>
          <a:p>
            <a:pPr defTabSz="914400"/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66" y="4920297"/>
            <a:ext cx="2715393" cy="17490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3020" y="5964227"/>
            <a:ext cx="2003517" cy="9532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38550" y="4105951"/>
            <a:ext cx="3714751" cy="64633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914400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0" r="3564" b="19850"/>
          <a:stretch>
            <a:fillRect/>
          </a:stretch>
        </p:blipFill>
        <p:spPr>
          <a:xfrm>
            <a:off x="1853665" y="906661"/>
            <a:ext cx="1005375" cy="15994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3" t="9063" r="54150" b="23503"/>
          <a:stretch>
            <a:fillRect/>
          </a:stretch>
        </p:blipFill>
        <p:spPr>
          <a:xfrm>
            <a:off x="8305496" y="740229"/>
            <a:ext cx="1190170" cy="18201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2783" t="13260" r="11080" b="36740"/>
          <a:stretch>
            <a:fillRect/>
          </a:stretch>
        </p:blipFill>
        <p:spPr>
          <a:xfrm>
            <a:off x="5004488" y="1071980"/>
            <a:ext cx="1580008" cy="14998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05008" y="2506145"/>
            <a:ext cx="502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88" y="3060700"/>
            <a:ext cx="682625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543148" y="2571860"/>
            <a:ext cx="502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04128" y="2571860"/>
            <a:ext cx="502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uvvoice.com-20250224-NMuhy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Tieng-yeah-tre-con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4" grpId="0"/>
      <p:bldP spid="15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6" y="172916"/>
            <a:ext cx="2315689" cy="1324285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25" y="4276525"/>
            <a:ext cx="3714769" cy="23928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596" y="5613397"/>
            <a:ext cx="2740893" cy="1304067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482797" y="1497202"/>
            <a:ext cx="8442859" cy="3170007"/>
          </a:xfrm>
          <a:prstGeom prst="cloudCallout">
            <a:avLst>
              <a:gd name="adj1" fmla="val 56365"/>
              <a:gd name="adj2" fmla="val -52501"/>
            </a:avLst>
          </a:prstGeom>
          <a:ln>
            <a:noFill/>
          </a:ln>
          <a:effectLst>
            <a:glow rad="228600">
              <a:srgbClr val="FFFF00">
                <a:alpha val="40000"/>
              </a:srgb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4" tIns="45718" rIns="91434" bIns="45718" rtlCol="0" anchor="ctr"/>
          <a:lstStyle/>
          <a:p>
            <a:pPr algn="ctr" defTabSz="914400"/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2B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báu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báu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25" y="4645033"/>
            <a:ext cx="6811433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Chúc-mừng-cậu-đã-thu-thập-được1587548722.mp3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64352" y="6059760"/>
            <a:ext cx="8128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71250" y1="45470" x2="69318" y2="52137"/>
                        <a14:foregroundMark x1="77386" y1="46838" x2="74432" y2="53333"/>
                      </a14:backgroundRemoval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994" y="-133283"/>
            <a:ext cx="8840353" cy="76851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ảm ơn các bạn lớp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-vector-tre-em-vui-choi-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1" y="28994"/>
            <a:ext cx="10972799" cy="67832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6191" y="1927601"/>
            <a:ext cx="10799617" cy="2123658"/>
          </a:xfrm>
          <a:prstGeom prst="rect">
            <a:avLst/>
          </a:prstGeom>
          <a:noFill/>
        </p:spPr>
        <p:txBody>
          <a:bodyPr wrap="square" rtlCol="0">
            <a:prstTxWarp prst="textButton">
              <a:avLst/>
            </a:prstTxWarp>
            <a:spAutoFit/>
          </a:bodyPr>
          <a:lstStyle/>
          <a:p>
            <a:pPr algn="ctr" defTabSz="914400"/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thầy cô</a:t>
            </a:r>
            <a:endParaRPr lang="en-US" sz="6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/>
            <a:r>
              <a:rPr 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các em!</a:t>
            </a:r>
            <a:endParaRPr lang="en-US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7037E-7 L 0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b="12748"/>
          <a:stretch>
            <a:fillRect/>
          </a:stretch>
        </p:blipFill>
        <p:spPr>
          <a:xfrm>
            <a:off x="0" y="-1"/>
            <a:ext cx="12220348" cy="6858001"/>
          </a:xfrm>
          <a:prstGeom prst="rect">
            <a:avLst/>
          </a:prstGeom>
        </p:spPr>
      </p:pic>
      <p:sp>
        <p:nvSpPr>
          <p:cNvPr id="13" name="矩形 1"/>
          <p:cNvSpPr/>
          <p:nvPr/>
        </p:nvSpPr>
        <p:spPr>
          <a:xfrm>
            <a:off x="1383999" y="899070"/>
            <a:ext cx="9452350" cy="477878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14" name="矩形 2"/>
          <p:cNvSpPr/>
          <p:nvPr/>
        </p:nvSpPr>
        <p:spPr>
          <a:xfrm>
            <a:off x="1996938" y="988551"/>
            <a:ext cx="8781522" cy="4599818"/>
          </a:xfrm>
          <a:prstGeom prst="cloud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350">
              <a:solidFill>
                <a:prstClr val="white"/>
              </a:solidFill>
            </a:endParaRPr>
          </a:p>
        </p:txBody>
      </p:sp>
      <p:pic>
        <p:nvPicPr>
          <p:cNvPr id="16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17" r="48366"/>
          <a:stretch>
            <a:fillRect/>
          </a:stretch>
        </p:blipFill>
        <p:spPr>
          <a:xfrm rot="20528815" flipH="1">
            <a:off x="-174782" y="-1037126"/>
            <a:ext cx="6475480" cy="2584646"/>
          </a:xfrm>
          <a:prstGeom prst="rect">
            <a:avLst/>
          </a:prstGeom>
        </p:spPr>
      </p:pic>
      <p:pic>
        <p:nvPicPr>
          <p:cNvPr id="17" name="图片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17" r="48366"/>
          <a:stretch>
            <a:fillRect/>
          </a:stretch>
        </p:blipFill>
        <p:spPr>
          <a:xfrm rot="1071185">
            <a:off x="6195815" y="-1022719"/>
            <a:ext cx="6575749" cy="262466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415069" y="2714060"/>
            <a:ext cx="2623939" cy="4211408"/>
            <a:chOff x="3528816" y="1219200"/>
            <a:chExt cx="3240675" cy="5201266"/>
          </a:xfrm>
        </p:grpSpPr>
        <p:pic>
          <p:nvPicPr>
            <p:cNvPr id="6" name="Picture 2" descr="Cartoon students Royalty Free Vector Image - VectorStock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926" b="83889" l="2300" r="49600">
                          <a14:foregroundMark x1="17500" y1="31204" x2="29700" y2="35648"/>
                          <a14:foregroundMark x1="30100" y1="37130" x2="32400" y2="38148"/>
                          <a14:foregroundMark x1="36200" y1="27963" x2="35800" y2="33241"/>
                          <a14:foregroundMark x1="35900" y1="48056" x2="37600" y2="48148"/>
                          <a14:foregroundMark x1="28200" y1="70278" x2="27900" y2="73704"/>
                          <a14:foregroundMark x1="26800" y1="78519" x2="26000" y2="79537"/>
                          <a14:foregroundMark x1="31300" y1="75370" x2="32400" y2="79444"/>
                          <a14:foregroundMark x1="32800" y1="78796" x2="35000" y2="79259"/>
                          <a14:foregroundMark x1="28200" y1="75278" x2="28000" y2="78981"/>
                          <a14:foregroundMark x1="24200" y1="79722" x2="25700" y2="78704"/>
                          <a14:backgroundMark x1="30200" y1="72963" x2="30200" y2="72963"/>
                          <a14:backgroundMark x1="30200" y1="76111" x2="30200" y2="7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4" r="48966" b="16144"/>
            <a:stretch>
              <a:fillRect/>
            </a:stretch>
          </p:blipFill>
          <p:spPr bwMode="auto">
            <a:xfrm>
              <a:off x="3528816" y="1219200"/>
              <a:ext cx="3240675" cy="520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thiếu niên tiền phong quàng khăn đỏ minh họa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>
              <a:fillRect/>
            </a:stretch>
          </p:blipFill>
          <p:spPr bwMode="auto">
            <a:xfrm>
              <a:off x="5143311" y="3939601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9762130" y="2403579"/>
            <a:ext cx="2458218" cy="4521889"/>
            <a:chOff x="12843095" y="658761"/>
            <a:chExt cx="3036002" cy="5584723"/>
          </a:xfrm>
        </p:grpSpPr>
        <p:pic>
          <p:nvPicPr>
            <p:cNvPr id="9" name="Picture 2" descr="Cartoon students Royalty Free Vector Image - VectorStock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500" b="83426" l="50700" r="96400">
                          <a14:foregroundMark x1="64400" y1="30000" x2="67200" y2="33981"/>
                          <a14:foregroundMark x1="54900" y1="43796" x2="54900" y2="43796"/>
                          <a14:foregroundMark x1="68100" y1="37407" x2="69600" y2="40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901" r="2189" b="14665"/>
            <a:stretch>
              <a:fillRect/>
            </a:stretch>
          </p:blipFill>
          <p:spPr bwMode="auto">
            <a:xfrm>
              <a:off x="12843095" y="658761"/>
              <a:ext cx="3036002" cy="5584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Cartoon students Royalty Free Vector Image - VectorStock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457" b="33434" l="61993" r="669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71" t="27835" r="32414" b="65944"/>
            <a:stretch>
              <a:fillRect/>
            </a:stretch>
          </p:blipFill>
          <p:spPr bwMode="auto">
            <a:xfrm flipH="1">
              <a:off x="14311255" y="2498177"/>
              <a:ext cx="394637" cy="426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thiếu niên tiền phong quàng khăn đỏ minh họa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>
              <a:fillRect/>
            </a:stretch>
          </p:blipFill>
          <p:spPr bwMode="auto">
            <a:xfrm flipH="1">
              <a:off x="13853347" y="3659766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文本框 19"/>
          <p:cNvSpPr txBox="1"/>
          <p:nvPr/>
        </p:nvSpPr>
        <p:spPr>
          <a:xfrm>
            <a:off x="1218709" y="2234440"/>
            <a:ext cx="9603601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vi-VN" altLang="zh-CN" sz="5400" b="1" cap="all" dirty="0" smtClean="0">
                <a:ln w="0"/>
                <a:gradFill flip="none">
                  <a:gsLst>
                    <a:gs pos="0">
                      <a:srgbClr val="5B9BD5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5B9BD5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5B9BD5">
                        <a:shade val="65000"/>
                        <a:satMod val="130000"/>
                      </a:srgbClr>
                    </a:gs>
                    <a:gs pos="92000">
                      <a:srgbClr val="5B9BD5">
                        <a:shade val="50000"/>
                        <a:satMod val="120000"/>
                      </a:srgbClr>
                    </a:gs>
                    <a:gs pos="100000">
                      <a:srgbClr val="5B9BD5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iCiel Soup of Justice" pitchFamily="2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TRÒ CHƠI:</a:t>
            </a:r>
            <a:endParaRPr lang="vi-VN" altLang="zh-CN" sz="5400" b="1" cap="all" dirty="0" smtClean="0">
              <a:ln w="0"/>
              <a:gradFill flip="none">
                <a:gsLst>
                  <a:gs pos="0">
                    <a:srgbClr val="5B9BD5">
                      <a:tint val="75000"/>
                      <a:shade val="75000"/>
                      <a:satMod val="170000"/>
                    </a:srgbClr>
                  </a:gs>
                  <a:gs pos="49000">
                    <a:srgbClr val="5B9BD5">
                      <a:tint val="88000"/>
                      <a:shade val="65000"/>
                      <a:satMod val="172000"/>
                    </a:srgbClr>
                  </a:gs>
                  <a:gs pos="50000">
                    <a:srgbClr val="5B9BD5">
                      <a:shade val="65000"/>
                      <a:satMod val="130000"/>
                    </a:srgbClr>
                  </a:gs>
                  <a:gs pos="92000">
                    <a:srgbClr val="5B9BD5">
                      <a:shade val="50000"/>
                      <a:satMod val="120000"/>
                    </a:srgbClr>
                  </a:gs>
                  <a:gs pos="100000">
                    <a:srgbClr val="5B9BD5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iCiel Soup of Justice" pitchFamily="2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  <a:p>
            <a:pPr algn="ctr" defTabSz="685800">
              <a:defRPr/>
            </a:pPr>
            <a:r>
              <a:rPr lang="vi-VN" altLang="zh-CN" sz="5400" b="1" cap="all" smtClean="0">
                <a:ln w="0"/>
                <a:gradFill flip="none">
                  <a:gsLst>
                    <a:gs pos="0">
                      <a:srgbClr val="5B9BD5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5B9BD5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5B9BD5">
                        <a:shade val="65000"/>
                        <a:satMod val="130000"/>
                      </a:srgbClr>
                    </a:gs>
                    <a:gs pos="92000">
                      <a:srgbClr val="5B9BD5">
                        <a:shade val="50000"/>
                        <a:satMod val="120000"/>
                      </a:srgbClr>
                    </a:gs>
                    <a:gs pos="100000">
                      <a:srgbClr val="5B9BD5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iCiel Soup of Justice" pitchFamily="2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Bắn tên</a:t>
            </a:r>
            <a:endParaRPr lang="vi-VN" altLang="zh-CN" sz="5400" b="1" cap="all" dirty="0">
              <a:ln w="0"/>
              <a:gradFill flip="none">
                <a:gsLst>
                  <a:gs pos="0">
                    <a:srgbClr val="5B9BD5">
                      <a:tint val="75000"/>
                      <a:shade val="75000"/>
                      <a:satMod val="170000"/>
                    </a:srgbClr>
                  </a:gs>
                  <a:gs pos="49000">
                    <a:srgbClr val="5B9BD5">
                      <a:tint val="88000"/>
                      <a:shade val="65000"/>
                      <a:satMod val="172000"/>
                    </a:srgbClr>
                  </a:gs>
                  <a:gs pos="50000">
                    <a:srgbClr val="5B9BD5">
                      <a:shade val="65000"/>
                      <a:satMod val="130000"/>
                    </a:srgbClr>
                  </a:gs>
                  <a:gs pos="92000">
                    <a:srgbClr val="5B9BD5">
                      <a:shade val="50000"/>
                      <a:satMod val="120000"/>
                    </a:srgbClr>
                  </a:gs>
                  <a:gs pos="100000">
                    <a:srgbClr val="5B9BD5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iCiel Soup of Justice" pitchFamily="2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2951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Đây là hình khối gì?</a:t>
            </a:r>
            <a:endParaRPr lang="vi-V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905" b="26231"/>
          <a:stretch>
            <a:fillRect/>
          </a:stretch>
        </p:blipFill>
        <p:spPr>
          <a:xfrm>
            <a:off x="2855053" y="1885070"/>
            <a:ext cx="2349993" cy="257438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9" t="-20413" r="49566" b="20413"/>
          <a:stretch>
            <a:fillRect/>
          </a:stretch>
        </p:blipFill>
        <p:spPr>
          <a:xfrm>
            <a:off x="5939497" y="689317"/>
            <a:ext cx="2880946" cy="37701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76246" y="4478113"/>
            <a:ext cx="703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A</a:t>
            </a:r>
            <a:endParaRPr lang="vi-VN" sz="28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03195" y="4408864"/>
            <a:ext cx="787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B</a:t>
            </a:r>
            <a:endParaRPr lang="vi-VN" sz="28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63338" y="163712"/>
            <a:ext cx="2579756" cy="1019231"/>
            <a:chOff x="1523998" y="0"/>
            <a:chExt cx="2190751" cy="980661"/>
          </a:xfrm>
        </p:grpSpPr>
        <p:grpSp>
          <p:nvGrpSpPr>
            <p:cNvPr id="5" name="Group 4"/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/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/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677722" y="206880"/>
              <a:ext cx="19720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9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651707" y="417363"/>
            <a:ext cx="6888596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vi-VN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LÀM QUEN VỚI HÌNH KHỐI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/>
          <p:cNvSpPr/>
          <p:nvPr/>
        </p:nvSpPr>
        <p:spPr>
          <a:xfrm>
            <a:off x="6096006" y="1462200"/>
            <a:ext cx="4725868" cy="4118581"/>
          </a:xfrm>
          <a:prstGeom prst="roundRect">
            <a:avLst/>
          </a:prstGeom>
          <a:noFill/>
          <a:ln w="38100">
            <a:solidFill>
              <a:srgbClr val="076E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11" name="Rectangle: Rounded Corners 10"/>
          <p:cNvSpPr/>
          <p:nvPr/>
        </p:nvSpPr>
        <p:spPr>
          <a:xfrm>
            <a:off x="1041887" y="1484208"/>
            <a:ext cx="4725868" cy="4118581"/>
          </a:xfrm>
          <a:prstGeom prst="roundRect">
            <a:avLst/>
          </a:prstGeom>
          <a:noFill/>
          <a:ln w="38100">
            <a:solidFill>
              <a:srgbClr val="ED0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pic>
        <p:nvPicPr>
          <p:cNvPr id="2" name="Picture 4" descr="Không có mô tả."/>
          <p:cNvPicPr>
            <a:picLocks noChangeAspect="1" noChangeArrowheads="1"/>
          </p:cNvPicPr>
          <p:nvPr/>
        </p:nvPicPr>
        <p:blipFill rotWithShape="1"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>
            <a:fillRect/>
          </a:stretch>
        </p:blipFill>
        <p:spPr bwMode="auto">
          <a:xfrm>
            <a:off x="717459" y="351692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773408" y="886223"/>
            <a:ext cx="3153077" cy="1461183"/>
            <a:chOff x="1855021" y="1425767"/>
            <a:chExt cx="3153077" cy="146118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55021" y="1425767"/>
              <a:ext cx="3153077" cy="1461182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 rot="21121239">
              <a:off x="2356586" y="1784101"/>
              <a:ext cx="21499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b="1" dirty="0">
                  <a:solidFill>
                    <a:schemeClr val="bg1"/>
                  </a:solidFill>
                </a:rPr>
                <a:t>Khối trụ</a:t>
              </a:r>
              <a:endParaRPr lang="vi-VN" sz="4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811807" y="213557"/>
            <a:ext cx="3474720" cy="1770403"/>
            <a:chOff x="6930725" y="515230"/>
            <a:chExt cx="3518252" cy="177040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930725" y="515230"/>
              <a:ext cx="3518252" cy="177040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rot="21121239">
              <a:off x="7487902" y="1373289"/>
              <a:ext cx="234872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b="1" dirty="0">
                  <a:solidFill>
                    <a:schemeClr val="bg1"/>
                  </a:solidFill>
                </a:rPr>
                <a:t>Khối cầu</a:t>
              </a:r>
              <a:endParaRPr lang="vi-VN" sz="4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-116" r="51448"/>
          <a:stretch>
            <a:fillRect/>
          </a:stretch>
        </p:blipFill>
        <p:spPr>
          <a:xfrm>
            <a:off x="1007837" y="2095899"/>
            <a:ext cx="2456827" cy="3390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8551"/>
          <a:stretch>
            <a:fillRect/>
          </a:stretch>
        </p:blipFill>
        <p:spPr>
          <a:xfrm>
            <a:off x="3464658" y="1996275"/>
            <a:ext cx="2597287" cy="33909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49229"/>
          <a:stretch>
            <a:fillRect/>
          </a:stretch>
        </p:blipFill>
        <p:spPr>
          <a:xfrm>
            <a:off x="5933319" y="1802668"/>
            <a:ext cx="2795801" cy="37781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7006" r="8971"/>
          <a:stretch>
            <a:fillRect/>
          </a:stretch>
        </p:blipFill>
        <p:spPr>
          <a:xfrm>
            <a:off x="8458935" y="1774797"/>
            <a:ext cx="2424249" cy="37781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1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42937" y="232631"/>
            <a:ext cx="10472738" cy="62396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Không có mô tả."/>
          <p:cNvPicPr>
            <a:picLocks noChangeAspect="1" noChangeArrowheads="1"/>
          </p:cNvPicPr>
          <p:nvPr/>
        </p:nvPicPr>
        <p:blipFill rotWithShape="1"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>
            <a:fillRect/>
          </a:stretch>
        </p:blipFill>
        <p:spPr bwMode="auto">
          <a:xfrm>
            <a:off x="721688" y="360132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Oval 37"/>
          <p:cNvSpPr/>
          <p:nvPr/>
        </p:nvSpPr>
        <p:spPr>
          <a:xfrm>
            <a:off x="1477747" y="2424418"/>
            <a:ext cx="437323" cy="43732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2211327" y="2385077"/>
            <a:ext cx="6091728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vi-VN" sz="2400" dirty="0"/>
              <a:t>Hình nào là khối trụ? Hình nào là khối cầu?</a:t>
            </a:r>
            <a:endParaRPr lang="vi-VN" sz="2400" dirty="0"/>
          </a:p>
        </p:txBody>
      </p:sp>
      <p:grpSp>
        <p:nvGrpSpPr>
          <p:cNvPr id="41" name="Group 40"/>
          <p:cNvGrpSpPr/>
          <p:nvPr/>
        </p:nvGrpSpPr>
        <p:grpSpPr>
          <a:xfrm>
            <a:off x="1521541" y="3285928"/>
            <a:ext cx="2029337" cy="1575581"/>
            <a:chOff x="3153844" y="1080207"/>
            <a:chExt cx="2029337" cy="1575581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r="80814"/>
            <a:stretch>
              <a:fillRect/>
            </a:stretch>
          </p:blipFill>
          <p:spPr>
            <a:xfrm>
              <a:off x="3586168" y="1080207"/>
              <a:ext cx="1597013" cy="1575581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3153844" y="2046671"/>
              <a:ext cx="5725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A.</a:t>
              </a:r>
              <a:endParaRPr lang="vi-VN" sz="3200" dirty="0">
                <a:solidFill>
                  <a:srgbClr val="ED008C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983208" y="3285928"/>
            <a:ext cx="1718139" cy="1575581"/>
            <a:chOff x="5164037" y="1080207"/>
            <a:chExt cx="1718139" cy="1575581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27210" r="53604"/>
            <a:stretch>
              <a:fillRect/>
            </a:stretch>
          </p:blipFill>
          <p:spPr>
            <a:xfrm>
              <a:off x="5285163" y="1080207"/>
              <a:ext cx="1597013" cy="1575581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5164037" y="2046671"/>
              <a:ext cx="5725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B.</a:t>
              </a:r>
              <a:endParaRPr lang="vi-VN" sz="3200" dirty="0">
                <a:solidFill>
                  <a:srgbClr val="ED008C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254791" y="3261587"/>
            <a:ext cx="1848427" cy="1575583"/>
            <a:chOff x="6897915" y="1055865"/>
            <a:chExt cx="1848427" cy="1575581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4420" r="26394"/>
            <a:stretch>
              <a:fillRect/>
            </a:stretch>
          </p:blipFill>
          <p:spPr>
            <a:xfrm>
              <a:off x="7149329" y="1055865"/>
              <a:ext cx="1597013" cy="1575581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6897915" y="2046671"/>
              <a:ext cx="595035" cy="584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C.</a:t>
              </a:r>
              <a:endParaRPr lang="vi-VN" sz="3200" dirty="0">
                <a:solidFill>
                  <a:srgbClr val="ED008C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660598" y="3285930"/>
            <a:ext cx="1501214" cy="1575583"/>
            <a:chOff x="8746342" y="1080208"/>
            <a:chExt cx="1501214" cy="1575581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4789" t="1545" r="385" b="-1545"/>
            <a:stretch>
              <a:fillRect/>
            </a:stretch>
          </p:blipFill>
          <p:spPr>
            <a:xfrm>
              <a:off x="9013495" y="1080208"/>
              <a:ext cx="1234061" cy="1575581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8746342" y="2046670"/>
              <a:ext cx="595035" cy="584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D.</a:t>
              </a:r>
              <a:endParaRPr lang="vi-VN" sz="3200" dirty="0">
                <a:solidFill>
                  <a:srgbClr val="ED008C"/>
                </a:solidFill>
              </a:endParaRPr>
            </a:p>
          </p:txBody>
        </p:sp>
      </p:grpSp>
      <p:sp>
        <p:nvSpPr>
          <p:cNvPr id="53" name="Oval 52"/>
          <p:cNvSpPr/>
          <p:nvPr/>
        </p:nvSpPr>
        <p:spPr>
          <a:xfrm>
            <a:off x="3900239" y="4252392"/>
            <a:ext cx="627420" cy="6091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54" name="Rectangle: Rounded Corners 19"/>
          <p:cNvSpPr/>
          <p:nvPr/>
        </p:nvSpPr>
        <p:spPr>
          <a:xfrm rot="20874249">
            <a:off x="3653107" y="3442508"/>
            <a:ext cx="1558267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vi-VN" sz="2400" b="1">
                <a:solidFill>
                  <a:srgbClr val="FF0000"/>
                </a:solidFill>
              </a:rPr>
              <a:t>Khối cầu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8579575" y="4228052"/>
            <a:ext cx="627420" cy="609119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vi-VN"/>
          </a:p>
        </p:txBody>
      </p:sp>
      <p:sp>
        <p:nvSpPr>
          <p:cNvPr id="56" name="Rectangle: Rounded Corners 21"/>
          <p:cNvSpPr/>
          <p:nvPr/>
        </p:nvSpPr>
        <p:spPr>
          <a:xfrm rot="20874249">
            <a:off x="8332445" y="3418168"/>
            <a:ext cx="1558267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vi-VN" sz="2400" b="1">
                <a:solidFill>
                  <a:srgbClr val="0070C0"/>
                </a:solidFill>
              </a:rPr>
              <a:t>Khối trụ</a:t>
            </a:r>
            <a:endParaRPr lang="vi-VN" sz="2400" b="1" dirty="0">
              <a:solidFill>
                <a:srgbClr val="0070C0"/>
              </a:solidFill>
            </a:endParaRPr>
          </a:p>
        </p:txBody>
      </p:sp>
      <p:pic>
        <p:nvPicPr>
          <p:cNvPr id="26" name="bt1.wmv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00950" y="261043"/>
            <a:ext cx="3651371" cy="22179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4000"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3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</p:childTnLst>
        </p:cTn>
      </p:par>
    </p:tnLst>
    <p:bldLst>
      <p:bldP spid="38" grpId="0" animBg="1"/>
      <p:bldP spid="40" grpId="0"/>
      <p:bldP spid="53" grpId="0" animBg="1"/>
      <p:bldP spid="54" grpId="0" animBg="1"/>
      <p:bldP spid="55" grpId="0" animBg="1"/>
      <p:bldP spid="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337170728125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814388" y="228600"/>
            <a:ext cx="10544175" cy="62436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956</Words>
  <Application>WPS Presentation</Application>
  <PresentationFormat>Custom</PresentationFormat>
  <Paragraphs>104</Paragraphs>
  <Slides>24</Slides>
  <Notes>4</Notes>
  <HiddenSlides>0</HiddenSlides>
  <MMClips>12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12</vt:i4>
      </vt:variant>
      <vt:variant>
        <vt:lpstr>幻灯片标题</vt:lpstr>
      </vt:variant>
      <vt:variant>
        <vt:i4>24</vt:i4>
      </vt:variant>
    </vt:vector>
  </HeadingPairs>
  <TitlesOfParts>
    <vt:vector size="51" baseType="lpstr">
      <vt:lpstr>Arial</vt:lpstr>
      <vt:lpstr>SimSun</vt:lpstr>
      <vt:lpstr>Wingdings</vt:lpstr>
      <vt:lpstr>Arial</vt:lpstr>
      <vt:lpstr>Times New Roman</vt:lpstr>
      <vt:lpstr>UTM Cookies</vt:lpstr>
      <vt:lpstr>Chivo Mono</vt:lpstr>
      <vt:lpstr>iCiel Soup of Justice</vt:lpstr>
      <vt:lpstr>字魂17号-萌趣果冻体</vt:lpstr>
      <vt:lpstr>Microsoft YaHei</vt:lpstr>
      <vt:lpstr>Arial Unicode MS</vt:lpstr>
      <vt:lpstr>Calibri</vt:lpstr>
      <vt:lpstr>.VnTime</vt:lpstr>
      <vt:lpstr>.VnTimeH</vt:lpstr>
      <vt:lpstr>Calibri Light</vt:lpstr>
      <vt:lpstr>Office Theme</vt:lpstr>
      <vt:lpstr>5_Office Theme</vt:lpstr>
      <vt:lpstr>3_Office Theme</vt:lpstr>
      <vt:lpstr>2_Office Theme</vt:lpstr>
      <vt:lpstr>4_Office Theme</vt:lpstr>
      <vt:lpstr>6_Office Theme</vt:lpstr>
      <vt:lpstr>7_Office Theme</vt:lpstr>
      <vt:lpstr>8_Office Theme</vt:lpstr>
      <vt:lpstr>9_Office Theme</vt:lpstr>
      <vt:lpstr>1_Default Design</vt:lpstr>
      <vt:lpstr>10_Office Theme</vt:lpstr>
      <vt:lpstr>2_Default Design</vt:lpstr>
      <vt:lpstr>PowerPoint 演示文稿</vt:lpstr>
      <vt:lpstr>PowerPoint 演示文稿</vt:lpstr>
      <vt:lpstr>PowerPoint 演示文稿</vt:lpstr>
      <vt:lpstr>Đây là hình khối gì?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DELL</cp:lastModifiedBy>
  <cp:revision>275</cp:revision>
  <dcterms:created xsi:type="dcterms:W3CDTF">2021-06-02T01:34:00Z</dcterms:created>
  <dcterms:modified xsi:type="dcterms:W3CDTF">2026-05-20T07:55:07Z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374C00C05CD8409C93155D25B356DD70_12</vt:lpwstr>
  </property>
  <property fmtid="{D5CDD505-2E9C-101B-9397-08002B2CF9AE}" pid="3" name="KSOProductBuildVer">
    <vt:lpwstr>1033-12.1.0.26372</vt:lpwstr>
  </property>
</Properties>
</file>