
<file path=[Content_Types].xml><?xml version="1.0" encoding="utf-8"?>
<Types xmlns="http://schemas.openxmlformats.org/package/2006/content-types">
  <Default Extension="emf" ContentType="image/x-emf"/>
  <Default Extension="gif" ContentType="image/gif"/>
  <Default Extension="jfif" ContentType="image/png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9" r:id="rId2"/>
    <p:sldId id="263" r:id="rId3"/>
    <p:sldId id="256" r:id="rId4"/>
    <p:sldId id="325" r:id="rId5"/>
    <p:sldId id="313" r:id="rId6"/>
    <p:sldId id="314" r:id="rId7"/>
    <p:sldId id="315" r:id="rId8"/>
    <p:sldId id="316" r:id="rId9"/>
    <p:sldId id="257" r:id="rId10"/>
    <p:sldId id="258" r:id="rId11"/>
    <p:sldId id="259" r:id="rId12"/>
    <p:sldId id="260" r:id="rId13"/>
    <p:sldId id="261" r:id="rId14"/>
    <p:sldId id="326" r:id="rId15"/>
    <p:sldId id="29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C93FC1-FF6F-4F11-B3CB-55405708A048}" type="datetimeFigureOut">
              <a:rPr lang="en-US" smtClean="0"/>
              <a:t>28/10/2024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4A4F7-8CCC-4FCF-B687-B453ED77A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165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Cô</a:t>
            </a:r>
            <a:r>
              <a:rPr lang="en-US" dirty="0"/>
              <a:t> </a:t>
            </a:r>
            <a:r>
              <a:rPr lang="vi-VN"/>
              <a:t>Thương</a:t>
            </a:r>
            <a:r>
              <a:rPr lang="en-US"/>
              <a:t> </a:t>
            </a:r>
            <a:r>
              <a:rPr lang="en-US" dirty="0" err="1"/>
              <a:t>chúc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gia</a:t>
            </a:r>
            <a:r>
              <a:rPr lang="en-US" dirty="0"/>
              <a:t> </a:t>
            </a:r>
            <a:r>
              <a:rPr lang="en-US" dirty="0" err="1"/>
              <a:t>đình</a:t>
            </a:r>
            <a:r>
              <a:rPr lang="en-US" dirty="0"/>
              <a:t> </a:t>
            </a:r>
            <a:r>
              <a:rPr lang="en-US" dirty="0" err="1"/>
              <a:t>mình</a:t>
            </a:r>
            <a:r>
              <a:rPr lang="en-US" dirty="0"/>
              <a:t> </a:t>
            </a:r>
            <a:r>
              <a:rPr lang="en-US" dirty="0" err="1"/>
              <a:t>thật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 </a:t>
            </a:r>
            <a:r>
              <a:rPr lang="en-US" dirty="0" err="1"/>
              <a:t>sức</a:t>
            </a:r>
            <a:r>
              <a:rPr lang="en-US" dirty="0"/>
              <a:t> </a:t>
            </a:r>
            <a:r>
              <a:rPr lang="en-US" dirty="0" err="1"/>
              <a:t>khỏe</a:t>
            </a:r>
            <a:r>
              <a:rPr lang="en-US" dirty="0"/>
              <a:t>, </a:t>
            </a:r>
            <a:r>
              <a:rPr lang="en-US" dirty="0" err="1"/>
              <a:t>bình</a:t>
            </a:r>
            <a:r>
              <a:rPr lang="en-US" dirty="0"/>
              <a:t> an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quyết</a:t>
            </a:r>
            <a:r>
              <a:rPr lang="en-US" dirty="0"/>
              <a:t> </a:t>
            </a:r>
            <a:r>
              <a:rPr lang="en-US" dirty="0" err="1"/>
              <a:t>tâm</a:t>
            </a:r>
            <a:r>
              <a:rPr lang="en-US" dirty="0"/>
              <a:t> </a:t>
            </a:r>
            <a:r>
              <a:rPr lang="en-US" dirty="0" err="1"/>
              <a:t>thực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tốt</a:t>
            </a:r>
            <a:r>
              <a:rPr lang="en-US" dirty="0"/>
              <a:t> qui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5K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chiến</a:t>
            </a:r>
            <a:r>
              <a:rPr lang="en-US" dirty="0"/>
              <a:t> </a:t>
            </a:r>
            <a:r>
              <a:rPr lang="en-US" dirty="0" err="1"/>
              <a:t>thắng</a:t>
            </a:r>
            <a:r>
              <a:rPr lang="en-US" dirty="0"/>
              <a:t> </a:t>
            </a:r>
            <a:r>
              <a:rPr lang="en-US" dirty="0" err="1"/>
              <a:t>đại</a:t>
            </a:r>
            <a:r>
              <a:rPr lang="en-US" dirty="0"/>
              <a:t> </a:t>
            </a:r>
            <a:r>
              <a:rPr lang="en-US" dirty="0" err="1"/>
              <a:t>dịch</a:t>
            </a:r>
            <a:r>
              <a:rPr lang="en-US" dirty="0"/>
              <a:t> </a:t>
            </a:r>
            <a:r>
              <a:rPr lang="en-US" dirty="0" err="1"/>
              <a:t>Covid19</a:t>
            </a:r>
            <a:r>
              <a:rPr lang="en-US" dirty="0"/>
              <a:t>. </a:t>
            </a:r>
          </a:p>
          <a:p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xin</a:t>
            </a:r>
            <a:r>
              <a:rPr lang="en-US" dirty="0"/>
              <a:t> </a:t>
            </a:r>
            <a:r>
              <a:rPr lang="en-US" dirty="0" err="1"/>
              <a:t>chào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hẹn</a:t>
            </a:r>
            <a:r>
              <a:rPr lang="en-US" dirty="0"/>
              <a:t> </a:t>
            </a:r>
            <a:r>
              <a:rPr lang="en-US" dirty="0" err="1"/>
              <a:t>gặp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ở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nhé</a:t>
            </a:r>
            <a:r>
              <a:rPr lang="en-US" dirty="0"/>
              <a:t>!</a:t>
            </a:r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71A3DB-BEA0-4786-861A-8CC6974485BE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205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14C02-F12D-4CBA-8515-B6161806FE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90E86A-AFB0-441D-91A1-8D166BB0B4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9C1D20-8552-4892-96EB-63E390CBF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1E08D-7869-48DE-865A-46ABFBCC61E7}" type="datetimeFigureOut">
              <a:rPr lang="en-US" smtClean="0"/>
              <a:t>28/10/2024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736A8-AF84-4BB8-A51F-88CAEF49A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D96F93-EE12-4BCC-BA5E-7E546CCD8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F690E-DEA3-4DD3-9D6D-ACF4CAB55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215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76F65-A027-4E50-979F-C53FE7D14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0A987C-3A37-4328-9509-661401B1AB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4A730-1B6F-4EA4-86C8-A1747A794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1E08D-7869-48DE-865A-46ABFBCC61E7}" type="datetimeFigureOut">
              <a:rPr lang="en-US" smtClean="0"/>
              <a:t>28/10/2024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E1A945-F34F-4C9E-8BE9-2CC3095BA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72A56-A117-42FC-8EB6-3AB9C1523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F690E-DEA3-4DD3-9D6D-ACF4CAB55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502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D91BFF-5346-48E3-A37F-DE9EC2F81D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64A21F-8232-4195-B63D-D34B367A27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8BFD47-9709-490E-9A1C-0D6DD6B39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1E08D-7869-48DE-865A-46ABFBCC61E7}" type="datetimeFigureOut">
              <a:rPr lang="en-US" smtClean="0"/>
              <a:t>28/10/2024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ACC61C-B376-45C2-9536-5D2A9687F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48D39-3A43-4C32-97C0-E7C6DFD89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F690E-DEA3-4DD3-9D6D-ACF4CAB55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915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73687-7F18-4EB9-853F-7FFF728D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6F4F3-1A18-4B78-B9E3-B58B8BE3BC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2594C-A100-4B77-B3C2-CA5590B47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1E08D-7869-48DE-865A-46ABFBCC61E7}" type="datetimeFigureOut">
              <a:rPr lang="en-US" smtClean="0"/>
              <a:t>28/10/2024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FB836-F4E3-47EA-98C3-1C5E749F8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20D74C-B78D-4DD8-814B-DD58EDDDA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F690E-DEA3-4DD3-9D6D-ACF4CAB55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051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1B941-AA88-4B03-9EB5-CD600771C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AC41C8-8C2E-46C0-A309-A535027443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EFD1FB-F480-40C2-8B45-9ACE7FD2B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1E08D-7869-48DE-865A-46ABFBCC61E7}" type="datetimeFigureOut">
              <a:rPr lang="en-US" smtClean="0"/>
              <a:t>28/10/2024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4A43-18AE-4241-ACC4-72478D8D3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D36400-7F29-4520-8506-CDEB33EAF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F690E-DEA3-4DD3-9D6D-ACF4CAB55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780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0BAF9-FC01-4324-B510-C8BDD974E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05F7C-2961-400D-A46F-F42865534F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89B2A0-4440-4B1E-98C6-2364156E0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F5AD96-C1F0-41EA-8251-0F4B44AC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1E08D-7869-48DE-865A-46ABFBCC61E7}" type="datetimeFigureOut">
              <a:rPr lang="en-US" smtClean="0"/>
              <a:t>28/10/2024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FED8F2-BD44-4634-8C6D-016021EBB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E74601-FF43-4EA4-AAE1-08032A27D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F690E-DEA3-4DD3-9D6D-ACF4CAB55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05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3B01D-3C4D-401C-B1ED-A826B3972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39CD25-00E5-4500-8CE0-6EB457ACA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F2DF85-E04B-4FAC-932A-F3B6C89ECE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D394D0-FC7B-4010-999D-E1AC1209FC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BC4A7A-3F71-4E7F-81C3-0D3C99BD21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543FD8-482E-48E8-A710-6C5971410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1E08D-7869-48DE-865A-46ABFBCC61E7}" type="datetimeFigureOut">
              <a:rPr lang="en-US" smtClean="0"/>
              <a:t>28/10/2024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558FC4-B934-45F7-A482-0FA04BF6F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D5524B-3ADB-4B67-A4BB-59B57C7E9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F690E-DEA3-4DD3-9D6D-ACF4CAB55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51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E1A76-DE8E-4629-869E-8D682ED4B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30798A-76C5-4736-A714-232AFAEEA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1E08D-7869-48DE-865A-46ABFBCC61E7}" type="datetimeFigureOut">
              <a:rPr lang="en-US" smtClean="0"/>
              <a:t>28/10/2024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5F2D55-7374-4EB9-B677-BC9005135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6BEC4C-2111-4CCE-9F7A-D864B2928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F690E-DEA3-4DD3-9D6D-ACF4CAB55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104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D34D72-FF28-4284-A6DA-9E3381271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1E08D-7869-48DE-865A-46ABFBCC61E7}" type="datetimeFigureOut">
              <a:rPr lang="en-US" smtClean="0"/>
              <a:t>28/10/2024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B5D83A-BFDF-46D1-A36B-BED985D26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33F6D3-B95B-4C2A-A346-4909248DB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F690E-DEA3-4DD3-9D6D-ACF4CAB55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47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FD827-49EE-4900-8CC1-2F37F626D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4AEE0-312F-4623-9B2B-AF7462AEC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126476-9676-4548-921E-784615F6F8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BF9C11-8EEF-4C7E-8ACD-76A95EDA7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1E08D-7869-48DE-865A-46ABFBCC61E7}" type="datetimeFigureOut">
              <a:rPr lang="en-US" smtClean="0"/>
              <a:t>28/10/2024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91A797-4671-43AC-A823-AA6CF245A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3B0623-ED39-46FF-A05B-CEC8F6F71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F690E-DEA3-4DD3-9D6D-ACF4CAB55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700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90040-AA81-4D4D-A5F2-969E104F4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5D0187-7A97-4DA6-BA0B-73BA99283A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67D0FA-79F2-4CF3-B31C-5629A2BF7E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B11FF5-F854-4B1C-979A-80E7BDD33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1E08D-7869-48DE-865A-46ABFBCC61E7}" type="datetimeFigureOut">
              <a:rPr lang="en-US" smtClean="0"/>
              <a:t>28/10/2024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FFDA35-B0B2-4011-9DB6-AE92ECB7E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164938-3213-4302-983D-1223C3735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F690E-DEA3-4DD3-9D6D-ACF4CAB55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245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927660-757D-4277-8153-9915B563F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8791AE-302C-4A5F-A397-68278E87A5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84BD2-FDEA-49BD-9482-E41EAA5279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1E08D-7869-48DE-865A-46ABFBCC61E7}" type="datetimeFigureOut">
              <a:rPr lang="en-US" smtClean="0"/>
              <a:t>28/10/2024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120C79-C468-4976-846F-7616B90D27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6AA51A-B11D-43E4-AEC1-9631557218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F690E-DEA3-4DD3-9D6D-ACF4CAB55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98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12" Type="http://schemas.openxmlformats.org/officeDocument/2006/relationships/image" Target="../media/image8.jf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audio" Target="../media/audio4.wav"/><Relationship Id="rId11" Type="http://schemas.openxmlformats.org/officeDocument/2006/relationships/image" Target="../media/image7.gif"/><Relationship Id="rId5" Type="http://schemas.openxmlformats.org/officeDocument/2006/relationships/audio" Target="../media/audio3.wav"/><Relationship Id="rId10" Type="http://schemas.openxmlformats.org/officeDocument/2006/relationships/audio" Target="../media/audio6.wav"/><Relationship Id="rId4" Type="http://schemas.openxmlformats.org/officeDocument/2006/relationships/audio" Target="../media/audio2.wav"/><Relationship Id="rId9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12" Type="http://schemas.openxmlformats.org/officeDocument/2006/relationships/image" Target="../media/image8.jf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audio" Target="../media/audio4.wav"/><Relationship Id="rId11" Type="http://schemas.openxmlformats.org/officeDocument/2006/relationships/image" Target="../media/image7.gif"/><Relationship Id="rId5" Type="http://schemas.openxmlformats.org/officeDocument/2006/relationships/audio" Target="../media/audio3.wav"/><Relationship Id="rId10" Type="http://schemas.openxmlformats.org/officeDocument/2006/relationships/audio" Target="../media/audio6.wav"/><Relationship Id="rId4" Type="http://schemas.openxmlformats.org/officeDocument/2006/relationships/audio" Target="../media/audio2.wav"/><Relationship Id="rId9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12" Type="http://schemas.openxmlformats.org/officeDocument/2006/relationships/image" Target="../media/image8.jf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audio" Target="../media/audio3.wav"/><Relationship Id="rId11" Type="http://schemas.openxmlformats.org/officeDocument/2006/relationships/image" Target="../media/image7.gif"/><Relationship Id="rId5" Type="http://schemas.openxmlformats.org/officeDocument/2006/relationships/audio" Target="../media/audio5.wav"/><Relationship Id="rId10" Type="http://schemas.openxmlformats.org/officeDocument/2006/relationships/audio" Target="../media/audio6.wav"/><Relationship Id="rId4" Type="http://schemas.openxmlformats.org/officeDocument/2006/relationships/audio" Target="../media/audio2.wav"/><Relationship Id="rId9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12" Type="http://schemas.openxmlformats.org/officeDocument/2006/relationships/image" Target="../media/image8.jf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audio" Target="../media/audio4.wav"/><Relationship Id="rId11" Type="http://schemas.openxmlformats.org/officeDocument/2006/relationships/image" Target="../media/image7.gif"/><Relationship Id="rId5" Type="http://schemas.openxmlformats.org/officeDocument/2006/relationships/audio" Target="../media/audio3.wav"/><Relationship Id="rId10" Type="http://schemas.openxmlformats.org/officeDocument/2006/relationships/audio" Target="../media/audio6.wav"/><Relationship Id="rId4" Type="http://schemas.openxmlformats.org/officeDocument/2006/relationships/audio" Target="../media/audio2.wav"/><Relationship Id="rId9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</a:rPr>
              <a:t>CHÀO MỪNG CÁC CON</a:t>
            </a:r>
          </a:p>
          <a:p>
            <a:pPr algn="ctr"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760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5E9468F-01BE-4EB3-B578-5619B41105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544" t="25109" r="40869" b="23272"/>
          <a:stretch/>
        </p:blipFill>
        <p:spPr>
          <a:xfrm>
            <a:off x="6341164" y="185532"/>
            <a:ext cx="5422945" cy="66724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3842658-4BDB-4539-8155-C8C24F34D7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91" t="41155" r="56957" b="33325"/>
          <a:stretch/>
        </p:blipFill>
        <p:spPr>
          <a:xfrm>
            <a:off x="2312" y="2769704"/>
            <a:ext cx="5848525" cy="306125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87D4074-A8EE-4B11-869E-48AB08FECD4E}"/>
              </a:ext>
            </a:extLst>
          </p:cNvPr>
          <p:cNvSpPr/>
          <p:nvPr/>
        </p:nvSpPr>
        <p:spPr>
          <a:xfrm>
            <a:off x="2511288" y="2975745"/>
            <a:ext cx="868016" cy="89388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C4DFE1A-4B26-4B90-9025-81718C36B894}"/>
              </a:ext>
            </a:extLst>
          </p:cNvPr>
          <p:cNvSpPr/>
          <p:nvPr/>
        </p:nvSpPr>
        <p:spPr>
          <a:xfrm>
            <a:off x="2511288" y="4691901"/>
            <a:ext cx="868016" cy="89388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A9AC68-FE63-4F47-A270-A7D315243FB8}"/>
              </a:ext>
            </a:extLst>
          </p:cNvPr>
          <p:cNvSpPr txBox="1"/>
          <p:nvPr/>
        </p:nvSpPr>
        <p:spPr>
          <a:xfrm>
            <a:off x="675861" y="185532"/>
            <a:ext cx="682486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2/ Que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đ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ợc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xếp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d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ới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đây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bao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nhiêu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vuông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bao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nhiêu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tam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giác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44635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21994E-C8C2-405A-8146-34D4D222E8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00" t="37675" r="17174" b="53946"/>
          <a:stretch/>
        </p:blipFill>
        <p:spPr>
          <a:xfrm>
            <a:off x="840556" y="72427"/>
            <a:ext cx="8878957" cy="72287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3F20574-29D4-40D9-9025-1B5E58171827}"/>
              </a:ext>
            </a:extLst>
          </p:cNvPr>
          <p:cNvSpPr/>
          <p:nvPr/>
        </p:nvSpPr>
        <p:spPr>
          <a:xfrm>
            <a:off x="429322" y="5402"/>
            <a:ext cx="670608" cy="72287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3/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E8344A-1CDA-4B71-A7EA-B37D9B7AC2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09" t="26848" r="73370" b="48743"/>
          <a:stretch/>
        </p:blipFill>
        <p:spPr>
          <a:xfrm>
            <a:off x="4129455" y="904100"/>
            <a:ext cx="3615325" cy="36833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4ACA40-646D-4260-A0C7-DC02DE6F31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47" t="53191" r="75597" b="24239"/>
          <a:stretch/>
        </p:blipFill>
        <p:spPr>
          <a:xfrm>
            <a:off x="7046949" y="1111549"/>
            <a:ext cx="5088836" cy="33973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4480AE-5D8F-4639-8A81-C8FFD78BFB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00" t="48420" r="66331" b="23465"/>
          <a:stretch/>
        </p:blipFill>
        <p:spPr>
          <a:xfrm>
            <a:off x="295564" y="904100"/>
            <a:ext cx="4119417" cy="332688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F38DBA2-F791-42A1-8A68-0DDCED757964}"/>
              </a:ext>
            </a:extLst>
          </p:cNvPr>
          <p:cNvSpPr/>
          <p:nvPr/>
        </p:nvSpPr>
        <p:spPr>
          <a:xfrm>
            <a:off x="4414981" y="4830516"/>
            <a:ext cx="521333" cy="43732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397E64-45D2-4882-8CD0-EE2501ED74BF}"/>
              </a:ext>
            </a:extLst>
          </p:cNvPr>
          <p:cNvSpPr/>
          <p:nvPr/>
        </p:nvSpPr>
        <p:spPr>
          <a:xfrm>
            <a:off x="9070034" y="4825191"/>
            <a:ext cx="521333" cy="43732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D2FE06A-D2F3-4338-BFFE-5E84F37052F3}"/>
              </a:ext>
            </a:extLst>
          </p:cNvPr>
          <p:cNvSpPr/>
          <p:nvPr/>
        </p:nvSpPr>
        <p:spPr>
          <a:xfrm>
            <a:off x="2259422" y="5262514"/>
            <a:ext cx="521333" cy="4373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785D25B-6638-4B6F-A6CB-79998A6CB1D8}"/>
              </a:ext>
            </a:extLst>
          </p:cNvPr>
          <p:cNvSpPr/>
          <p:nvPr/>
        </p:nvSpPr>
        <p:spPr>
          <a:xfrm>
            <a:off x="6995021" y="5262514"/>
            <a:ext cx="521333" cy="4373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B7C15E4-AA13-42BD-94A0-99C432D8CFBD}"/>
              </a:ext>
            </a:extLst>
          </p:cNvPr>
          <p:cNvSpPr/>
          <p:nvPr/>
        </p:nvSpPr>
        <p:spPr>
          <a:xfrm>
            <a:off x="2259422" y="5801225"/>
            <a:ext cx="521333" cy="43732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AF38009-DA22-4CE3-A3E0-C808ADC910FE}"/>
              </a:ext>
            </a:extLst>
          </p:cNvPr>
          <p:cNvSpPr/>
          <p:nvPr/>
        </p:nvSpPr>
        <p:spPr>
          <a:xfrm>
            <a:off x="6995020" y="5763529"/>
            <a:ext cx="521333" cy="43732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154FCA7-1398-194F-C3F1-D610D43C43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530" y="4339786"/>
            <a:ext cx="9224287" cy="229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228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003B87D-842F-478D-A389-0BB9F248AB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66" t="26269" r="20978" b="18825"/>
          <a:stretch/>
        </p:blipFill>
        <p:spPr>
          <a:xfrm>
            <a:off x="742122" y="1842053"/>
            <a:ext cx="10429462" cy="511059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03FCF1E-0B59-4971-BA19-8595A9C374D8}"/>
              </a:ext>
            </a:extLst>
          </p:cNvPr>
          <p:cNvSpPr txBox="1"/>
          <p:nvPr/>
        </p:nvSpPr>
        <p:spPr>
          <a:xfrm>
            <a:off x="489607" y="452247"/>
            <a:ext cx="97403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4/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vuông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026" name="Picture 2" descr="dấu-tích - Hoa Đà Việt Nam">
            <a:extLst>
              <a:ext uri="{FF2B5EF4-FFF2-40B4-BE49-F238E27FC236}">
                <a16:creationId xmlns:a16="http://schemas.microsoft.com/office/drawing/2014/main" id="{DD3BFD42-18C7-416E-B9CC-3405172C2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281" y="3816627"/>
            <a:ext cx="554727" cy="554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ấu-tích - Hoa Đà Việt Nam">
            <a:extLst>
              <a:ext uri="{FF2B5EF4-FFF2-40B4-BE49-F238E27FC236}">
                <a16:creationId xmlns:a16="http://schemas.microsoft.com/office/drawing/2014/main" id="{CB8ED7B6-BEB9-43C7-B9D5-7F180ADB9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4333" y="3816626"/>
            <a:ext cx="554727" cy="554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ấu-tích - Hoa Đà Việt Nam">
            <a:extLst>
              <a:ext uri="{FF2B5EF4-FFF2-40B4-BE49-F238E27FC236}">
                <a16:creationId xmlns:a16="http://schemas.microsoft.com/office/drawing/2014/main" id="{5F1B805C-51DF-413C-ADF0-635AB7698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048" y="6303273"/>
            <a:ext cx="554727" cy="554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534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538B8C3-562D-4482-BDDA-7DFF1118D0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66" t="26269" r="70181" b="51663"/>
          <a:stretch/>
        </p:blipFill>
        <p:spPr>
          <a:xfrm>
            <a:off x="742122" y="1842053"/>
            <a:ext cx="2146852" cy="20540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31F7881-92F7-41F8-96D3-57C5864144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047" t="27978" r="54200" b="51662"/>
          <a:stretch/>
        </p:blipFill>
        <p:spPr>
          <a:xfrm>
            <a:off x="3432313" y="2001078"/>
            <a:ext cx="2146852" cy="189506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B75110-F57F-4E71-806C-94F96C1202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162" t="30113" r="35936" b="54368"/>
          <a:stretch/>
        </p:blipFill>
        <p:spPr>
          <a:xfrm>
            <a:off x="6096000" y="2206487"/>
            <a:ext cx="2676940" cy="14444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D1C212-BAEF-419F-9BEB-E86CCB5051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211" t="56880" r="43887" b="26035"/>
          <a:stretch/>
        </p:blipFill>
        <p:spPr>
          <a:xfrm>
            <a:off x="9197008" y="2199861"/>
            <a:ext cx="2676940" cy="15902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93C01A-1645-43F4-8677-D15F44CB02C7}"/>
              </a:ext>
            </a:extLst>
          </p:cNvPr>
          <p:cNvSpPr txBox="1"/>
          <p:nvPr/>
        </p:nvSpPr>
        <p:spPr>
          <a:xfrm>
            <a:off x="5061607" y="452247"/>
            <a:ext cx="29162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Củng</a:t>
            </a:r>
            <a:r>
              <a:rPr lang="en-US" sz="4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cố</a:t>
            </a:r>
            <a:endParaRPr lang="en-US" sz="44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D457F7-D4E2-4BFB-956E-8AA3774D9682}"/>
              </a:ext>
            </a:extLst>
          </p:cNvPr>
          <p:cNvSpPr txBox="1"/>
          <p:nvPr/>
        </p:nvSpPr>
        <p:spPr>
          <a:xfrm>
            <a:off x="708992" y="4482533"/>
            <a:ext cx="2312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vuông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EB5CD6-B5CF-4AB1-B62C-AA9D95C0F203}"/>
              </a:ext>
            </a:extLst>
          </p:cNvPr>
          <p:cNvSpPr txBox="1"/>
          <p:nvPr/>
        </p:nvSpPr>
        <p:spPr>
          <a:xfrm>
            <a:off x="3432313" y="4519802"/>
            <a:ext cx="2312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tròn</a:t>
            </a:r>
            <a:endParaRPr lang="en-US" sz="32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E53BB4-116F-456B-BC71-FE941C7ED9EB}"/>
              </a:ext>
            </a:extLst>
          </p:cNvPr>
          <p:cNvSpPr txBox="1"/>
          <p:nvPr/>
        </p:nvSpPr>
        <p:spPr>
          <a:xfrm>
            <a:off x="6029739" y="4519802"/>
            <a:ext cx="2676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tam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giác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C8C113-36B8-4CD0-B450-CFE0B5FF87FB}"/>
              </a:ext>
            </a:extLst>
          </p:cNvPr>
          <p:cNvSpPr txBox="1"/>
          <p:nvPr/>
        </p:nvSpPr>
        <p:spPr>
          <a:xfrm>
            <a:off x="9097616" y="4482532"/>
            <a:ext cx="2676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chữ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nhật</a:t>
            </a:r>
            <a:endParaRPr lang="en-US" sz="32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699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D1F98-BF9A-72C1-A5D7-317C32E2C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A2E53-0582-BB34-434D-9D53F5A84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923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ADBDE96D-0456-4C4B-A7AD-179A5443A647}"/>
              </a:ext>
            </a:extLst>
          </p:cNvPr>
          <p:cNvSpPr txBox="1"/>
          <p:nvPr/>
        </p:nvSpPr>
        <p:spPr>
          <a:xfrm>
            <a:off x="5636301" y="2968052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vi-VN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7483D0A-3E77-AB64-226F-ED2CBB0AA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596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62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ài hát hình học. hình vuông, hình tròn, hình tam giác, hình chữ nhật">
            <a:hlinkClick r:id="" action="ppaction://media"/>
            <a:extLst>
              <a:ext uri="{FF2B5EF4-FFF2-40B4-BE49-F238E27FC236}">
                <a16:creationId xmlns:a16="http://schemas.microsoft.com/office/drawing/2014/main" id="{08E24237-938C-FFA4-4A80-4289AE8F0E3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6255" y="106411"/>
            <a:ext cx="11656290" cy="6070552"/>
          </a:xfrm>
        </p:spPr>
      </p:pic>
    </p:spTree>
    <p:extLst>
      <p:ext uri="{BB962C8B-B14F-4D97-AF65-F5344CB8AC3E}">
        <p14:creationId xmlns:p14="http://schemas.microsoft.com/office/powerpoint/2010/main" val="3350481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1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0CCFD5-DD3A-4B59-87B5-5F9D1CA0CA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" t="29362" r="51956" b="39706"/>
          <a:stretch/>
        </p:blipFill>
        <p:spPr>
          <a:xfrm>
            <a:off x="1225327" y="892034"/>
            <a:ext cx="9741345" cy="39358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B24EB6C-E133-41DF-AA1A-69F08D9F13B1}"/>
              </a:ext>
            </a:extLst>
          </p:cNvPr>
          <p:cNvSpPr txBox="1"/>
          <p:nvPr/>
        </p:nvSpPr>
        <p:spPr>
          <a:xfrm>
            <a:off x="5074859" y="5010994"/>
            <a:ext cx="29162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Tiết</a:t>
            </a:r>
            <a:r>
              <a:rPr lang="en-US" sz="4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166731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E6D9A4-79DB-471F-DD63-4807ABEBDB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1600"/>
            <a:ext cx="12191999" cy="69596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>
            <a:extLst>
              <a:ext uri="{FF2B5EF4-FFF2-40B4-BE49-F238E27FC236}">
                <a16:creationId xmlns:a16="http://schemas.microsoft.com/office/drawing/2014/main" id="{D08C65FF-F4A4-A29D-69B1-083EFB858B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4715" y="654337"/>
            <a:ext cx="7447685" cy="738044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dirty="0" err="1">
                <a:latin typeface="Times New Roman" panose="02020603050405020304" pitchFamily="18" charset="0"/>
              </a:rPr>
              <a:t>Có</a:t>
            </a:r>
            <a:r>
              <a:rPr lang="en-US" altLang="en-US" sz="4400" dirty="0">
                <a:latin typeface="Times New Roman" panose="02020603050405020304" pitchFamily="18" charset="0"/>
              </a:rPr>
              <a:t> bao </a:t>
            </a:r>
            <a:r>
              <a:rPr lang="en-US" altLang="en-US" sz="4400" dirty="0" err="1">
                <a:latin typeface="Times New Roman" panose="02020603050405020304" pitchFamily="18" charset="0"/>
              </a:rPr>
              <a:t>nhiêu</a:t>
            </a:r>
            <a:r>
              <a:rPr lang="en-US" altLang="en-US" sz="4400" dirty="0"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latin typeface="Times New Roman" panose="02020603050405020304" pitchFamily="18" charset="0"/>
              </a:rPr>
              <a:t>hình</a:t>
            </a:r>
            <a:r>
              <a:rPr lang="en-US" altLang="en-US" sz="4400" dirty="0"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latin typeface="Times New Roman" panose="02020603050405020304" pitchFamily="18" charset="0"/>
              </a:rPr>
              <a:t>chữ</a:t>
            </a:r>
            <a:r>
              <a:rPr lang="en-US" altLang="en-US" sz="4400" dirty="0">
                <a:latin typeface="Times New Roman" panose="02020603050405020304" pitchFamily="18" charset="0"/>
              </a:rPr>
              <a:t> </a:t>
            </a:r>
            <a:r>
              <a:rPr lang="en-US" altLang="en-US" sz="4400" dirty="0" err="1">
                <a:latin typeface="Times New Roman" panose="02020603050405020304" pitchFamily="18" charset="0"/>
              </a:rPr>
              <a:t>nhật</a:t>
            </a:r>
            <a:r>
              <a:rPr lang="en-US" altLang="en-US" sz="4400" dirty="0">
                <a:latin typeface="Times New Roman" panose="02020603050405020304" pitchFamily="18" charset="0"/>
              </a:rPr>
              <a:t>?     </a:t>
            </a:r>
            <a:endParaRPr lang="en-US" altLang="en-US" sz="4400" b="1" dirty="0">
              <a:latin typeface="Times New Roman" panose="02020603050405020304" pitchFamily="18" charset="0"/>
            </a:endParaRPr>
          </a:p>
        </p:txBody>
      </p:sp>
      <p:grpSp>
        <p:nvGrpSpPr>
          <p:cNvPr id="3075" name="Group 51">
            <a:extLst>
              <a:ext uri="{FF2B5EF4-FFF2-40B4-BE49-F238E27FC236}">
                <a16:creationId xmlns:a16="http://schemas.microsoft.com/office/drawing/2014/main" id="{40E98BE5-50B6-9CE0-FAC6-ED93567E4234}"/>
              </a:ext>
            </a:extLst>
          </p:cNvPr>
          <p:cNvGrpSpPr>
            <a:grpSpLocks/>
          </p:cNvGrpSpPr>
          <p:nvPr/>
        </p:nvGrpSpPr>
        <p:grpSpPr bwMode="auto">
          <a:xfrm>
            <a:off x="1781176" y="14288"/>
            <a:ext cx="320675" cy="6858000"/>
            <a:chOff x="202295" y="-322943"/>
            <a:chExt cx="319314" cy="718094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F1D3F73-82F9-F2D1-0E36-BBE78D3A17FC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5982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000">
                <a:latin typeface=".VnTime" pitchFamily="34" charset="0"/>
              </a:endParaRPr>
            </a:p>
          </p:txBody>
        </p:sp>
        <p:sp>
          <p:nvSpPr>
            <p:cNvPr id="2" name="Rectangle 10">
              <a:extLst>
                <a:ext uri="{FF2B5EF4-FFF2-40B4-BE49-F238E27FC236}">
                  <a16:creationId xmlns:a16="http://schemas.microsoft.com/office/drawing/2014/main" id="{CF2F0015-0CA8-9EBB-C1C1-8C82D61568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2000">
                <a:latin typeface=".VnTime" panose="020B7200000000000000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6E99400-9DC5-EB51-3B2C-083AEBC0A62E}"/>
                </a:ext>
              </a:extLst>
            </p:cNvPr>
            <p:cNvSpPr/>
            <p:nvPr/>
          </p:nvSpPr>
          <p:spPr bwMode="auto">
            <a:xfrm>
              <a:off x="324014" y="-307983"/>
              <a:ext cx="75877" cy="7165983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00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.VnTime" pitchFamily="34" charset="0"/>
              </a:endParaRPr>
            </a:p>
          </p:txBody>
        </p:sp>
      </p:grpSp>
      <p:sp>
        <p:nvSpPr>
          <p:cNvPr id="3" name="AutoShape 51">
            <a:extLst>
              <a:ext uri="{FF2B5EF4-FFF2-40B4-BE49-F238E27FC236}">
                <a16:creationId xmlns:a16="http://schemas.microsoft.com/office/drawing/2014/main" id="{754A8CDD-5DF3-35F3-E33E-C1204C74C2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2362201"/>
            <a:ext cx="2362200" cy="822325"/>
          </a:xfrm>
          <a:prstGeom prst="roundRect">
            <a:avLst>
              <a:gd name="adj" fmla="val 16667"/>
            </a:avLst>
          </a:prstGeom>
          <a:solidFill>
            <a:srgbClr val="FFCCCC"/>
          </a:solidFill>
          <a:ln w="762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pic>
        <p:nvPicPr>
          <p:cNvPr id="39" name="Picture 37" descr="Blue_chapterlist">
            <a:extLst>
              <a:ext uri="{FF2B5EF4-FFF2-40B4-BE49-F238E27FC236}">
                <a16:creationId xmlns:a16="http://schemas.microsoft.com/office/drawing/2014/main" id="{F233F5F9-61BF-17EC-FD9D-BE5427503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1" y="2620964"/>
            <a:ext cx="593725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0" name="Picture 39" descr="Classicmode">
            <a:extLst>
              <a:ext uri="{FF2B5EF4-FFF2-40B4-BE49-F238E27FC236}">
                <a16:creationId xmlns:a16="http://schemas.microsoft.com/office/drawing/2014/main" id="{5A0F72B0-597B-5DDE-901B-418E3322B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2451100"/>
            <a:ext cx="1600200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043" name="Oval 59">
            <a:hlinkHover r:id="" action="ppaction://noaction" highlightClick="1">
              <a:snd r:embed="rId10" name="cached_combo42.wav"/>
            </a:hlinkHover>
            <a:extLst>
              <a:ext uri="{FF2B5EF4-FFF2-40B4-BE49-F238E27FC236}">
                <a16:creationId xmlns:a16="http://schemas.microsoft.com/office/drawing/2014/main" id="{D85EED18-AF6F-307B-607B-508F607DF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2514600"/>
            <a:ext cx="838200" cy="609600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000">
              <a:latin typeface=".VnTime" panose="020B7200000000000000" pitchFamily="34" charset="0"/>
            </a:endParaRPr>
          </a:p>
        </p:txBody>
      </p:sp>
      <p:sp>
        <p:nvSpPr>
          <p:cNvPr id="1044" name="WordArt 226">
            <a:extLst>
              <a:ext uri="{FF2B5EF4-FFF2-40B4-BE49-F238E27FC236}">
                <a16:creationId xmlns:a16="http://schemas.microsoft.com/office/drawing/2014/main" id="{473DE754-0C52-31D7-03BE-82E49381304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19401" y="259080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 panose="020B7200000000000000" pitchFamily="34" charset="0"/>
              </a:rPr>
              <a:t>A</a:t>
            </a:r>
          </a:p>
        </p:txBody>
      </p:sp>
      <p:sp>
        <p:nvSpPr>
          <p:cNvPr id="4" name="AutoShape 51">
            <a:extLst>
              <a:ext uri="{FF2B5EF4-FFF2-40B4-BE49-F238E27FC236}">
                <a16:creationId xmlns:a16="http://schemas.microsoft.com/office/drawing/2014/main" id="{CF03D372-E0FC-21E1-4E92-AAF9C49BA1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0188" y="3521076"/>
            <a:ext cx="2436812" cy="822325"/>
          </a:xfrm>
          <a:prstGeom prst="roundRect">
            <a:avLst>
              <a:gd name="adj" fmla="val 16667"/>
            </a:avLst>
          </a:prstGeom>
          <a:solidFill>
            <a:srgbClr val="FFCCCC"/>
          </a:solidFill>
          <a:ln w="762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5" name="Picture 37" descr="Blue_chapterlist">
            <a:extLst>
              <a:ext uri="{FF2B5EF4-FFF2-40B4-BE49-F238E27FC236}">
                <a16:creationId xmlns:a16="http://schemas.microsoft.com/office/drawing/2014/main" id="{415E6664-3805-CEB5-DA3A-91072D9A1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1" y="3763964"/>
            <a:ext cx="593725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6" name="Picture 39" descr="Classicmode">
            <a:extLst>
              <a:ext uri="{FF2B5EF4-FFF2-40B4-BE49-F238E27FC236}">
                <a16:creationId xmlns:a16="http://schemas.microsoft.com/office/drawing/2014/main" id="{C465D8B0-7B13-E571-A6D6-A0A69E7B43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3541714"/>
            <a:ext cx="1500188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7" name="Oval 59">
            <a:hlinkHover r:id="" action="ppaction://noaction" highlightClick="1">
              <a:snd r:embed="rId10" name="cached_combo42.wav"/>
            </a:hlinkHover>
            <a:extLst>
              <a:ext uri="{FF2B5EF4-FFF2-40B4-BE49-F238E27FC236}">
                <a16:creationId xmlns:a16="http://schemas.microsoft.com/office/drawing/2014/main" id="{7821BDAE-F456-10E0-6CC3-6050195B6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1" y="3657600"/>
            <a:ext cx="817563" cy="609600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000">
              <a:latin typeface=".VnTime" panose="020B7200000000000000" pitchFamily="34" charset="0"/>
            </a:endParaRPr>
          </a:p>
        </p:txBody>
      </p:sp>
      <p:sp>
        <p:nvSpPr>
          <p:cNvPr id="8" name="WordArt 226">
            <a:extLst>
              <a:ext uri="{FF2B5EF4-FFF2-40B4-BE49-F238E27FC236}">
                <a16:creationId xmlns:a16="http://schemas.microsoft.com/office/drawing/2014/main" id="{B480362B-63D4-D3B4-4056-8B59A068005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92426" y="37274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 panose="020B7200000000000000" pitchFamily="34" charset="0"/>
              </a:rPr>
              <a:t>b</a:t>
            </a:r>
          </a:p>
        </p:txBody>
      </p:sp>
      <p:sp>
        <p:nvSpPr>
          <p:cNvPr id="9" name="AutoShape 51">
            <a:extLst>
              <a:ext uri="{FF2B5EF4-FFF2-40B4-BE49-F238E27FC236}">
                <a16:creationId xmlns:a16="http://schemas.microsoft.com/office/drawing/2014/main" id="{76201B7F-E392-0F76-D809-0B5BC347AD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4664076"/>
            <a:ext cx="2438400" cy="822325"/>
          </a:xfrm>
          <a:prstGeom prst="roundRect">
            <a:avLst>
              <a:gd name="adj" fmla="val 16667"/>
            </a:avLst>
          </a:prstGeom>
          <a:solidFill>
            <a:srgbClr val="FFCCCC"/>
          </a:solidFill>
          <a:ln w="762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11" name="Picture 37" descr="Blue_chapterlist">
            <a:extLst>
              <a:ext uri="{FF2B5EF4-FFF2-40B4-BE49-F238E27FC236}">
                <a16:creationId xmlns:a16="http://schemas.microsoft.com/office/drawing/2014/main" id="{88A34E38-EEDA-24DA-2659-CE212BB01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1" y="4906964"/>
            <a:ext cx="593725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12" name="Picture 39" descr="Classicmode">
            <a:extLst>
              <a:ext uri="{FF2B5EF4-FFF2-40B4-BE49-F238E27FC236}">
                <a16:creationId xmlns:a16="http://schemas.microsoft.com/office/drawing/2014/main" id="{7A1A7253-FA46-9DAE-20BE-2D984F738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4684714"/>
            <a:ext cx="1500188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3" name="Oval 59">
            <a:hlinkHover r:id="" action="ppaction://noaction" highlightClick="1">
              <a:snd r:embed="rId10" name="cached_combo42.wav"/>
            </a:hlinkHover>
            <a:extLst>
              <a:ext uri="{FF2B5EF4-FFF2-40B4-BE49-F238E27FC236}">
                <a16:creationId xmlns:a16="http://schemas.microsoft.com/office/drawing/2014/main" id="{F2C69A2C-1E74-44C7-37BC-236808763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1" y="4724401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000">
              <a:latin typeface=".VnTime" panose="020B7200000000000000" pitchFamily="34" charset="0"/>
            </a:endParaRPr>
          </a:p>
        </p:txBody>
      </p:sp>
      <p:sp>
        <p:nvSpPr>
          <p:cNvPr id="15" name="WordArt 226">
            <a:extLst>
              <a:ext uri="{FF2B5EF4-FFF2-40B4-BE49-F238E27FC236}">
                <a16:creationId xmlns:a16="http://schemas.microsoft.com/office/drawing/2014/main" id="{F25B862D-6B66-71F5-8407-972975AA512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19401" y="48704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 panose="020B7200000000000000" pitchFamily="34" charset="0"/>
              </a:rPr>
              <a:t>c</a:t>
            </a:r>
          </a:p>
        </p:txBody>
      </p:sp>
      <p:sp>
        <p:nvSpPr>
          <p:cNvPr id="6171" name="AutoShape 27">
            <a:extLst>
              <a:ext uri="{FF2B5EF4-FFF2-40B4-BE49-F238E27FC236}">
                <a16:creationId xmlns:a16="http://schemas.microsoft.com/office/drawing/2014/main" id="{7EBC33E2-FF20-5917-9B6F-082F795048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381000"/>
            <a:ext cx="1905000" cy="18288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222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72" name="WordArt 28">
            <a:extLst>
              <a:ext uri="{FF2B5EF4-FFF2-40B4-BE49-F238E27FC236}">
                <a16:creationId xmlns:a16="http://schemas.microsoft.com/office/drawing/2014/main" id="{5533C9A2-2421-A627-ED00-687C571DD90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590800" y="990600"/>
            <a:ext cx="9144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 1</a:t>
            </a:r>
          </a:p>
        </p:txBody>
      </p:sp>
      <p:pic>
        <p:nvPicPr>
          <p:cNvPr id="3093" name="Picture 29" descr="Picture1">
            <a:extLst>
              <a:ext uri="{FF2B5EF4-FFF2-40B4-BE49-F238E27FC236}">
                <a16:creationId xmlns:a16="http://schemas.microsoft.com/office/drawing/2014/main" id="{36FAF7C5-2301-A785-6EAD-BFF3A7C1410A}"/>
              </a:ext>
            </a:extLst>
          </p:cNvPr>
          <p:cNvPicPr>
            <a:picLocks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52400"/>
            <a:ext cx="8534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Group 33">
            <a:extLst>
              <a:ext uri="{FF2B5EF4-FFF2-40B4-BE49-F238E27FC236}">
                <a16:creationId xmlns:a16="http://schemas.microsoft.com/office/drawing/2014/main" id="{D4992D1A-E858-43A5-3838-FA165B8A7DCB}"/>
              </a:ext>
            </a:extLst>
          </p:cNvPr>
          <p:cNvGrpSpPr>
            <a:grpSpLocks/>
          </p:cNvGrpSpPr>
          <p:nvPr/>
        </p:nvGrpSpPr>
        <p:grpSpPr bwMode="auto">
          <a:xfrm>
            <a:off x="6238875" y="5381625"/>
            <a:ext cx="1600200" cy="1600200"/>
            <a:chOff x="4320" y="2928"/>
            <a:chExt cx="1104" cy="1104"/>
          </a:xfrm>
          <a:solidFill>
            <a:srgbClr val="FFFF00"/>
          </a:solidFill>
        </p:grpSpPr>
        <p:sp>
          <p:nvSpPr>
            <p:cNvPr id="3106" name="AutoShape 34">
              <a:extLst>
                <a:ext uri="{FF2B5EF4-FFF2-40B4-BE49-F238E27FC236}">
                  <a16:creationId xmlns:a16="http://schemas.microsoft.com/office/drawing/2014/main" id="{32D84015-3571-1725-4259-E72E875C84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6000" b="1">
                <a:solidFill>
                  <a:srgbClr val="FF0066"/>
                </a:solidFill>
                <a:latin typeface=".VnHelvetInsH" pitchFamily="34" charset="0"/>
              </a:endParaRPr>
            </a:p>
          </p:txBody>
        </p:sp>
        <p:sp>
          <p:nvSpPr>
            <p:cNvPr id="3107" name="WordArt 35">
              <a:extLst>
                <a:ext uri="{FF2B5EF4-FFF2-40B4-BE49-F238E27FC236}">
                  <a16:creationId xmlns:a16="http://schemas.microsoft.com/office/drawing/2014/main" id="{17BB44CD-6BFC-29F7-AB30-4AA2ECB46BDC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54" cy="504"/>
            </a:xfrm>
            <a:prstGeom prst="rect">
              <a:avLst/>
            </a:prstGeom>
            <a:grpFill/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>
                <a:defRPr/>
              </a:pPr>
              <a:r>
                <a:rPr lang="en-US" sz="28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Hết giờ</a:t>
              </a:r>
            </a:p>
          </p:txBody>
        </p:sp>
      </p:grpSp>
      <p:sp>
        <p:nvSpPr>
          <p:cNvPr id="6180" name="WordArt 36">
            <a:extLst>
              <a:ext uri="{FF2B5EF4-FFF2-40B4-BE49-F238E27FC236}">
                <a16:creationId xmlns:a16="http://schemas.microsoft.com/office/drawing/2014/main" id="{E6A5CF5A-2EA7-9ECB-935C-E576ECB340C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0560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0</a:t>
            </a:r>
          </a:p>
        </p:txBody>
      </p:sp>
      <p:sp>
        <p:nvSpPr>
          <p:cNvPr id="6181" name="WordArt 37">
            <a:extLst>
              <a:ext uri="{FF2B5EF4-FFF2-40B4-BE49-F238E27FC236}">
                <a16:creationId xmlns:a16="http://schemas.microsoft.com/office/drawing/2014/main" id="{ACE4AC20-454E-0294-8930-5C359A19BFA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2465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1</a:t>
            </a:r>
          </a:p>
        </p:txBody>
      </p:sp>
      <p:sp>
        <p:nvSpPr>
          <p:cNvPr id="6182" name="WordArt 38">
            <a:extLst>
              <a:ext uri="{FF2B5EF4-FFF2-40B4-BE49-F238E27FC236}">
                <a16:creationId xmlns:a16="http://schemas.microsoft.com/office/drawing/2014/main" id="{976775F1-3B11-E96A-11DE-04B4CB14E92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24650" y="581025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2</a:t>
            </a:r>
          </a:p>
        </p:txBody>
      </p:sp>
      <p:sp>
        <p:nvSpPr>
          <p:cNvPr id="6183" name="WordArt 39">
            <a:extLst>
              <a:ext uri="{FF2B5EF4-FFF2-40B4-BE49-F238E27FC236}">
                <a16:creationId xmlns:a16="http://schemas.microsoft.com/office/drawing/2014/main" id="{C1E7C0AB-38BA-30C8-6281-BEFF7B088E4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2465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3</a:t>
            </a:r>
          </a:p>
        </p:txBody>
      </p:sp>
      <p:sp>
        <p:nvSpPr>
          <p:cNvPr id="6184" name="WordArt 40">
            <a:extLst>
              <a:ext uri="{FF2B5EF4-FFF2-40B4-BE49-F238E27FC236}">
                <a16:creationId xmlns:a16="http://schemas.microsoft.com/office/drawing/2014/main" id="{29D2FC31-77E4-1EA8-61B6-CA272B488D0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2465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4</a:t>
            </a:r>
          </a:p>
        </p:txBody>
      </p:sp>
      <p:sp>
        <p:nvSpPr>
          <p:cNvPr id="6185" name="WordArt 41">
            <a:extLst>
              <a:ext uri="{FF2B5EF4-FFF2-40B4-BE49-F238E27FC236}">
                <a16:creationId xmlns:a16="http://schemas.microsoft.com/office/drawing/2014/main" id="{AE806E88-34DA-A9A1-02EA-80F5009068A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0560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5</a:t>
            </a:r>
          </a:p>
        </p:txBody>
      </p:sp>
      <p:sp>
        <p:nvSpPr>
          <p:cNvPr id="6186" name="WordArt 42">
            <a:extLst>
              <a:ext uri="{FF2B5EF4-FFF2-40B4-BE49-F238E27FC236}">
                <a16:creationId xmlns:a16="http://schemas.microsoft.com/office/drawing/2014/main" id="{DA2CA9FC-45F8-91A5-2A9C-F885089F092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2465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6</a:t>
            </a:r>
          </a:p>
        </p:txBody>
      </p:sp>
      <p:sp>
        <p:nvSpPr>
          <p:cNvPr id="6187" name="WordArt 43">
            <a:extLst>
              <a:ext uri="{FF2B5EF4-FFF2-40B4-BE49-F238E27FC236}">
                <a16:creationId xmlns:a16="http://schemas.microsoft.com/office/drawing/2014/main" id="{5785BEFF-6B82-4532-121A-7C347FB9995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2465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7</a:t>
            </a:r>
          </a:p>
        </p:txBody>
      </p:sp>
      <p:sp>
        <p:nvSpPr>
          <p:cNvPr id="6188" name="WordArt 44">
            <a:extLst>
              <a:ext uri="{FF2B5EF4-FFF2-40B4-BE49-F238E27FC236}">
                <a16:creationId xmlns:a16="http://schemas.microsoft.com/office/drawing/2014/main" id="{EF9C7EA9-FCC6-5A68-CAB0-51D6176A5FB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8180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8</a:t>
            </a:r>
          </a:p>
        </p:txBody>
      </p:sp>
      <p:sp>
        <p:nvSpPr>
          <p:cNvPr id="6189" name="WordArt 45">
            <a:extLst>
              <a:ext uri="{FF2B5EF4-FFF2-40B4-BE49-F238E27FC236}">
                <a16:creationId xmlns:a16="http://schemas.microsoft.com/office/drawing/2014/main" id="{31BEADE5-B45C-2382-0AEF-E4AC1DABD98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800850" y="581025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9</a:t>
            </a:r>
          </a:p>
        </p:txBody>
      </p:sp>
      <p:sp>
        <p:nvSpPr>
          <p:cNvPr id="6190" name="WordArt 46">
            <a:extLst>
              <a:ext uri="{FF2B5EF4-FFF2-40B4-BE49-F238E27FC236}">
                <a16:creationId xmlns:a16="http://schemas.microsoft.com/office/drawing/2014/main" id="{677BD346-B549-723A-3D8B-95488C39CAE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24650" y="581025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10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A2E2E22-2DC7-9627-62AE-DBF33CDE308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945" y="1454086"/>
            <a:ext cx="5089381" cy="404515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5F571C4-221A-55AC-F5BA-08F62A4F14A6}"/>
              </a:ext>
            </a:extLst>
          </p:cNvPr>
          <p:cNvSpPr/>
          <p:nvPr/>
        </p:nvSpPr>
        <p:spPr>
          <a:xfrm>
            <a:off x="10764114" y="907761"/>
            <a:ext cx="725921" cy="31607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61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6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61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0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6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6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6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2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6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3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4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6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4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6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5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6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6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7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6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7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9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Reng re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 nodeType="clickPar">
                      <p:stCondLst>
                        <p:cond delay="indefinite"/>
                      </p:stCondLst>
                      <p:childTnLst>
                        <p:par>
                          <p:cTn id="1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 nodeType="clickPar">
                      <p:stCondLst>
                        <p:cond delay="indefinite"/>
                      </p:stCondLst>
                      <p:childTnLst>
                        <p:par>
                          <p:cTn id="1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6" presetID="23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9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0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7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8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9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0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21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043" grpId="0" animBg="1"/>
      <p:bldP spid="6171" grpId="0" animBg="1"/>
      <p:bldP spid="617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>
            <a:extLst>
              <a:ext uri="{FF2B5EF4-FFF2-40B4-BE49-F238E27FC236}">
                <a16:creationId xmlns:a16="http://schemas.microsoft.com/office/drawing/2014/main" id="{9842EABE-F0D3-438D-F005-06CD53ECE8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0988" y="561975"/>
            <a:ext cx="7472939" cy="11144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b="1" dirty="0"/>
              <a:t> </a:t>
            </a:r>
            <a:r>
              <a:rPr lang="en-US" alt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alt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alt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endParaRPr lang="en-US" altLang="en-US" sz="4400" b="1" dirty="0"/>
          </a:p>
        </p:txBody>
      </p:sp>
      <p:grpSp>
        <p:nvGrpSpPr>
          <p:cNvPr id="4099" name="Group 51">
            <a:extLst>
              <a:ext uri="{FF2B5EF4-FFF2-40B4-BE49-F238E27FC236}">
                <a16:creationId xmlns:a16="http://schemas.microsoft.com/office/drawing/2014/main" id="{C33E26D2-A8F4-9528-97F8-5FC9067F33CF}"/>
              </a:ext>
            </a:extLst>
          </p:cNvPr>
          <p:cNvGrpSpPr>
            <a:grpSpLocks/>
          </p:cNvGrpSpPr>
          <p:nvPr/>
        </p:nvGrpSpPr>
        <p:grpSpPr bwMode="auto">
          <a:xfrm>
            <a:off x="1781176" y="14288"/>
            <a:ext cx="320675" cy="6858000"/>
            <a:chOff x="202295" y="-322943"/>
            <a:chExt cx="319314" cy="718094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7DBE9F7-A2BE-CE4D-772F-28DFA77BD862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5982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000">
                <a:latin typeface=".VnTime" pitchFamily="34" charset="0"/>
              </a:endParaRPr>
            </a:p>
          </p:txBody>
        </p:sp>
        <p:sp>
          <p:nvSpPr>
            <p:cNvPr id="2" name="Rectangle 10">
              <a:extLst>
                <a:ext uri="{FF2B5EF4-FFF2-40B4-BE49-F238E27FC236}">
                  <a16:creationId xmlns:a16="http://schemas.microsoft.com/office/drawing/2014/main" id="{AAD91496-68CF-B96F-F1AF-DAF89CEF0D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2000">
                <a:latin typeface=".VnTime" panose="020B7200000000000000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542DA88-AADB-56F9-7FAA-5D50863DF965}"/>
                </a:ext>
              </a:extLst>
            </p:cNvPr>
            <p:cNvSpPr/>
            <p:nvPr/>
          </p:nvSpPr>
          <p:spPr bwMode="auto">
            <a:xfrm>
              <a:off x="324014" y="-307983"/>
              <a:ext cx="75877" cy="7165983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00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.VnTime" pitchFamily="34" charset="0"/>
              </a:endParaRPr>
            </a:p>
          </p:txBody>
        </p:sp>
      </p:grpSp>
      <p:sp>
        <p:nvSpPr>
          <p:cNvPr id="3" name="AutoShape 51">
            <a:extLst>
              <a:ext uri="{FF2B5EF4-FFF2-40B4-BE49-F238E27FC236}">
                <a16:creationId xmlns:a16="http://schemas.microsoft.com/office/drawing/2014/main" id="{90571726-F9AA-19C9-4390-C9C013218A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2362201"/>
            <a:ext cx="2514600" cy="822325"/>
          </a:xfrm>
          <a:prstGeom prst="roundRect">
            <a:avLst>
              <a:gd name="adj" fmla="val 16667"/>
            </a:avLst>
          </a:prstGeom>
          <a:solidFill>
            <a:srgbClr val="FFCCCC"/>
          </a:solidFill>
          <a:ln w="762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39" name="Picture 37" descr="Blue_chapterlist">
            <a:extLst>
              <a:ext uri="{FF2B5EF4-FFF2-40B4-BE49-F238E27FC236}">
                <a16:creationId xmlns:a16="http://schemas.microsoft.com/office/drawing/2014/main" id="{ADCE1B42-6BA2-EC7B-09C8-A89545D35F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1" y="2620964"/>
            <a:ext cx="593725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0" name="Picture 39" descr="Classicmode">
            <a:extLst>
              <a:ext uri="{FF2B5EF4-FFF2-40B4-BE49-F238E27FC236}">
                <a16:creationId xmlns:a16="http://schemas.microsoft.com/office/drawing/2014/main" id="{2F1FDFD5-FBB4-93A0-42AF-68B38B597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2451100"/>
            <a:ext cx="1600200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043" name="Oval 59">
            <a:hlinkHover r:id="" action="ppaction://noaction" highlightClick="1">
              <a:snd r:embed="rId10" name="cached_combo42.wav"/>
            </a:hlinkHover>
            <a:extLst>
              <a:ext uri="{FF2B5EF4-FFF2-40B4-BE49-F238E27FC236}">
                <a16:creationId xmlns:a16="http://schemas.microsoft.com/office/drawing/2014/main" id="{CFA8ECD5-522A-DF83-936D-BC96DFE8D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2514600"/>
            <a:ext cx="838200" cy="609600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000">
              <a:latin typeface=".VnTime" panose="020B7200000000000000" pitchFamily="34" charset="0"/>
            </a:endParaRPr>
          </a:p>
        </p:txBody>
      </p:sp>
      <p:sp>
        <p:nvSpPr>
          <p:cNvPr id="1044" name="WordArt 226">
            <a:extLst>
              <a:ext uri="{FF2B5EF4-FFF2-40B4-BE49-F238E27FC236}">
                <a16:creationId xmlns:a16="http://schemas.microsoft.com/office/drawing/2014/main" id="{128939A6-F31E-EBB3-E44A-E03E43AC222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19401" y="259080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 panose="020B7200000000000000" pitchFamily="34" charset="0"/>
              </a:rPr>
              <a:t>A</a:t>
            </a:r>
          </a:p>
        </p:txBody>
      </p:sp>
      <p:sp>
        <p:nvSpPr>
          <p:cNvPr id="4" name="AutoShape 51">
            <a:extLst>
              <a:ext uri="{FF2B5EF4-FFF2-40B4-BE49-F238E27FC236}">
                <a16:creationId xmlns:a16="http://schemas.microsoft.com/office/drawing/2014/main" id="{8B13F1CF-C060-1A65-175B-256B69EDD7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0188" y="3521076"/>
            <a:ext cx="2513012" cy="822325"/>
          </a:xfrm>
          <a:prstGeom prst="roundRect">
            <a:avLst>
              <a:gd name="adj" fmla="val 16667"/>
            </a:avLst>
          </a:prstGeom>
          <a:solidFill>
            <a:srgbClr val="FFCCCC"/>
          </a:solidFill>
          <a:ln w="762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5" name="Picture 37" descr="Blue_chapterlist">
            <a:extLst>
              <a:ext uri="{FF2B5EF4-FFF2-40B4-BE49-F238E27FC236}">
                <a16:creationId xmlns:a16="http://schemas.microsoft.com/office/drawing/2014/main" id="{D3E56F39-3C00-FA90-F463-32330DE28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1" y="3763964"/>
            <a:ext cx="593725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6" name="Picture 39" descr="Classicmode">
            <a:extLst>
              <a:ext uri="{FF2B5EF4-FFF2-40B4-BE49-F238E27FC236}">
                <a16:creationId xmlns:a16="http://schemas.microsoft.com/office/drawing/2014/main" id="{679114BD-69AE-85BC-2A6C-8880B546B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3541714"/>
            <a:ext cx="1500188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7" name="Oval 59">
            <a:hlinkHover r:id="" action="ppaction://noaction" highlightClick="1">
              <a:snd r:embed="rId10" name="cached_combo42.wav"/>
            </a:hlinkHover>
            <a:extLst>
              <a:ext uri="{FF2B5EF4-FFF2-40B4-BE49-F238E27FC236}">
                <a16:creationId xmlns:a16="http://schemas.microsoft.com/office/drawing/2014/main" id="{BC7EF007-268D-0F97-B188-77422B135C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1" y="3657600"/>
            <a:ext cx="817563" cy="609600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000">
              <a:latin typeface=".VnTime" panose="020B7200000000000000" pitchFamily="34" charset="0"/>
            </a:endParaRPr>
          </a:p>
        </p:txBody>
      </p:sp>
      <p:sp>
        <p:nvSpPr>
          <p:cNvPr id="8" name="WordArt 226">
            <a:extLst>
              <a:ext uri="{FF2B5EF4-FFF2-40B4-BE49-F238E27FC236}">
                <a16:creationId xmlns:a16="http://schemas.microsoft.com/office/drawing/2014/main" id="{6FE25490-E95B-D885-BBFC-CE69B2A8F1A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92426" y="37274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 panose="020B7200000000000000" pitchFamily="34" charset="0"/>
              </a:rPr>
              <a:t>b</a:t>
            </a:r>
          </a:p>
        </p:txBody>
      </p:sp>
      <p:sp>
        <p:nvSpPr>
          <p:cNvPr id="9" name="AutoShape 51">
            <a:extLst>
              <a:ext uri="{FF2B5EF4-FFF2-40B4-BE49-F238E27FC236}">
                <a16:creationId xmlns:a16="http://schemas.microsoft.com/office/drawing/2014/main" id="{26C994DD-5137-0EF5-D5E7-EB89A5A36C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4664076"/>
            <a:ext cx="2590800" cy="822325"/>
          </a:xfrm>
          <a:prstGeom prst="roundRect">
            <a:avLst>
              <a:gd name="adj" fmla="val 16667"/>
            </a:avLst>
          </a:prstGeom>
          <a:solidFill>
            <a:srgbClr val="FFCCCC"/>
          </a:solidFill>
          <a:ln w="762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</a:p>
        </p:txBody>
      </p:sp>
      <p:pic>
        <p:nvPicPr>
          <p:cNvPr id="11" name="Picture 37" descr="Blue_chapterlist">
            <a:extLst>
              <a:ext uri="{FF2B5EF4-FFF2-40B4-BE49-F238E27FC236}">
                <a16:creationId xmlns:a16="http://schemas.microsoft.com/office/drawing/2014/main" id="{04B5F5D4-0E06-06C5-DF0A-F291D62E3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1" y="4906964"/>
            <a:ext cx="593725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12" name="Picture 39" descr="Classicmode">
            <a:extLst>
              <a:ext uri="{FF2B5EF4-FFF2-40B4-BE49-F238E27FC236}">
                <a16:creationId xmlns:a16="http://schemas.microsoft.com/office/drawing/2014/main" id="{12CD4833-AF6B-5221-B411-5CB3345BA4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4684714"/>
            <a:ext cx="1500188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3" name="Oval 59">
            <a:hlinkHover r:id="" action="ppaction://noaction" highlightClick="1">
              <a:snd r:embed="rId10" name="cached_combo42.wav"/>
            </a:hlinkHover>
            <a:extLst>
              <a:ext uri="{FF2B5EF4-FFF2-40B4-BE49-F238E27FC236}">
                <a16:creationId xmlns:a16="http://schemas.microsoft.com/office/drawing/2014/main" id="{B5D613C4-29C6-B577-B9CA-2564E80451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1" y="4724401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000">
              <a:latin typeface=".VnTime" panose="020B7200000000000000" pitchFamily="34" charset="0"/>
            </a:endParaRPr>
          </a:p>
        </p:txBody>
      </p:sp>
      <p:sp>
        <p:nvSpPr>
          <p:cNvPr id="15" name="WordArt 226">
            <a:extLst>
              <a:ext uri="{FF2B5EF4-FFF2-40B4-BE49-F238E27FC236}">
                <a16:creationId xmlns:a16="http://schemas.microsoft.com/office/drawing/2014/main" id="{4479D787-210E-F507-EC3C-9EB4757CE29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19401" y="48704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 panose="020B7200000000000000" pitchFamily="34" charset="0"/>
              </a:rPr>
              <a:t>c</a:t>
            </a:r>
          </a:p>
        </p:txBody>
      </p:sp>
      <p:sp>
        <p:nvSpPr>
          <p:cNvPr id="6171" name="AutoShape 27">
            <a:extLst>
              <a:ext uri="{FF2B5EF4-FFF2-40B4-BE49-F238E27FC236}">
                <a16:creationId xmlns:a16="http://schemas.microsoft.com/office/drawing/2014/main" id="{3B480449-E17E-F539-AA6E-7EDCF05C26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304801"/>
            <a:ext cx="2057400" cy="1935163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222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72" name="WordArt 28">
            <a:extLst>
              <a:ext uri="{FF2B5EF4-FFF2-40B4-BE49-F238E27FC236}">
                <a16:creationId xmlns:a16="http://schemas.microsoft.com/office/drawing/2014/main" id="{335B8929-ABCC-C94F-CBD6-EADF8B7C3D7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590800" y="990600"/>
            <a:ext cx="10668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 2</a:t>
            </a:r>
          </a:p>
        </p:txBody>
      </p:sp>
      <p:pic>
        <p:nvPicPr>
          <p:cNvPr id="4117" name="Picture 29" descr="Picture1">
            <a:extLst>
              <a:ext uri="{FF2B5EF4-FFF2-40B4-BE49-F238E27FC236}">
                <a16:creationId xmlns:a16="http://schemas.microsoft.com/office/drawing/2014/main" id="{0616C59C-0747-0ADA-7F5E-89622B6A3BEB}"/>
              </a:ext>
            </a:extLst>
          </p:cNvPr>
          <p:cNvPicPr>
            <a:picLocks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52400"/>
            <a:ext cx="8534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Group 33">
            <a:extLst>
              <a:ext uri="{FF2B5EF4-FFF2-40B4-BE49-F238E27FC236}">
                <a16:creationId xmlns:a16="http://schemas.microsoft.com/office/drawing/2014/main" id="{4FEA880C-A141-5FCD-13B1-B5B8CFE1459E}"/>
              </a:ext>
            </a:extLst>
          </p:cNvPr>
          <p:cNvGrpSpPr>
            <a:grpSpLocks/>
          </p:cNvGrpSpPr>
          <p:nvPr/>
        </p:nvGrpSpPr>
        <p:grpSpPr bwMode="auto">
          <a:xfrm>
            <a:off x="6248400" y="5467597"/>
            <a:ext cx="1676400" cy="1600200"/>
            <a:chOff x="4320" y="2928"/>
            <a:chExt cx="1104" cy="1104"/>
          </a:xfrm>
          <a:solidFill>
            <a:srgbClr val="FFFF00"/>
          </a:solidFill>
        </p:grpSpPr>
        <p:sp>
          <p:nvSpPr>
            <p:cNvPr id="4130" name="AutoShape 34">
              <a:extLst>
                <a:ext uri="{FF2B5EF4-FFF2-40B4-BE49-F238E27FC236}">
                  <a16:creationId xmlns:a16="http://schemas.microsoft.com/office/drawing/2014/main" id="{63108AC6-5A34-2E4D-DDC4-9A21887448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6000" b="1">
                <a:solidFill>
                  <a:srgbClr val="FF0066"/>
                </a:solidFill>
                <a:latin typeface=".VnHelvetInsH" pitchFamily="34" charset="0"/>
              </a:endParaRPr>
            </a:p>
          </p:txBody>
        </p:sp>
        <p:sp>
          <p:nvSpPr>
            <p:cNvPr id="4131" name="WordArt 35">
              <a:extLst>
                <a:ext uri="{FF2B5EF4-FFF2-40B4-BE49-F238E27FC236}">
                  <a16:creationId xmlns:a16="http://schemas.microsoft.com/office/drawing/2014/main" id="{B8267DEF-C2DA-E90A-90AE-D9569D67DF51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54" cy="504"/>
            </a:xfrm>
            <a:prstGeom prst="rect">
              <a:avLst/>
            </a:prstGeom>
            <a:grpFill/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>
                <a:defRPr/>
              </a:pPr>
              <a:r>
                <a:rPr lang="en-US" sz="28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Hết</a:t>
              </a:r>
              <a:r>
                <a:rPr lang="en-US" sz="28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 </a:t>
              </a:r>
              <a:r>
                <a:rPr lang="en-US" sz="28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giờ</a:t>
              </a:r>
              <a:endParaRPr lang="en-US" sz="2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</p:grpSp>
      <p:sp>
        <p:nvSpPr>
          <p:cNvPr id="6180" name="WordArt 36">
            <a:extLst>
              <a:ext uri="{FF2B5EF4-FFF2-40B4-BE49-F238E27FC236}">
                <a16:creationId xmlns:a16="http://schemas.microsoft.com/office/drawing/2014/main" id="{D618545B-6A85-12C7-C5D9-CE759DC55F8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0560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0</a:t>
            </a:r>
          </a:p>
        </p:txBody>
      </p:sp>
      <p:sp>
        <p:nvSpPr>
          <p:cNvPr id="6181" name="WordArt 37">
            <a:extLst>
              <a:ext uri="{FF2B5EF4-FFF2-40B4-BE49-F238E27FC236}">
                <a16:creationId xmlns:a16="http://schemas.microsoft.com/office/drawing/2014/main" id="{22232063-BEF9-58E5-616F-800C4D16B7D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2465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1</a:t>
            </a:r>
          </a:p>
        </p:txBody>
      </p:sp>
      <p:sp>
        <p:nvSpPr>
          <p:cNvPr id="6182" name="WordArt 38">
            <a:extLst>
              <a:ext uri="{FF2B5EF4-FFF2-40B4-BE49-F238E27FC236}">
                <a16:creationId xmlns:a16="http://schemas.microsoft.com/office/drawing/2014/main" id="{4BEA0092-4977-292A-5DE7-A80582601B1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24650" y="581025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2</a:t>
            </a:r>
          </a:p>
        </p:txBody>
      </p:sp>
      <p:sp>
        <p:nvSpPr>
          <p:cNvPr id="6183" name="WordArt 39">
            <a:extLst>
              <a:ext uri="{FF2B5EF4-FFF2-40B4-BE49-F238E27FC236}">
                <a16:creationId xmlns:a16="http://schemas.microsoft.com/office/drawing/2014/main" id="{12FC76C1-7FBE-6946-2270-F6C7A57C0A5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2465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3</a:t>
            </a:r>
          </a:p>
        </p:txBody>
      </p:sp>
      <p:sp>
        <p:nvSpPr>
          <p:cNvPr id="6184" name="WordArt 40">
            <a:extLst>
              <a:ext uri="{FF2B5EF4-FFF2-40B4-BE49-F238E27FC236}">
                <a16:creationId xmlns:a16="http://schemas.microsoft.com/office/drawing/2014/main" id="{9517C332-DFD2-8C20-6B60-597B581ABB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2465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4</a:t>
            </a:r>
          </a:p>
        </p:txBody>
      </p:sp>
      <p:sp>
        <p:nvSpPr>
          <p:cNvPr id="6185" name="WordArt 41">
            <a:extLst>
              <a:ext uri="{FF2B5EF4-FFF2-40B4-BE49-F238E27FC236}">
                <a16:creationId xmlns:a16="http://schemas.microsoft.com/office/drawing/2014/main" id="{94617531-A9D6-FDA0-8442-88D94290C10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0560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5</a:t>
            </a:r>
          </a:p>
        </p:txBody>
      </p:sp>
      <p:sp>
        <p:nvSpPr>
          <p:cNvPr id="6186" name="WordArt 42">
            <a:extLst>
              <a:ext uri="{FF2B5EF4-FFF2-40B4-BE49-F238E27FC236}">
                <a16:creationId xmlns:a16="http://schemas.microsoft.com/office/drawing/2014/main" id="{EE2695AE-6752-05D6-3E13-FBB218BF2C8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2465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6</a:t>
            </a:r>
          </a:p>
        </p:txBody>
      </p:sp>
      <p:sp>
        <p:nvSpPr>
          <p:cNvPr id="6187" name="WordArt 43">
            <a:extLst>
              <a:ext uri="{FF2B5EF4-FFF2-40B4-BE49-F238E27FC236}">
                <a16:creationId xmlns:a16="http://schemas.microsoft.com/office/drawing/2014/main" id="{B07BF545-CADE-C246-B7F6-920221BE188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2465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7</a:t>
            </a:r>
          </a:p>
        </p:txBody>
      </p:sp>
      <p:sp>
        <p:nvSpPr>
          <p:cNvPr id="6188" name="WordArt 44">
            <a:extLst>
              <a:ext uri="{FF2B5EF4-FFF2-40B4-BE49-F238E27FC236}">
                <a16:creationId xmlns:a16="http://schemas.microsoft.com/office/drawing/2014/main" id="{CBBB9415-6EBF-49C8-D86B-A256667F93E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8180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8</a:t>
            </a:r>
          </a:p>
        </p:txBody>
      </p:sp>
      <p:sp>
        <p:nvSpPr>
          <p:cNvPr id="6189" name="WordArt 45">
            <a:extLst>
              <a:ext uri="{FF2B5EF4-FFF2-40B4-BE49-F238E27FC236}">
                <a16:creationId xmlns:a16="http://schemas.microsoft.com/office/drawing/2014/main" id="{27FA7034-04E8-D814-CA36-EDBD683C243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800850" y="581025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9</a:t>
            </a:r>
          </a:p>
        </p:txBody>
      </p:sp>
      <p:sp>
        <p:nvSpPr>
          <p:cNvPr id="6190" name="WordArt 46">
            <a:extLst>
              <a:ext uri="{FF2B5EF4-FFF2-40B4-BE49-F238E27FC236}">
                <a16:creationId xmlns:a16="http://schemas.microsoft.com/office/drawing/2014/main" id="{6E44747D-EFBC-2BC6-D8AB-66F267D3D44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24650" y="581025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10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AB05ABB-C93A-E9D6-F449-597FAF1CD42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333" y="1873023"/>
            <a:ext cx="5089381" cy="4045158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FCCD9358-9531-6C27-9216-F875CD2749CE}"/>
              </a:ext>
            </a:extLst>
          </p:cNvPr>
          <p:cNvSpPr/>
          <p:nvPr/>
        </p:nvSpPr>
        <p:spPr>
          <a:xfrm>
            <a:off x="11102109" y="939819"/>
            <a:ext cx="406400" cy="40869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61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6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61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0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6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6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6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2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6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3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4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6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4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6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5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6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6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7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6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7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9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Reng re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 nodeType="clickPar">
                      <p:stCondLst>
                        <p:cond delay="indefinite"/>
                      </p:stCondLst>
                      <p:childTnLst>
                        <p:par>
                          <p:cTn id="1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 nodeType="clickPar">
                      <p:stCondLst>
                        <p:cond delay="indefinite"/>
                      </p:stCondLst>
                      <p:childTnLst>
                        <p:par>
                          <p:cTn id="1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9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0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0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 animBg="1"/>
      <p:bldP spid="6171" grpId="0" animBg="1"/>
      <p:bldP spid="617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>
            <a:extLst>
              <a:ext uri="{FF2B5EF4-FFF2-40B4-BE49-F238E27FC236}">
                <a16:creationId xmlns:a16="http://schemas.microsoft.com/office/drawing/2014/main" id="{93F8CAE9-61E0-E996-473E-AFC83F0D9D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399" y="533400"/>
            <a:ext cx="6694055" cy="9239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dirty="0"/>
              <a:t> </a:t>
            </a:r>
            <a:r>
              <a:rPr lang="en-US" altLang="en-US" sz="40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4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altLang="en-US" sz="40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altLang="en-US" sz="4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4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altLang="en-US" sz="4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4000" dirty="0"/>
          </a:p>
        </p:txBody>
      </p:sp>
      <p:grpSp>
        <p:nvGrpSpPr>
          <p:cNvPr id="5123" name="Group 51">
            <a:extLst>
              <a:ext uri="{FF2B5EF4-FFF2-40B4-BE49-F238E27FC236}">
                <a16:creationId xmlns:a16="http://schemas.microsoft.com/office/drawing/2014/main" id="{A7D01917-07F7-4DCE-CCC9-3DC53A1B8524}"/>
              </a:ext>
            </a:extLst>
          </p:cNvPr>
          <p:cNvGrpSpPr>
            <a:grpSpLocks/>
          </p:cNvGrpSpPr>
          <p:nvPr/>
        </p:nvGrpSpPr>
        <p:grpSpPr bwMode="auto">
          <a:xfrm>
            <a:off x="1781176" y="14288"/>
            <a:ext cx="320675" cy="6858000"/>
            <a:chOff x="202295" y="-322943"/>
            <a:chExt cx="319314" cy="718094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BA4463F-8EB7-06B6-AA9B-1B7CFB93A29A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5982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000">
                <a:latin typeface=".VnTime" pitchFamily="34" charset="0"/>
              </a:endParaRPr>
            </a:p>
          </p:txBody>
        </p:sp>
        <p:sp>
          <p:nvSpPr>
            <p:cNvPr id="5155" name="Rectangle 10">
              <a:extLst>
                <a:ext uri="{FF2B5EF4-FFF2-40B4-BE49-F238E27FC236}">
                  <a16:creationId xmlns:a16="http://schemas.microsoft.com/office/drawing/2014/main" id="{0BAA0A3B-6E44-BB69-F2AC-28B58025F7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2000">
                <a:latin typeface=".VnTime" panose="020B7200000000000000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633BEBA-390F-9E61-9322-8C37204112AE}"/>
                </a:ext>
              </a:extLst>
            </p:cNvPr>
            <p:cNvSpPr/>
            <p:nvPr/>
          </p:nvSpPr>
          <p:spPr bwMode="auto">
            <a:xfrm>
              <a:off x="324014" y="-307983"/>
              <a:ext cx="75877" cy="7165983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00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.VnTime" pitchFamily="34" charset="0"/>
              </a:endParaRPr>
            </a:p>
          </p:txBody>
        </p:sp>
      </p:grpSp>
      <p:pic>
        <p:nvPicPr>
          <p:cNvPr id="39" name="Picture 37" descr="Blue_chapterlist">
            <a:extLst>
              <a:ext uri="{FF2B5EF4-FFF2-40B4-BE49-F238E27FC236}">
                <a16:creationId xmlns:a16="http://schemas.microsoft.com/office/drawing/2014/main" id="{D35CE54D-C722-953F-16CB-9E4748495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1" y="2620964"/>
            <a:ext cx="593725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0" name="Picture 39" descr="Classicmode">
            <a:extLst>
              <a:ext uri="{FF2B5EF4-FFF2-40B4-BE49-F238E27FC236}">
                <a16:creationId xmlns:a16="http://schemas.microsoft.com/office/drawing/2014/main" id="{BCE7B007-025E-B234-F524-81ECC5CC1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2451100"/>
            <a:ext cx="1600200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043" name="Oval 59">
            <a:hlinkHover r:id="" action="ppaction://noaction" highlightClick="1">
              <a:snd r:embed="rId10" name="cached_combo42.wav"/>
            </a:hlinkHover>
            <a:extLst>
              <a:ext uri="{FF2B5EF4-FFF2-40B4-BE49-F238E27FC236}">
                <a16:creationId xmlns:a16="http://schemas.microsoft.com/office/drawing/2014/main" id="{32B75491-E5A2-54C1-40EE-DB5DB7CE40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2514600"/>
            <a:ext cx="838200" cy="609600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000">
              <a:latin typeface=".VnTime" panose="020B7200000000000000" pitchFamily="34" charset="0"/>
            </a:endParaRPr>
          </a:p>
        </p:txBody>
      </p:sp>
      <p:sp>
        <p:nvSpPr>
          <p:cNvPr id="1044" name="WordArt 226">
            <a:extLst>
              <a:ext uri="{FF2B5EF4-FFF2-40B4-BE49-F238E27FC236}">
                <a16:creationId xmlns:a16="http://schemas.microsoft.com/office/drawing/2014/main" id="{5E68F402-5B5C-D0E2-82E7-8418081F285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971801" y="2590800"/>
            <a:ext cx="3841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 panose="020B7200000000000000" pitchFamily="34" charset="0"/>
              </a:rPr>
              <a:t>A</a:t>
            </a:r>
          </a:p>
        </p:txBody>
      </p:sp>
      <p:pic>
        <p:nvPicPr>
          <p:cNvPr id="5" name="Picture 37" descr="Blue_chapterlist">
            <a:extLst>
              <a:ext uri="{FF2B5EF4-FFF2-40B4-BE49-F238E27FC236}">
                <a16:creationId xmlns:a16="http://schemas.microsoft.com/office/drawing/2014/main" id="{CB8F98E2-1039-080E-17DC-35E514666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1" y="3763964"/>
            <a:ext cx="593725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6" name="Picture 39" descr="Classicmode">
            <a:extLst>
              <a:ext uri="{FF2B5EF4-FFF2-40B4-BE49-F238E27FC236}">
                <a16:creationId xmlns:a16="http://schemas.microsoft.com/office/drawing/2014/main" id="{89840BC2-6E96-2722-DB1A-7903551EC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3541714"/>
            <a:ext cx="1500188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7" name="Oval 59">
            <a:hlinkHover r:id="" action="ppaction://noaction" highlightClick="1">
              <a:snd r:embed="rId10" name="cached_combo42.wav"/>
            </a:hlinkHover>
            <a:extLst>
              <a:ext uri="{FF2B5EF4-FFF2-40B4-BE49-F238E27FC236}">
                <a16:creationId xmlns:a16="http://schemas.microsoft.com/office/drawing/2014/main" id="{9F7D51DA-04D8-1A36-E85D-5D107B4A15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1" y="3657600"/>
            <a:ext cx="817563" cy="609600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000">
              <a:latin typeface=".VnTime" panose="020B7200000000000000" pitchFamily="34" charset="0"/>
            </a:endParaRPr>
          </a:p>
        </p:txBody>
      </p:sp>
      <p:sp>
        <p:nvSpPr>
          <p:cNvPr id="8" name="WordArt 226">
            <a:extLst>
              <a:ext uri="{FF2B5EF4-FFF2-40B4-BE49-F238E27FC236}">
                <a16:creationId xmlns:a16="http://schemas.microsoft.com/office/drawing/2014/main" id="{C08C39A5-BC4A-9BFF-27F6-1D502C0E2DD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92426" y="37274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 panose="020B7200000000000000" pitchFamily="34" charset="0"/>
              </a:rPr>
              <a:t>b</a:t>
            </a:r>
          </a:p>
        </p:txBody>
      </p:sp>
      <p:pic>
        <p:nvPicPr>
          <p:cNvPr id="11" name="Picture 37" descr="Blue_chapterlist">
            <a:extLst>
              <a:ext uri="{FF2B5EF4-FFF2-40B4-BE49-F238E27FC236}">
                <a16:creationId xmlns:a16="http://schemas.microsoft.com/office/drawing/2014/main" id="{98719BD7-1AF4-0CD0-0AC7-E498B0E5A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1" y="4906964"/>
            <a:ext cx="593725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12" name="Picture 39" descr="Classicmode">
            <a:extLst>
              <a:ext uri="{FF2B5EF4-FFF2-40B4-BE49-F238E27FC236}">
                <a16:creationId xmlns:a16="http://schemas.microsoft.com/office/drawing/2014/main" id="{973137D8-670E-1C8C-0D13-B066B7D57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4684714"/>
            <a:ext cx="1500188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3" name="Oval 59">
            <a:hlinkHover r:id="" action="ppaction://noaction" highlightClick="1">
              <a:snd r:embed="rId10" name="cached_combo42.wav"/>
            </a:hlinkHover>
            <a:extLst>
              <a:ext uri="{FF2B5EF4-FFF2-40B4-BE49-F238E27FC236}">
                <a16:creationId xmlns:a16="http://schemas.microsoft.com/office/drawing/2014/main" id="{54CA5B63-6164-ED91-530B-113533711D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1" y="4724401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000">
              <a:latin typeface=".VnTime" panose="020B7200000000000000" pitchFamily="34" charset="0"/>
            </a:endParaRPr>
          </a:p>
        </p:txBody>
      </p:sp>
      <p:sp>
        <p:nvSpPr>
          <p:cNvPr id="15" name="WordArt 226">
            <a:extLst>
              <a:ext uri="{FF2B5EF4-FFF2-40B4-BE49-F238E27FC236}">
                <a16:creationId xmlns:a16="http://schemas.microsoft.com/office/drawing/2014/main" id="{EA168525-9506-3D12-E86E-CE30276DCB4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19401" y="48704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 panose="020B7200000000000000" pitchFamily="34" charset="0"/>
              </a:rPr>
              <a:t>c</a:t>
            </a:r>
          </a:p>
        </p:txBody>
      </p:sp>
      <p:sp>
        <p:nvSpPr>
          <p:cNvPr id="6171" name="AutoShape 27">
            <a:extLst>
              <a:ext uri="{FF2B5EF4-FFF2-40B4-BE49-F238E27FC236}">
                <a16:creationId xmlns:a16="http://schemas.microsoft.com/office/drawing/2014/main" id="{2B532E6F-59CC-152D-9341-AB5CDD75D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4714" y="419100"/>
            <a:ext cx="2122487" cy="17526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222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72" name="WordArt 28">
            <a:extLst>
              <a:ext uri="{FF2B5EF4-FFF2-40B4-BE49-F238E27FC236}">
                <a16:creationId xmlns:a16="http://schemas.microsoft.com/office/drawing/2014/main" id="{32507671-D175-4122-6F2C-D4BB5BA1889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613026" y="914400"/>
            <a:ext cx="968375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 3</a:t>
            </a:r>
          </a:p>
        </p:txBody>
      </p:sp>
      <p:pic>
        <p:nvPicPr>
          <p:cNvPr id="5138" name="Picture 29" descr="Picture1">
            <a:extLst>
              <a:ext uri="{FF2B5EF4-FFF2-40B4-BE49-F238E27FC236}">
                <a16:creationId xmlns:a16="http://schemas.microsoft.com/office/drawing/2014/main" id="{90228125-5C7E-7D4C-1E84-3C08644F64D7}"/>
              </a:ext>
            </a:extLst>
          </p:cNvPr>
          <p:cNvPicPr>
            <a:picLocks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52400"/>
            <a:ext cx="8534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33">
            <a:extLst>
              <a:ext uri="{FF2B5EF4-FFF2-40B4-BE49-F238E27FC236}">
                <a16:creationId xmlns:a16="http://schemas.microsoft.com/office/drawing/2014/main" id="{0C47EA56-B22D-FCE5-AF00-E0CB1B15099F}"/>
              </a:ext>
            </a:extLst>
          </p:cNvPr>
          <p:cNvGrpSpPr>
            <a:grpSpLocks/>
          </p:cNvGrpSpPr>
          <p:nvPr/>
        </p:nvGrpSpPr>
        <p:grpSpPr bwMode="auto">
          <a:xfrm>
            <a:off x="6276975" y="5566582"/>
            <a:ext cx="1524000" cy="1371600"/>
            <a:chOff x="4320" y="2928"/>
            <a:chExt cx="1104" cy="1104"/>
          </a:xfrm>
          <a:solidFill>
            <a:srgbClr val="FFFF00"/>
          </a:solidFill>
        </p:grpSpPr>
        <p:sp>
          <p:nvSpPr>
            <p:cNvPr id="6178" name="AutoShape 34">
              <a:extLst>
                <a:ext uri="{FF2B5EF4-FFF2-40B4-BE49-F238E27FC236}">
                  <a16:creationId xmlns:a16="http://schemas.microsoft.com/office/drawing/2014/main" id="{ABCF7018-D460-151E-C1E0-B88E468687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6000" b="1">
                <a:solidFill>
                  <a:srgbClr val="FF0066"/>
                </a:solidFill>
                <a:latin typeface=".VnHelvetInsH" pitchFamily="34" charset="0"/>
              </a:endParaRPr>
            </a:p>
          </p:txBody>
        </p:sp>
        <p:sp>
          <p:nvSpPr>
            <p:cNvPr id="6179" name="WordArt 35">
              <a:extLst>
                <a:ext uri="{FF2B5EF4-FFF2-40B4-BE49-F238E27FC236}">
                  <a16:creationId xmlns:a16="http://schemas.microsoft.com/office/drawing/2014/main" id="{CE29DA74-47A8-3409-54C8-CBA4B898710F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54" cy="504"/>
            </a:xfrm>
            <a:prstGeom prst="rect">
              <a:avLst/>
            </a:prstGeom>
            <a:grpFill/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>
                <a:defRPr/>
              </a:pPr>
              <a:r>
                <a:rPr lang="en-US" sz="28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Hết giờ</a:t>
              </a:r>
            </a:p>
          </p:txBody>
        </p:sp>
      </p:grpSp>
      <p:sp>
        <p:nvSpPr>
          <p:cNvPr id="6180" name="WordArt 36">
            <a:extLst>
              <a:ext uri="{FF2B5EF4-FFF2-40B4-BE49-F238E27FC236}">
                <a16:creationId xmlns:a16="http://schemas.microsoft.com/office/drawing/2014/main" id="{DA022C42-12BB-C218-D92E-312C67A6014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0560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0</a:t>
            </a:r>
          </a:p>
        </p:txBody>
      </p:sp>
      <p:sp>
        <p:nvSpPr>
          <p:cNvPr id="6181" name="WordArt 37">
            <a:extLst>
              <a:ext uri="{FF2B5EF4-FFF2-40B4-BE49-F238E27FC236}">
                <a16:creationId xmlns:a16="http://schemas.microsoft.com/office/drawing/2014/main" id="{F7B8FA85-8B47-9A9F-70CE-1AE3019B560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2465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1</a:t>
            </a:r>
          </a:p>
        </p:txBody>
      </p:sp>
      <p:sp>
        <p:nvSpPr>
          <p:cNvPr id="6182" name="WordArt 38">
            <a:extLst>
              <a:ext uri="{FF2B5EF4-FFF2-40B4-BE49-F238E27FC236}">
                <a16:creationId xmlns:a16="http://schemas.microsoft.com/office/drawing/2014/main" id="{34B5F72C-5E68-675C-676A-961EBF118FC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24650" y="581025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2</a:t>
            </a:r>
          </a:p>
        </p:txBody>
      </p:sp>
      <p:sp>
        <p:nvSpPr>
          <p:cNvPr id="6183" name="WordArt 39">
            <a:extLst>
              <a:ext uri="{FF2B5EF4-FFF2-40B4-BE49-F238E27FC236}">
                <a16:creationId xmlns:a16="http://schemas.microsoft.com/office/drawing/2014/main" id="{9148AAAE-ED67-1BFE-2A16-3FA96309152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2465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3</a:t>
            </a:r>
          </a:p>
        </p:txBody>
      </p:sp>
      <p:sp>
        <p:nvSpPr>
          <p:cNvPr id="6184" name="WordArt 40">
            <a:extLst>
              <a:ext uri="{FF2B5EF4-FFF2-40B4-BE49-F238E27FC236}">
                <a16:creationId xmlns:a16="http://schemas.microsoft.com/office/drawing/2014/main" id="{BD4527AD-3FD4-2C5C-5874-1CD160AA8D9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2465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4</a:t>
            </a:r>
          </a:p>
        </p:txBody>
      </p:sp>
      <p:sp>
        <p:nvSpPr>
          <p:cNvPr id="6185" name="WordArt 41">
            <a:extLst>
              <a:ext uri="{FF2B5EF4-FFF2-40B4-BE49-F238E27FC236}">
                <a16:creationId xmlns:a16="http://schemas.microsoft.com/office/drawing/2014/main" id="{D657CD10-D397-A754-F5EA-0E0B7F56A31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0560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5</a:t>
            </a:r>
          </a:p>
        </p:txBody>
      </p:sp>
      <p:sp>
        <p:nvSpPr>
          <p:cNvPr id="6186" name="WordArt 42">
            <a:extLst>
              <a:ext uri="{FF2B5EF4-FFF2-40B4-BE49-F238E27FC236}">
                <a16:creationId xmlns:a16="http://schemas.microsoft.com/office/drawing/2014/main" id="{A3B6993E-750D-2F14-8F6E-0D555632173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2465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6</a:t>
            </a:r>
          </a:p>
        </p:txBody>
      </p:sp>
      <p:sp>
        <p:nvSpPr>
          <p:cNvPr id="6187" name="WordArt 43">
            <a:extLst>
              <a:ext uri="{FF2B5EF4-FFF2-40B4-BE49-F238E27FC236}">
                <a16:creationId xmlns:a16="http://schemas.microsoft.com/office/drawing/2014/main" id="{07D6B20F-ED17-C8EE-CA10-E1392EB9EAE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2465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7</a:t>
            </a:r>
          </a:p>
        </p:txBody>
      </p:sp>
      <p:sp>
        <p:nvSpPr>
          <p:cNvPr id="6188" name="WordArt 44">
            <a:extLst>
              <a:ext uri="{FF2B5EF4-FFF2-40B4-BE49-F238E27FC236}">
                <a16:creationId xmlns:a16="http://schemas.microsoft.com/office/drawing/2014/main" id="{2A6B69FA-4AE7-089D-EB58-E64B7206780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8180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8</a:t>
            </a:r>
          </a:p>
        </p:txBody>
      </p:sp>
      <p:sp>
        <p:nvSpPr>
          <p:cNvPr id="6189" name="WordArt 45">
            <a:extLst>
              <a:ext uri="{FF2B5EF4-FFF2-40B4-BE49-F238E27FC236}">
                <a16:creationId xmlns:a16="http://schemas.microsoft.com/office/drawing/2014/main" id="{40445B64-EE43-F52E-D4CE-53EAD41D59C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800850" y="581025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9</a:t>
            </a:r>
          </a:p>
        </p:txBody>
      </p:sp>
      <p:sp>
        <p:nvSpPr>
          <p:cNvPr id="6190" name="WordArt 46">
            <a:extLst>
              <a:ext uri="{FF2B5EF4-FFF2-40B4-BE49-F238E27FC236}">
                <a16:creationId xmlns:a16="http://schemas.microsoft.com/office/drawing/2014/main" id="{7A643658-D54A-1156-F090-0E9A16E7484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24650" y="581025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10</a:t>
            </a:r>
          </a:p>
        </p:txBody>
      </p:sp>
      <p:sp>
        <p:nvSpPr>
          <p:cNvPr id="42020" name="Text Box 36">
            <a:extLst>
              <a:ext uri="{FF2B5EF4-FFF2-40B4-BE49-F238E27FC236}">
                <a16:creationId xmlns:a16="http://schemas.microsoft.com/office/drawing/2014/main" id="{9F49CEDC-6575-699A-1C05-AFABB389C6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2362201"/>
            <a:ext cx="3200400" cy="923925"/>
          </a:xfrm>
          <a:prstGeom prst="rect">
            <a:avLst/>
          </a:prstGeom>
          <a:solidFill>
            <a:srgbClr val="FFCCCC"/>
          </a:solidFill>
          <a:ln w="9525">
            <a:miter lim="800000"/>
            <a:headEnd/>
            <a:tailEnd/>
          </a:ln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800080"/>
            </a:extrusionClr>
            <a:contourClr>
              <a:srgbClr val="FFCCCC"/>
            </a:contourClr>
          </a:sp3d>
        </p:spPr>
        <p:txBody>
          <a:bodyPr>
            <a:spAutoFit/>
            <a:flatTx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t-BR" alt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altLang="en-US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021" name="Text Box 37">
            <a:extLst>
              <a:ext uri="{FF2B5EF4-FFF2-40B4-BE49-F238E27FC236}">
                <a16:creationId xmlns:a16="http://schemas.microsoft.com/office/drawing/2014/main" id="{C7E91207-63C3-5711-37C3-3F0DAE2C8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3546476"/>
            <a:ext cx="3276600" cy="923925"/>
          </a:xfrm>
          <a:prstGeom prst="rect">
            <a:avLst/>
          </a:prstGeom>
          <a:solidFill>
            <a:srgbClr val="FFCCCC"/>
          </a:solidFill>
          <a:ln w="9525">
            <a:miter lim="800000"/>
            <a:headEnd/>
            <a:tailEnd/>
          </a:ln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800080"/>
            </a:extrusionClr>
            <a:contourClr>
              <a:srgbClr val="FFCCCC"/>
            </a:contourClr>
          </a:sp3d>
        </p:spPr>
        <p:txBody>
          <a:bodyPr>
            <a:spAutoFit/>
            <a:flatTx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t-BR" alt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altLang="en-US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022" name="Text Box 38">
            <a:extLst>
              <a:ext uri="{FF2B5EF4-FFF2-40B4-BE49-F238E27FC236}">
                <a16:creationId xmlns:a16="http://schemas.microsoft.com/office/drawing/2014/main" id="{E0B5C0BB-937D-5F59-463D-07FBEDBB0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4648201"/>
            <a:ext cx="3276600" cy="923925"/>
          </a:xfrm>
          <a:prstGeom prst="rect">
            <a:avLst/>
          </a:prstGeom>
          <a:solidFill>
            <a:srgbClr val="FFCCCC"/>
          </a:solidFill>
          <a:ln w="9525">
            <a:miter lim="800000"/>
            <a:headEnd/>
            <a:tailEnd/>
          </a:ln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800080"/>
            </a:extrusionClr>
            <a:contourClr>
              <a:srgbClr val="FFCCCC"/>
            </a:contourClr>
          </a:sp3d>
        </p:spPr>
        <p:txBody>
          <a:bodyPr>
            <a:spAutoFit/>
            <a:flatTx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E2856E-E738-4927-ECCC-2CD18915949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99" y="1600200"/>
            <a:ext cx="4477327" cy="38862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FFEEA27-C2F6-4702-C89D-FE86FCC75DB1}"/>
              </a:ext>
            </a:extLst>
          </p:cNvPr>
          <p:cNvSpPr/>
          <p:nvPr/>
        </p:nvSpPr>
        <p:spPr>
          <a:xfrm>
            <a:off x="10187709" y="685800"/>
            <a:ext cx="563418" cy="51492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20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2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2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20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20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20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20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1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1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61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1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6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500"/>
                                        <p:tgtEl>
                                          <p:spTgt spid="61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11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6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21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9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31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9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41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4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9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51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2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5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9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61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6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9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71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2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4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7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9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81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Reng re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 nodeType="clickPar">
                      <p:stCondLst>
                        <p:cond delay="indefinite"/>
                      </p:stCondLst>
                      <p:childTnLst>
                        <p:par>
                          <p:cTn id="1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 nodeType="clickPar">
                      <p:stCondLst>
                        <p:cond delay="indefinite"/>
                      </p:stCondLst>
                      <p:childTnLst>
                        <p:par>
                          <p:cTn id="1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9" presetID="23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0" dur="500" fill="hold"/>
                                        <p:tgtEl>
                                          <p:spTgt spid="420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1" dur="500" fill="hold"/>
                                        <p:tgtEl>
                                          <p:spTgt spid="420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2" dur="500" fill="hold"/>
                                        <p:tgtEl>
                                          <p:spTgt spid="420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03" dur="500" fill="hold"/>
                                        <p:tgtEl>
                                          <p:spTgt spid="420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4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0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171" grpId="0" animBg="1"/>
      <p:bldP spid="6171" grpId="1" animBg="1"/>
      <p:bldP spid="42020" grpId="0" animBg="1"/>
      <p:bldP spid="42021" grpId="0" animBg="1"/>
      <p:bldP spid="42022" grpId="0" animBg="1"/>
      <p:bldP spid="4202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>
            <a:extLst>
              <a:ext uri="{FF2B5EF4-FFF2-40B4-BE49-F238E27FC236}">
                <a16:creationId xmlns:a16="http://schemas.microsoft.com/office/drawing/2014/main" id="{C78B5A99-2111-C250-FD41-14F3EC63A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536575"/>
            <a:ext cx="6324600" cy="95041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có</a:t>
            </a:r>
            <a:r>
              <a:rPr lang="en-US" altLang="en-US" sz="3600" b="1" dirty="0">
                <a:latin typeface="Times New Roman" panose="02020603050405020304" pitchFamily="18" charset="0"/>
              </a:rPr>
              <a:t> bao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nhiêu</a:t>
            </a:r>
            <a:r>
              <a:rPr lang="en-US" altLang="en-US" sz="3600" b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hình</a:t>
            </a:r>
            <a:r>
              <a:rPr lang="en-US" altLang="en-US" sz="3600" b="1" dirty="0">
                <a:latin typeface="Times New Roman" panose="02020603050405020304" pitchFamily="18" charset="0"/>
              </a:rPr>
              <a:t> tam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giác</a:t>
            </a:r>
            <a:r>
              <a:rPr lang="en-US" altLang="en-US" sz="3600" b="1" dirty="0">
                <a:latin typeface="Times New Roman" panose="02020603050405020304" pitchFamily="18" charset="0"/>
              </a:rPr>
              <a:t> </a:t>
            </a:r>
          </a:p>
        </p:txBody>
      </p:sp>
      <p:grpSp>
        <p:nvGrpSpPr>
          <p:cNvPr id="6147" name="Group 51">
            <a:extLst>
              <a:ext uri="{FF2B5EF4-FFF2-40B4-BE49-F238E27FC236}">
                <a16:creationId xmlns:a16="http://schemas.microsoft.com/office/drawing/2014/main" id="{0919CF3B-9535-EDF1-7983-A475A2D21AC8}"/>
              </a:ext>
            </a:extLst>
          </p:cNvPr>
          <p:cNvGrpSpPr>
            <a:grpSpLocks/>
          </p:cNvGrpSpPr>
          <p:nvPr/>
        </p:nvGrpSpPr>
        <p:grpSpPr bwMode="auto">
          <a:xfrm>
            <a:off x="1781176" y="14288"/>
            <a:ext cx="320675" cy="6858000"/>
            <a:chOff x="202295" y="-322943"/>
            <a:chExt cx="319314" cy="718094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024135E-B9DF-4D52-B6D1-A2B2053CA6C9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5982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000">
                <a:latin typeface=".VnTime" pitchFamily="34" charset="0"/>
              </a:endParaRPr>
            </a:p>
          </p:txBody>
        </p:sp>
        <p:sp>
          <p:nvSpPr>
            <p:cNvPr id="6179" name="Rectangle 10">
              <a:extLst>
                <a:ext uri="{FF2B5EF4-FFF2-40B4-BE49-F238E27FC236}">
                  <a16:creationId xmlns:a16="http://schemas.microsoft.com/office/drawing/2014/main" id="{5DAF078A-2A4F-E300-AFB7-E97ED2F054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 sz="2000">
                <a:latin typeface=".VnTime" panose="020B7200000000000000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D694102-4D4F-30F2-36B1-90E2251CC681}"/>
                </a:ext>
              </a:extLst>
            </p:cNvPr>
            <p:cNvSpPr/>
            <p:nvPr/>
          </p:nvSpPr>
          <p:spPr bwMode="auto">
            <a:xfrm>
              <a:off x="324014" y="-307983"/>
              <a:ext cx="75877" cy="7165983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200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.VnTime" pitchFamily="34" charset="0"/>
              </a:endParaRPr>
            </a:p>
          </p:txBody>
        </p:sp>
      </p:grpSp>
      <p:sp>
        <p:nvSpPr>
          <p:cNvPr id="3" name="AutoShape 51">
            <a:extLst>
              <a:ext uri="{FF2B5EF4-FFF2-40B4-BE49-F238E27FC236}">
                <a16:creationId xmlns:a16="http://schemas.microsoft.com/office/drawing/2014/main" id="{9BFFA23D-08A9-F0AB-136D-DE3585F69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2362201"/>
            <a:ext cx="2362200" cy="822325"/>
          </a:xfrm>
          <a:prstGeom prst="roundRect">
            <a:avLst>
              <a:gd name="adj" fmla="val 16667"/>
            </a:avLst>
          </a:prstGeom>
          <a:solidFill>
            <a:srgbClr val="FFCCCC"/>
          </a:solidFill>
          <a:ln w="762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39" name="Picture 37" descr="Blue_chapterlist">
            <a:extLst>
              <a:ext uri="{FF2B5EF4-FFF2-40B4-BE49-F238E27FC236}">
                <a16:creationId xmlns:a16="http://schemas.microsoft.com/office/drawing/2014/main" id="{452A065D-D196-FB4B-AC5B-920A256F4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1" y="2620964"/>
            <a:ext cx="593725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0" name="Picture 39" descr="Classicmode">
            <a:extLst>
              <a:ext uri="{FF2B5EF4-FFF2-40B4-BE49-F238E27FC236}">
                <a16:creationId xmlns:a16="http://schemas.microsoft.com/office/drawing/2014/main" id="{0DCEB72B-D483-BA42-CF65-1513C0A02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2451100"/>
            <a:ext cx="1600200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043" name="Oval 59">
            <a:hlinkHover r:id="" action="ppaction://noaction" highlightClick="1">
              <a:snd r:embed="rId10" name="cached_combo42.wav"/>
            </a:hlinkHover>
            <a:extLst>
              <a:ext uri="{FF2B5EF4-FFF2-40B4-BE49-F238E27FC236}">
                <a16:creationId xmlns:a16="http://schemas.microsoft.com/office/drawing/2014/main" id="{41B3A5F9-C62D-55E4-29A0-5E5E2C0E9E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2514600"/>
            <a:ext cx="838200" cy="609600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000">
              <a:latin typeface=".VnTime" panose="020B7200000000000000" pitchFamily="34" charset="0"/>
            </a:endParaRPr>
          </a:p>
        </p:txBody>
      </p:sp>
      <p:sp>
        <p:nvSpPr>
          <p:cNvPr id="1044" name="WordArt 226">
            <a:extLst>
              <a:ext uri="{FF2B5EF4-FFF2-40B4-BE49-F238E27FC236}">
                <a16:creationId xmlns:a16="http://schemas.microsoft.com/office/drawing/2014/main" id="{E3919A4C-5A9B-7298-8CC2-19D538E39AC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19401" y="259080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 panose="020B7200000000000000" pitchFamily="34" charset="0"/>
              </a:rPr>
              <a:t>A</a:t>
            </a:r>
          </a:p>
        </p:txBody>
      </p:sp>
      <p:sp>
        <p:nvSpPr>
          <p:cNvPr id="4" name="AutoShape 51">
            <a:extLst>
              <a:ext uri="{FF2B5EF4-FFF2-40B4-BE49-F238E27FC236}">
                <a16:creationId xmlns:a16="http://schemas.microsoft.com/office/drawing/2014/main" id="{AB680099-891A-BFB5-F035-39BD0344A7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0188" y="3521076"/>
            <a:ext cx="2436812" cy="822325"/>
          </a:xfrm>
          <a:prstGeom prst="roundRect">
            <a:avLst>
              <a:gd name="adj" fmla="val 16667"/>
            </a:avLst>
          </a:prstGeom>
          <a:solidFill>
            <a:srgbClr val="FFCCCC"/>
          </a:solidFill>
          <a:ln w="762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pic>
        <p:nvPicPr>
          <p:cNvPr id="5" name="Picture 37" descr="Blue_chapterlist">
            <a:extLst>
              <a:ext uri="{FF2B5EF4-FFF2-40B4-BE49-F238E27FC236}">
                <a16:creationId xmlns:a16="http://schemas.microsoft.com/office/drawing/2014/main" id="{20836995-4145-E8EE-D9E6-A3E698414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1" y="3763964"/>
            <a:ext cx="593725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6" name="Picture 39" descr="Classicmode">
            <a:extLst>
              <a:ext uri="{FF2B5EF4-FFF2-40B4-BE49-F238E27FC236}">
                <a16:creationId xmlns:a16="http://schemas.microsoft.com/office/drawing/2014/main" id="{B012B4E2-EE02-60F0-F77F-02D820AB5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3541714"/>
            <a:ext cx="1500188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7" name="Oval 59">
            <a:hlinkHover r:id="" action="ppaction://noaction" highlightClick="1">
              <a:snd r:embed="rId10" name="cached_combo42.wav"/>
            </a:hlinkHover>
            <a:extLst>
              <a:ext uri="{FF2B5EF4-FFF2-40B4-BE49-F238E27FC236}">
                <a16:creationId xmlns:a16="http://schemas.microsoft.com/office/drawing/2014/main" id="{C28A0070-A583-FC44-D4D1-936E0C87BC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1" y="3657600"/>
            <a:ext cx="817563" cy="609600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000">
              <a:latin typeface=".VnTime" panose="020B7200000000000000" pitchFamily="34" charset="0"/>
            </a:endParaRPr>
          </a:p>
        </p:txBody>
      </p:sp>
      <p:sp>
        <p:nvSpPr>
          <p:cNvPr id="8" name="WordArt 226">
            <a:extLst>
              <a:ext uri="{FF2B5EF4-FFF2-40B4-BE49-F238E27FC236}">
                <a16:creationId xmlns:a16="http://schemas.microsoft.com/office/drawing/2014/main" id="{20C5F529-F155-E9BD-8726-2949E1D7A3A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92426" y="37274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 panose="020B7200000000000000" pitchFamily="34" charset="0"/>
              </a:rPr>
              <a:t>b</a:t>
            </a:r>
          </a:p>
        </p:txBody>
      </p:sp>
      <p:sp>
        <p:nvSpPr>
          <p:cNvPr id="9" name="AutoShape 51">
            <a:extLst>
              <a:ext uri="{FF2B5EF4-FFF2-40B4-BE49-F238E27FC236}">
                <a16:creationId xmlns:a16="http://schemas.microsoft.com/office/drawing/2014/main" id="{9F33C7AE-CF5E-ABD8-3435-F1C79BB559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4664076"/>
            <a:ext cx="2438400" cy="822325"/>
          </a:xfrm>
          <a:prstGeom prst="roundRect">
            <a:avLst>
              <a:gd name="adj" fmla="val 16667"/>
            </a:avLst>
          </a:prstGeom>
          <a:solidFill>
            <a:srgbClr val="FFCCCC"/>
          </a:solidFill>
          <a:ln w="762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pic>
        <p:nvPicPr>
          <p:cNvPr id="11" name="Picture 37" descr="Blue_chapterlist">
            <a:extLst>
              <a:ext uri="{FF2B5EF4-FFF2-40B4-BE49-F238E27FC236}">
                <a16:creationId xmlns:a16="http://schemas.microsoft.com/office/drawing/2014/main" id="{D0D7D263-1E52-8025-D148-E1D83800E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1" y="4906964"/>
            <a:ext cx="593725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12" name="Picture 39" descr="Classicmode">
            <a:extLst>
              <a:ext uri="{FF2B5EF4-FFF2-40B4-BE49-F238E27FC236}">
                <a16:creationId xmlns:a16="http://schemas.microsoft.com/office/drawing/2014/main" id="{A8F79650-F027-4EAA-4849-59E34D3149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4684714"/>
            <a:ext cx="1500188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3" name="Oval 59">
            <a:hlinkHover r:id="" action="ppaction://noaction" highlightClick="1">
              <a:snd r:embed="rId10" name="cached_combo42.wav"/>
            </a:hlinkHover>
            <a:extLst>
              <a:ext uri="{FF2B5EF4-FFF2-40B4-BE49-F238E27FC236}">
                <a16:creationId xmlns:a16="http://schemas.microsoft.com/office/drawing/2014/main" id="{1290921D-B8DD-41B5-476C-C569E5ED23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1" y="4724401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000">
              <a:latin typeface=".VnTime" panose="020B7200000000000000" pitchFamily="34" charset="0"/>
            </a:endParaRPr>
          </a:p>
        </p:txBody>
      </p:sp>
      <p:sp>
        <p:nvSpPr>
          <p:cNvPr id="15" name="WordArt 226">
            <a:extLst>
              <a:ext uri="{FF2B5EF4-FFF2-40B4-BE49-F238E27FC236}">
                <a16:creationId xmlns:a16="http://schemas.microsoft.com/office/drawing/2014/main" id="{1736300C-9326-4470-774C-441CA8FD95B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19401" y="48704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 panose="020B7200000000000000" pitchFamily="34" charset="0"/>
              </a:rPr>
              <a:t>c</a:t>
            </a:r>
          </a:p>
        </p:txBody>
      </p:sp>
      <p:sp>
        <p:nvSpPr>
          <p:cNvPr id="6171" name="AutoShape 27">
            <a:extLst>
              <a:ext uri="{FF2B5EF4-FFF2-40B4-BE49-F238E27FC236}">
                <a16:creationId xmlns:a16="http://schemas.microsoft.com/office/drawing/2014/main" id="{7A75D12F-DD7B-77C0-FED1-10CC5F8DFF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381000"/>
            <a:ext cx="1905000" cy="18288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222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72" name="WordArt 28">
            <a:extLst>
              <a:ext uri="{FF2B5EF4-FFF2-40B4-BE49-F238E27FC236}">
                <a16:creationId xmlns:a16="http://schemas.microsoft.com/office/drawing/2014/main" id="{C36E3B9B-1789-CEA4-C2F3-16C818F7073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590800" y="990600"/>
            <a:ext cx="9144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 4</a:t>
            </a:r>
          </a:p>
        </p:txBody>
      </p:sp>
      <p:pic>
        <p:nvPicPr>
          <p:cNvPr id="6165" name="Picture 29" descr="Picture1">
            <a:extLst>
              <a:ext uri="{FF2B5EF4-FFF2-40B4-BE49-F238E27FC236}">
                <a16:creationId xmlns:a16="http://schemas.microsoft.com/office/drawing/2014/main" id="{F3B4A3C9-AA37-CF22-092E-D6A816F1E8C6}"/>
              </a:ext>
            </a:extLst>
          </p:cNvPr>
          <p:cNvPicPr>
            <a:picLocks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52400"/>
            <a:ext cx="8534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 33">
            <a:extLst>
              <a:ext uri="{FF2B5EF4-FFF2-40B4-BE49-F238E27FC236}">
                <a16:creationId xmlns:a16="http://schemas.microsoft.com/office/drawing/2014/main" id="{6332FE19-322E-9D9B-81D5-90D71BFA6DC2}"/>
              </a:ext>
            </a:extLst>
          </p:cNvPr>
          <p:cNvGrpSpPr>
            <a:grpSpLocks/>
          </p:cNvGrpSpPr>
          <p:nvPr/>
        </p:nvGrpSpPr>
        <p:grpSpPr bwMode="auto">
          <a:xfrm>
            <a:off x="6238875" y="5381625"/>
            <a:ext cx="1600200" cy="1600200"/>
            <a:chOff x="4320" y="2928"/>
            <a:chExt cx="1104" cy="1104"/>
          </a:xfrm>
          <a:solidFill>
            <a:srgbClr val="FFFF00"/>
          </a:solidFill>
        </p:grpSpPr>
        <p:sp>
          <p:nvSpPr>
            <p:cNvPr id="3106" name="AutoShape 34">
              <a:extLst>
                <a:ext uri="{FF2B5EF4-FFF2-40B4-BE49-F238E27FC236}">
                  <a16:creationId xmlns:a16="http://schemas.microsoft.com/office/drawing/2014/main" id="{0ADCE12D-CAF8-5CAA-7344-65AFEEDA11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6000" b="1">
                <a:solidFill>
                  <a:srgbClr val="FF0066"/>
                </a:solidFill>
                <a:latin typeface=".VnHelvetInsH" pitchFamily="34" charset="0"/>
              </a:endParaRPr>
            </a:p>
          </p:txBody>
        </p:sp>
        <p:sp>
          <p:nvSpPr>
            <p:cNvPr id="3107" name="WordArt 35">
              <a:extLst>
                <a:ext uri="{FF2B5EF4-FFF2-40B4-BE49-F238E27FC236}">
                  <a16:creationId xmlns:a16="http://schemas.microsoft.com/office/drawing/2014/main" id="{2DAD355B-44D4-DC9D-8B82-A0AEA5BDDE5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54" cy="504"/>
            </a:xfrm>
            <a:prstGeom prst="rect">
              <a:avLst/>
            </a:prstGeom>
            <a:grpFill/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>
                <a:defRPr/>
              </a:pPr>
              <a:r>
                <a:rPr lang="en-US" sz="28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Hết giờ</a:t>
              </a:r>
            </a:p>
          </p:txBody>
        </p:sp>
      </p:grpSp>
      <p:sp>
        <p:nvSpPr>
          <p:cNvPr id="6180" name="WordArt 36">
            <a:extLst>
              <a:ext uri="{FF2B5EF4-FFF2-40B4-BE49-F238E27FC236}">
                <a16:creationId xmlns:a16="http://schemas.microsoft.com/office/drawing/2014/main" id="{3B4CF7A0-72E8-BA57-09EB-797A0AD3E19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0560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0</a:t>
            </a:r>
          </a:p>
        </p:txBody>
      </p:sp>
      <p:sp>
        <p:nvSpPr>
          <p:cNvPr id="6181" name="WordArt 37">
            <a:extLst>
              <a:ext uri="{FF2B5EF4-FFF2-40B4-BE49-F238E27FC236}">
                <a16:creationId xmlns:a16="http://schemas.microsoft.com/office/drawing/2014/main" id="{E3C82B43-25D0-AFF6-8CBF-1D5E32A5900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2465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1</a:t>
            </a:r>
          </a:p>
        </p:txBody>
      </p:sp>
      <p:sp>
        <p:nvSpPr>
          <p:cNvPr id="6182" name="WordArt 38">
            <a:extLst>
              <a:ext uri="{FF2B5EF4-FFF2-40B4-BE49-F238E27FC236}">
                <a16:creationId xmlns:a16="http://schemas.microsoft.com/office/drawing/2014/main" id="{36B3B96B-93EF-559E-18B1-6890DBD38A7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24650" y="581025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2</a:t>
            </a:r>
          </a:p>
        </p:txBody>
      </p:sp>
      <p:sp>
        <p:nvSpPr>
          <p:cNvPr id="6183" name="WordArt 39">
            <a:extLst>
              <a:ext uri="{FF2B5EF4-FFF2-40B4-BE49-F238E27FC236}">
                <a16:creationId xmlns:a16="http://schemas.microsoft.com/office/drawing/2014/main" id="{B2FC6FF9-96CF-4DA2-F503-43306351CD8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2465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3</a:t>
            </a:r>
          </a:p>
        </p:txBody>
      </p:sp>
      <p:sp>
        <p:nvSpPr>
          <p:cNvPr id="6184" name="WordArt 40">
            <a:extLst>
              <a:ext uri="{FF2B5EF4-FFF2-40B4-BE49-F238E27FC236}">
                <a16:creationId xmlns:a16="http://schemas.microsoft.com/office/drawing/2014/main" id="{7E96A37A-C141-AF5E-4FE6-D6B66524B88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2465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4</a:t>
            </a:r>
          </a:p>
        </p:txBody>
      </p:sp>
      <p:sp>
        <p:nvSpPr>
          <p:cNvPr id="6185" name="WordArt 41">
            <a:extLst>
              <a:ext uri="{FF2B5EF4-FFF2-40B4-BE49-F238E27FC236}">
                <a16:creationId xmlns:a16="http://schemas.microsoft.com/office/drawing/2014/main" id="{237DC242-880B-8C1C-F92E-B4F55B45804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0560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5</a:t>
            </a:r>
          </a:p>
        </p:txBody>
      </p:sp>
      <p:sp>
        <p:nvSpPr>
          <p:cNvPr id="6186" name="WordArt 42">
            <a:extLst>
              <a:ext uri="{FF2B5EF4-FFF2-40B4-BE49-F238E27FC236}">
                <a16:creationId xmlns:a16="http://schemas.microsoft.com/office/drawing/2014/main" id="{881524C3-6F2A-2F81-CDF2-DADC83D9603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2465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6</a:t>
            </a:r>
          </a:p>
        </p:txBody>
      </p:sp>
      <p:sp>
        <p:nvSpPr>
          <p:cNvPr id="6187" name="WordArt 43">
            <a:extLst>
              <a:ext uri="{FF2B5EF4-FFF2-40B4-BE49-F238E27FC236}">
                <a16:creationId xmlns:a16="http://schemas.microsoft.com/office/drawing/2014/main" id="{5F539BB2-8D98-0E2F-D22E-0EC92B8FD8F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2465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7</a:t>
            </a:r>
          </a:p>
        </p:txBody>
      </p:sp>
      <p:sp>
        <p:nvSpPr>
          <p:cNvPr id="6188" name="WordArt 44">
            <a:extLst>
              <a:ext uri="{FF2B5EF4-FFF2-40B4-BE49-F238E27FC236}">
                <a16:creationId xmlns:a16="http://schemas.microsoft.com/office/drawing/2014/main" id="{2C0D3860-EE6B-D1D5-A371-4FD1D3D0D8A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81800" y="57912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8</a:t>
            </a:r>
          </a:p>
        </p:txBody>
      </p:sp>
      <p:sp>
        <p:nvSpPr>
          <p:cNvPr id="6189" name="WordArt 45">
            <a:extLst>
              <a:ext uri="{FF2B5EF4-FFF2-40B4-BE49-F238E27FC236}">
                <a16:creationId xmlns:a16="http://schemas.microsoft.com/office/drawing/2014/main" id="{DE6C173D-3A9E-7E5B-AF6B-679EE485E08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800850" y="581025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9</a:t>
            </a:r>
          </a:p>
        </p:txBody>
      </p:sp>
      <p:sp>
        <p:nvSpPr>
          <p:cNvPr id="6190" name="WordArt 46">
            <a:extLst>
              <a:ext uri="{FF2B5EF4-FFF2-40B4-BE49-F238E27FC236}">
                <a16:creationId xmlns:a16="http://schemas.microsoft.com/office/drawing/2014/main" id="{6AF8DE2F-68BD-E319-24B3-2DF2417202B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24650" y="581025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10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08F6F0-098E-9310-270C-EEEEB7886B0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387" y="1807666"/>
            <a:ext cx="5089381" cy="4045158"/>
          </a:xfrm>
          <a:prstGeom prst="rect">
            <a:avLst/>
          </a:prstGeom>
        </p:spPr>
      </p:pic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BA7D1919-044F-2170-4878-F58392EA73DB}"/>
              </a:ext>
            </a:extLst>
          </p:cNvPr>
          <p:cNvSpPr/>
          <p:nvPr/>
        </p:nvSpPr>
        <p:spPr>
          <a:xfrm>
            <a:off x="9919855" y="785091"/>
            <a:ext cx="454526" cy="415378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61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6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61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0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6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6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6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2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6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3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4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6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4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6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5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6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6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7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6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7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9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Reng re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 nodeType="clickPar">
                      <p:stCondLst>
                        <p:cond delay="indefinite"/>
                      </p:stCondLst>
                      <p:childTnLst>
                        <p:par>
                          <p:cTn id="1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 nodeType="clickPar">
                      <p:stCondLst>
                        <p:cond delay="indefinite"/>
                      </p:stCondLst>
                      <p:childTnLst>
                        <p:par>
                          <p:cTn id="1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6" presetID="23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9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0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7" presetID="23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8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9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0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21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043" grpId="0" animBg="1"/>
      <p:bldP spid="6171" grpId="0" animBg="1"/>
      <p:bldP spid="6171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310F655-0F11-4B14-9954-0EA9130991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65" t="42895" r="50000" b="47825"/>
          <a:stretch/>
        </p:blipFill>
        <p:spPr>
          <a:xfrm>
            <a:off x="238537" y="0"/>
            <a:ext cx="11304106" cy="12980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33909A-AA18-49AC-A5A7-E0EAD50D7E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023" t="20276" r="27826" b="21532"/>
          <a:stretch/>
        </p:blipFill>
        <p:spPr>
          <a:xfrm>
            <a:off x="2425147" y="1112550"/>
            <a:ext cx="6453807" cy="39889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30685C-C34B-4504-AE31-67D54F57A2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283" t="56611" r="60543" b="32939"/>
          <a:stretch/>
        </p:blipFill>
        <p:spPr>
          <a:xfrm>
            <a:off x="682486" y="6058924"/>
            <a:ext cx="3922644" cy="7163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26EE85-E023-4BAC-A7C7-50AA66047B8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283" t="35549" r="62500" b="52223"/>
          <a:stretch/>
        </p:blipFill>
        <p:spPr>
          <a:xfrm>
            <a:off x="715618" y="5220723"/>
            <a:ext cx="3684109" cy="8382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05F6F6B-8A34-4080-93AA-52AA9B4B1B2C}"/>
              </a:ext>
            </a:extLst>
          </p:cNvPr>
          <p:cNvSpPr/>
          <p:nvPr/>
        </p:nvSpPr>
        <p:spPr>
          <a:xfrm>
            <a:off x="1364974" y="6114539"/>
            <a:ext cx="1166191" cy="5460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C78A59-9141-4EA1-A6F0-2AFF17029277}"/>
              </a:ext>
            </a:extLst>
          </p:cNvPr>
          <p:cNvSpPr/>
          <p:nvPr/>
        </p:nvSpPr>
        <p:spPr>
          <a:xfrm>
            <a:off x="1663148" y="5393635"/>
            <a:ext cx="1166191" cy="5460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796FADC-4A1C-4CD7-AF9E-1A15574856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9402" t="35549" r="7065" b="52223"/>
          <a:stretch/>
        </p:blipFill>
        <p:spPr>
          <a:xfrm>
            <a:off x="7000459" y="5237289"/>
            <a:ext cx="4088298" cy="838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81B0C5B-158E-4FDF-B4A3-517D796870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0760" t="56612" r="7066" b="32938"/>
          <a:stretch/>
        </p:blipFill>
        <p:spPr>
          <a:xfrm>
            <a:off x="7083286" y="6117571"/>
            <a:ext cx="3922643" cy="71632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FAA0FCC-F817-4320-AB28-2EE519246C3E}"/>
              </a:ext>
            </a:extLst>
          </p:cNvPr>
          <p:cNvSpPr/>
          <p:nvPr/>
        </p:nvSpPr>
        <p:spPr>
          <a:xfrm>
            <a:off x="7792274" y="5342598"/>
            <a:ext cx="1166191" cy="5460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7C2B08B-247B-4E56-974B-341DC9AE706E}"/>
              </a:ext>
            </a:extLst>
          </p:cNvPr>
          <p:cNvSpPr/>
          <p:nvPr/>
        </p:nvSpPr>
        <p:spPr>
          <a:xfrm>
            <a:off x="7878417" y="6144075"/>
            <a:ext cx="1166191" cy="5460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590107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4" grpId="0" animBg="1"/>
      <p:bldP spid="1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120</TotalTime>
  <Words>234</Words>
  <Application>Microsoft Office PowerPoint</Application>
  <PresentationFormat>Widescreen</PresentationFormat>
  <Paragraphs>106</Paragraphs>
  <Slides>15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.VnHelvetInsH</vt:lpstr>
      <vt:lpstr>.VnTime</vt:lpstr>
      <vt:lpstr>.VnTimeH</vt:lpstr>
      <vt:lpstr>Arial</vt:lpstr>
      <vt:lpstr>Calibri</vt:lpstr>
      <vt:lpstr>Calibri Light</vt:lpstr>
      <vt:lpstr>Impact</vt:lpstr>
      <vt:lpstr>Times New Roman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12</cp:revision>
  <dcterms:created xsi:type="dcterms:W3CDTF">2021-10-18T14:31:51Z</dcterms:created>
  <dcterms:modified xsi:type="dcterms:W3CDTF">2024-10-28T14:42:17Z</dcterms:modified>
</cp:coreProperties>
</file>