
<file path=[Content_Types].xml><?xml version="1.0" encoding="utf-8"?>
<Types xmlns="http://schemas.openxmlformats.org/package/2006/content-types">
  <Default Extension="png" ContentType="image/png"/>
  <Default Extension="svg" ContentType="image/svg+xml"/>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4" r:id="rId2"/>
    <p:sldMasterId id="2147483689" r:id="rId3"/>
  </p:sldMasterIdLst>
  <p:notesMasterIdLst>
    <p:notesMasterId r:id="rId54"/>
  </p:notesMasterIdLst>
  <p:sldIdLst>
    <p:sldId id="365" r:id="rId4"/>
    <p:sldId id="333" r:id="rId5"/>
    <p:sldId id="445" r:id="rId6"/>
    <p:sldId id="446" r:id="rId7"/>
    <p:sldId id="447" r:id="rId8"/>
    <p:sldId id="361" r:id="rId9"/>
    <p:sldId id="331" r:id="rId10"/>
    <p:sldId id="448" r:id="rId11"/>
    <p:sldId id="261" r:id="rId12"/>
    <p:sldId id="268" r:id="rId13"/>
    <p:sldId id="427" r:id="rId14"/>
    <p:sldId id="455" r:id="rId15"/>
    <p:sldId id="270" r:id="rId16"/>
    <p:sldId id="449" r:id="rId17"/>
    <p:sldId id="317" r:id="rId18"/>
    <p:sldId id="318" r:id="rId19"/>
    <p:sldId id="319" r:id="rId20"/>
    <p:sldId id="456" r:id="rId21"/>
    <p:sldId id="353" r:id="rId22"/>
    <p:sldId id="354" r:id="rId23"/>
    <p:sldId id="450" r:id="rId24"/>
    <p:sldId id="321" r:id="rId25"/>
    <p:sldId id="335" r:id="rId26"/>
    <p:sldId id="451" r:id="rId27"/>
    <p:sldId id="274" r:id="rId28"/>
    <p:sldId id="282" r:id="rId29"/>
    <p:sldId id="275" r:id="rId30"/>
    <p:sldId id="315" r:id="rId31"/>
    <p:sldId id="316" r:id="rId32"/>
    <p:sldId id="438" r:id="rId33"/>
    <p:sldId id="336" r:id="rId34"/>
    <p:sldId id="323" r:id="rId35"/>
    <p:sldId id="337" r:id="rId36"/>
    <p:sldId id="457" r:id="rId37"/>
    <p:sldId id="458" r:id="rId38"/>
    <p:sldId id="459" r:id="rId39"/>
    <p:sldId id="460" r:id="rId40"/>
    <p:sldId id="285" r:id="rId41"/>
    <p:sldId id="461" r:id="rId42"/>
    <p:sldId id="324" r:id="rId43"/>
    <p:sldId id="325" r:id="rId44"/>
    <p:sldId id="326" r:id="rId45"/>
    <p:sldId id="327" r:id="rId46"/>
    <p:sldId id="328" r:id="rId47"/>
    <p:sldId id="349" r:id="rId48"/>
    <p:sldId id="452" r:id="rId49"/>
    <p:sldId id="453" r:id="rId50"/>
    <p:sldId id="454" r:id="rId51"/>
    <p:sldId id="350" r:id="rId52"/>
    <p:sldId id="309" r:id="rId53"/>
  </p:sldIdLst>
  <p:sldSz cx="12192000" cy="6858000"/>
  <p:notesSz cx="6858000" cy="9144000"/>
  <p:embeddedFontLst>
    <p:embeddedFont>
      <p:font typeface="宋体" panose="02010600030101010101" pitchFamily="2" charset="-122"/>
      <p:regular r:id="rId55"/>
    </p:embeddedFont>
    <p:embeddedFont>
      <p:font typeface="#9Slide03 AmpleSoft Bold" panose="020B0604020202020204" charset="0"/>
      <p:regular r:id="rId56"/>
    </p:embeddedFont>
    <p:embeddedFont>
      <p:font typeface="#9Slide03 Arima Madurai Black" panose="020B0604020202020204" charset="0"/>
      <p:bold r:id="rId57"/>
    </p:embeddedFont>
    <p:embeddedFont>
      <p:font typeface="Baloo 2 SemiBold" panose="020B0604020202020204" charset="0"/>
      <p:bold r:id="rId58"/>
    </p:embeddedFont>
    <p:embeddedFont>
      <p:font typeface="Calibri" panose="020F0502020204030204" pitchFamily="34" charset="0"/>
      <p:regular r:id="rId59"/>
      <p:bold r:id="rId60"/>
      <p:italic r:id="rId61"/>
      <p:boldItalic r:id="rId62"/>
    </p:embeddedFont>
    <p:embeddedFont>
      <p:font typeface="Constantia" panose="02030602050306030303" pitchFamily="18" charset="0"/>
      <p:regular r:id="rId63"/>
      <p:bold r:id="rId64"/>
      <p:italic r:id="rId65"/>
      <p:boldItalic r:id="rId66"/>
    </p:embeddedFont>
    <p:embeddedFont>
      <p:font typeface="KaiTi" panose="02010609060101010101" pitchFamily="49" charset="-122"/>
      <p:regular r:id="rId67"/>
    </p:embeddedFont>
    <p:embeddedFont>
      <p:font typeface="Nunito" panose="020B0604020202020204" charset="0"/>
      <p:regular r:id="rId68"/>
      <p:bold r:id="rId69"/>
      <p:italic r:id="rId70"/>
      <p:boldItalic r:id="rId71"/>
    </p:embeddedFont>
    <p:embeddedFont>
      <p:font typeface="Nunito Black" panose="020B0604020202020204" charset="0"/>
      <p:bold r:id="rId72"/>
      <p:boldItalic r:id="rId73"/>
    </p:embeddedFont>
    <p:embeddedFont>
      <p:font typeface="Open Sans Extrabold" panose="020B0604020202020204" charset="0"/>
      <p:bold r:id="rId74"/>
      <p:boldItalic r:id="rId75"/>
    </p:embeddedFont>
    <p:embeddedFont>
      <p:font typeface="Sigmar One" panose="020B0604020202020204" charset="0"/>
      <p:regular r:id="rId76"/>
    </p:embeddedFont>
    <p:embeddedFont>
      <p:font typeface="Sriracha" panose="020B0604020202020204" charset="-34"/>
      <p:regular r:id="rId77"/>
    </p:embeddedFont>
    <p:embeddedFont>
      <p:font typeface="Tahoma" panose="020B0604030504040204" pitchFamily="34" charset="0"/>
      <p:regular r:id="rId78"/>
      <p:bold r:id="rId79"/>
    </p:embeddedFont>
    <p:embeddedFont>
      <p:font typeface="Wingdings 2" panose="05020102010507070707" pitchFamily="18" charset="2"/>
      <p:regular r:id="rId80"/>
    </p:embeddedFont>
  </p:embeddedFontLst>
  <p:defaultTex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19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36119"/>
    <a:srgbClr val="FFFFCC"/>
    <a:srgbClr val="06C233"/>
    <a:srgbClr val="CCFF66"/>
    <a:srgbClr val="CCFF33"/>
    <a:srgbClr val="FFFF99"/>
    <a:srgbClr val="ADE6F7"/>
    <a:srgbClr val="14960A"/>
    <a:srgbClr val="14F8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5" d="100"/>
          <a:sy n="65" d="100"/>
        </p:scale>
        <p:origin x="834" y="90"/>
      </p:cViewPr>
      <p:guideLst>
        <p:guide orient="horz" pos="1440"/>
        <p:guide pos="192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9.fntdata"/><Relationship Id="rId68" Type="http://schemas.openxmlformats.org/officeDocument/2006/relationships/font" Target="fonts/font14.fntdata"/><Relationship Id="rId84" Type="http://schemas.openxmlformats.org/officeDocument/2006/relationships/tableStyles" Target="tableStyle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font" Target="fonts/font4.fntdata"/><Relationship Id="rId74" Type="http://schemas.openxmlformats.org/officeDocument/2006/relationships/font" Target="fonts/font20.fntdata"/><Relationship Id="rId79" Type="http://schemas.openxmlformats.org/officeDocument/2006/relationships/font" Target="fonts/font25.fntdata"/><Relationship Id="rId5" Type="http://schemas.openxmlformats.org/officeDocument/2006/relationships/slide" Target="slides/slide2.xml"/><Relationship Id="rId61" Type="http://schemas.openxmlformats.org/officeDocument/2006/relationships/font" Target="fonts/font7.fntdata"/><Relationship Id="rId82" Type="http://schemas.openxmlformats.org/officeDocument/2006/relationships/viewProps" Target="viewProp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font" Target="fonts/font23.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8.fntdata"/><Relationship Id="rId80" Type="http://schemas.openxmlformats.org/officeDocument/2006/relationships/font" Target="fonts/font26.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font" Target="fonts/font21.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3.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schemas.openxmlformats.org/officeDocument/2006/relationships/font" Target="fonts/font24.fntdata"/><Relationship Id="rId8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1.fntdata"/><Relationship Id="rId76" Type="http://schemas.openxmlformats.org/officeDocument/2006/relationships/font" Target="fonts/font22.fntdata"/><Relationship Id="rId7" Type="http://schemas.openxmlformats.org/officeDocument/2006/relationships/slide" Target="slides/slide4.xml"/><Relationship Id="rId71" Type="http://schemas.openxmlformats.org/officeDocument/2006/relationships/font" Target="fonts/font17.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F8DF4-D804-4725-BADA-67CA1B67267E}" type="datetimeFigureOut">
              <a:rPr lang="en-US" smtClean="0"/>
              <a:pPr/>
              <a:t>9/28/2024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1B0917-67E2-48A5-9499-0E8EFE7EF306}" type="slidenum">
              <a:rPr lang="en-US" smtClean="0"/>
              <a:pPr/>
              <a:t>‹#›</a:t>
            </a:fld>
            <a:endParaRPr lang="en-US"/>
          </a:p>
        </p:txBody>
      </p:sp>
    </p:spTree>
    <p:extLst>
      <p:ext uri="{BB962C8B-B14F-4D97-AF65-F5344CB8AC3E}">
        <p14:creationId xmlns:p14="http://schemas.microsoft.com/office/powerpoint/2010/main" val="2579783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93A803B-0A97-F746-A650-63BA122E0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7000"/>
          <a:stretch/>
        </p:blipFill>
        <p:spPr>
          <a:xfrm>
            <a:off x="22860" y="4892038"/>
            <a:ext cx="11902401" cy="1965961"/>
          </a:xfrm>
          <a:prstGeom prst="rect">
            <a:avLst/>
          </a:prstGeom>
        </p:spPr>
      </p:pic>
      <p:pic>
        <p:nvPicPr>
          <p:cNvPr id="5" name="图片 4">
            <a:extLst>
              <a:ext uri="{FF2B5EF4-FFF2-40B4-BE49-F238E27FC236}">
                <a16:creationId xmlns:a16="http://schemas.microsoft.com/office/drawing/2014/main" id="{7D3E38C0-FCF9-A140-9396-B81E6B4ECB5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0108"/>
          <a:stretch/>
        </p:blipFill>
        <p:spPr>
          <a:xfrm>
            <a:off x="3261399" y="0"/>
            <a:ext cx="9022041" cy="6858000"/>
          </a:xfrm>
          <a:prstGeom prst="rect">
            <a:avLst/>
          </a:prstGeom>
        </p:spPr>
      </p:pic>
      <p:pic>
        <p:nvPicPr>
          <p:cNvPr id="12" name="图片 11">
            <a:extLst>
              <a:ext uri="{FF2B5EF4-FFF2-40B4-BE49-F238E27FC236}">
                <a16:creationId xmlns:a16="http://schemas.microsoft.com/office/drawing/2014/main" id="{B5B92B45-448A-6A46-9BB2-3361D586A06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71323"/>
          <a:stretch/>
        </p:blipFill>
        <p:spPr>
          <a:xfrm>
            <a:off x="-205739" y="-182880"/>
            <a:ext cx="3017166" cy="6389370"/>
          </a:xfrm>
          <a:prstGeom prst="rect">
            <a:avLst/>
          </a:prstGeom>
        </p:spPr>
      </p:pic>
      <p:pic>
        <p:nvPicPr>
          <p:cNvPr id="7" name="图片 6">
            <a:extLst>
              <a:ext uri="{FF2B5EF4-FFF2-40B4-BE49-F238E27FC236}">
                <a16:creationId xmlns:a16="http://schemas.microsoft.com/office/drawing/2014/main" id="{F09DF7C2-3152-F84C-AD3B-9F62B9E0DC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27667" r="71323" b="9000"/>
          <a:stretch/>
        </p:blipFill>
        <p:spPr>
          <a:xfrm>
            <a:off x="-205740" y="1897380"/>
            <a:ext cx="3238461" cy="4343400"/>
          </a:xfrm>
          <a:prstGeom prst="rect">
            <a:avLst/>
          </a:prstGeom>
        </p:spPr>
      </p:pic>
      <p:pic>
        <p:nvPicPr>
          <p:cNvPr id="9" name="图片 8">
            <a:extLst>
              <a:ext uri="{FF2B5EF4-FFF2-40B4-BE49-F238E27FC236}">
                <a16:creationId xmlns:a16="http://schemas.microsoft.com/office/drawing/2014/main" id="{83D9D354-CE28-4E42-AF0E-575F9E306EE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82881" y="0"/>
            <a:ext cx="2567901" cy="6858000"/>
          </a:xfrm>
          <a:prstGeom prst="rect">
            <a:avLst/>
          </a:prstGeom>
        </p:spPr>
      </p:pic>
      <p:pic>
        <p:nvPicPr>
          <p:cNvPr id="16" name="图片 15">
            <a:extLst>
              <a:ext uri="{FF2B5EF4-FFF2-40B4-BE49-F238E27FC236}">
                <a16:creationId xmlns:a16="http://schemas.microsoft.com/office/drawing/2014/main" id="{D0E970F7-6FCF-1C40-ADF2-D7514CBFC7A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9067839" y="3429000"/>
            <a:ext cx="3238461" cy="3429000"/>
          </a:xfrm>
          <a:prstGeom prst="rect">
            <a:avLst/>
          </a:prstGeom>
        </p:spPr>
      </p:pic>
      <p:pic>
        <p:nvPicPr>
          <p:cNvPr id="22" name="图片 21">
            <a:extLst>
              <a:ext uri="{FF2B5EF4-FFF2-40B4-BE49-F238E27FC236}">
                <a16:creationId xmlns:a16="http://schemas.microsoft.com/office/drawing/2014/main" id="{52724E58-FF42-9E4E-BF08-46909DA3BBFE}"/>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91539" y="4892040"/>
            <a:ext cx="2141181" cy="1965960"/>
          </a:xfrm>
          <a:prstGeom prst="rect">
            <a:avLst/>
          </a:prstGeom>
        </p:spPr>
      </p:pic>
    </p:spTree>
    <p:extLst>
      <p:ext uri="{BB962C8B-B14F-4D97-AF65-F5344CB8AC3E}">
        <p14:creationId xmlns:p14="http://schemas.microsoft.com/office/powerpoint/2010/main" val="585689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22588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724349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53631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86320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549803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915258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43182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97712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286777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1892010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289023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93A803B-0A97-F746-A650-63BA122E0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7000"/>
          <a:stretch/>
        </p:blipFill>
        <p:spPr>
          <a:xfrm>
            <a:off x="22860" y="4892038"/>
            <a:ext cx="11902401" cy="1965961"/>
          </a:xfrm>
          <a:prstGeom prst="rect">
            <a:avLst/>
          </a:prstGeom>
        </p:spPr>
      </p:pic>
      <p:pic>
        <p:nvPicPr>
          <p:cNvPr id="5" name="图片 4">
            <a:extLst>
              <a:ext uri="{FF2B5EF4-FFF2-40B4-BE49-F238E27FC236}">
                <a16:creationId xmlns:a16="http://schemas.microsoft.com/office/drawing/2014/main" id="{7D3E38C0-FCF9-A140-9396-B81E6B4ECB5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0108"/>
          <a:stretch/>
        </p:blipFill>
        <p:spPr>
          <a:xfrm>
            <a:off x="3261399" y="0"/>
            <a:ext cx="9022041" cy="6858000"/>
          </a:xfrm>
          <a:prstGeom prst="rect">
            <a:avLst/>
          </a:prstGeom>
        </p:spPr>
      </p:pic>
      <p:pic>
        <p:nvPicPr>
          <p:cNvPr id="12" name="图片 11">
            <a:extLst>
              <a:ext uri="{FF2B5EF4-FFF2-40B4-BE49-F238E27FC236}">
                <a16:creationId xmlns:a16="http://schemas.microsoft.com/office/drawing/2014/main" id="{B5B92B45-448A-6A46-9BB2-3361D586A06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71323"/>
          <a:stretch/>
        </p:blipFill>
        <p:spPr>
          <a:xfrm>
            <a:off x="-205739" y="-182880"/>
            <a:ext cx="3017166" cy="6389370"/>
          </a:xfrm>
          <a:prstGeom prst="rect">
            <a:avLst/>
          </a:prstGeom>
        </p:spPr>
      </p:pic>
      <p:pic>
        <p:nvPicPr>
          <p:cNvPr id="7" name="图片 6">
            <a:extLst>
              <a:ext uri="{FF2B5EF4-FFF2-40B4-BE49-F238E27FC236}">
                <a16:creationId xmlns:a16="http://schemas.microsoft.com/office/drawing/2014/main" id="{F09DF7C2-3152-F84C-AD3B-9F62B9E0DC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27667" r="71323" b="9000"/>
          <a:stretch/>
        </p:blipFill>
        <p:spPr>
          <a:xfrm>
            <a:off x="-205740" y="1897380"/>
            <a:ext cx="3238461" cy="4343400"/>
          </a:xfrm>
          <a:prstGeom prst="rect">
            <a:avLst/>
          </a:prstGeom>
        </p:spPr>
      </p:pic>
      <p:pic>
        <p:nvPicPr>
          <p:cNvPr id="9" name="图片 8">
            <a:extLst>
              <a:ext uri="{FF2B5EF4-FFF2-40B4-BE49-F238E27FC236}">
                <a16:creationId xmlns:a16="http://schemas.microsoft.com/office/drawing/2014/main" id="{83D9D354-CE28-4E42-AF0E-575F9E306EE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82881" y="0"/>
            <a:ext cx="2567901" cy="6858000"/>
          </a:xfrm>
          <a:prstGeom prst="rect">
            <a:avLst/>
          </a:prstGeom>
        </p:spPr>
      </p:pic>
      <p:pic>
        <p:nvPicPr>
          <p:cNvPr id="16" name="图片 15">
            <a:extLst>
              <a:ext uri="{FF2B5EF4-FFF2-40B4-BE49-F238E27FC236}">
                <a16:creationId xmlns:a16="http://schemas.microsoft.com/office/drawing/2014/main" id="{D0E970F7-6FCF-1C40-ADF2-D7514CBFC7A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9067839" y="3429000"/>
            <a:ext cx="3238461" cy="3429000"/>
          </a:xfrm>
          <a:prstGeom prst="rect">
            <a:avLst/>
          </a:prstGeom>
        </p:spPr>
      </p:pic>
      <p:pic>
        <p:nvPicPr>
          <p:cNvPr id="22" name="图片 21">
            <a:extLst>
              <a:ext uri="{FF2B5EF4-FFF2-40B4-BE49-F238E27FC236}">
                <a16:creationId xmlns:a16="http://schemas.microsoft.com/office/drawing/2014/main" id="{52724E58-FF42-9E4E-BF08-46909DA3BBFE}"/>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91539" y="4892040"/>
            <a:ext cx="2141181" cy="1965960"/>
          </a:xfrm>
          <a:prstGeom prst="rect">
            <a:avLst/>
          </a:prstGeom>
        </p:spPr>
      </p:pic>
    </p:spTree>
    <p:extLst>
      <p:ext uri="{BB962C8B-B14F-4D97-AF65-F5344CB8AC3E}">
        <p14:creationId xmlns:p14="http://schemas.microsoft.com/office/powerpoint/2010/main" val="585689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0BAD1B7-6007-5144-A449-5BFAE4C0B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12" name="图片 11">
            <a:extLst>
              <a:ext uri="{FF2B5EF4-FFF2-40B4-BE49-F238E27FC236}">
                <a16:creationId xmlns:a16="http://schemas.microsoft.com/office/drawing/2014/main" id="{45AFE1EF-5F81-534D-818D-D6AD354A18A0}"/>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6" name="图片 5">
            <a:extLst>
              <a:ext uri="{FF2B5EF4-FFF2-40B4-BE49-F238E27FC236}">
                <a16:creationId xmlns:a16="http://schemas.microsoft.com/office/drawing/2014/main" id="{7DC08072-655D-F44B-A424-E1A7848236EC}"/>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3" name="矩形 2">
            <a:extLst>
              <a:ext uri="{FF2B5EF4-FFF2-40B4-BE49-F238E27FC236}">
                <a16:creationId xmlns:a16="http://schemas.microsoft.com/office/drawing/2014/main" id="{E6DB0598-E811-4771-AEFE-93C86E68B47A}"/>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95000"/>
                  <a:lumOff val="5000"/>
                </a:prstClr>
              </a:solidFill>
              <a:effectLst/>
              <a:uLnTx/>
              <a:uFillTx/>
              <a:latin typeface="KaiTi" panose="02010609060101010101" pitchFamily="49" charset="-122"/>
              <a:ea typeface="KaiTi" panose="02010609060101010101" pitchFamily="49" charset="-122"/>
              <a:cs typeface="+mn-cs"/>
              <a:sym typeface="KaiTi" panose="02010609060101010101" pitchFamily="49" charset="-122"/>
            </a:endParaRPr>
          </a:p>
        </p:txBody>
      </p:sp>
      <p:pic>
        <p:nvPicPr>
          <p:cNvPr id="15" name="图片 14">
            <a:extLst>
              <a:ext uri="{FF2B5EF4-FFF2-40B4-BE49-F238E27FC236}">
                <a16:creationId xmlns:a16="http://schemas.microsoft.com/office/drawing/2014/main" id="{958AB104-0F35-A640-A0BC-47E02437E62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22" name="图片 21">
            <a:extLst>
              <a:ext uri="{FF2B5EF4-FFF2-40B4-BE49-F238E27FC236}">
                <a16:creationId xmlns:a16="http://schemas.microsoft.com/office/drawing/2014/main" id="{ECCD47F6-A2EC-BA4D-9D34-B8C63F9AF82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23" name="图形 22" descr="森林场景">
            <a:extLst>
              <a:ext uri="{FF2B5EF4-FFF2-40B4-BE49-F238E27FC236}">
                <a16:creationId xmlns:a16="http://schemas.microsoft.com/office/drawing/2014/main" id="{361C764B-32E9-5A43-AD80-354DCC920F44}"/>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
        <p:nvSpPr>
          <p:cNvPr id="24" name="文本框 12">
            <a:extLst>
              <a:ext uri="{FF2B5EF4-FFF2-40B4-BE49-F238E27FC236}">
                <a16:creationId xmlns:a16="http://schemas.microsoft.com/office/drawing/2014/main" id="{590129CA-1B9B-3F42-94F4-AF91E142D247}"/>
              </a:ext>
            </a:extLst>
          </p:cNvPr>
          <p:cNvSpPr txBox="1">
            <a:spLocks noChangeArrowheads="1"/>
          </p:cNvSpPr>
          <p:nvPr userDrawn="1"/>
        </p:nvSpPr>
        <p:spPr bwMode="auto">
          <a:xfrm>
            <a:off x="1228188" y="728127"/>
            <a:ext cx="32152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217875"/>
                </a:solidFill>
                <a:effectLst/>
                <a:uLnTx/>
                <a:uFillTx/>
                <a:latin typeface="宋体" panose="02010600030101010101" pitchFamily="2" charset="-122"/>
                <a:ea typeface="宋体" panose="02010600030101010101" pitchFamily="2" charset="-122"/>
                <a:cs typeface="Alibaba PuHuiTi" pitchFamily="18" charset="-122"/>
              </a:rPr>
              <a:t>Add title text</a:t>
            </a:r>
            <a:endParaRPr kumimoji="0" lang="zh-CN" altLang="en-US" sz="3200" b="0" i="0" u="none" strike="noStrike" kern="1200" cap="none" spc="0" normalizeH="0" baseline="0" noProof="0" dirty="0">
              <a:ln>
                <a:noFill/>
              </a:ln>
              <a:solidFill>
                <a:srgbClr val="217875"/>
              </a:solidFill>
              <a:effectLst/>
              <a:uLnTx/>
              <a:uFillTx/>
              <a:latin typeface="宋体" panose="02010600030101010101" pitchFamily="2" charset="-122"/>
              <a:ea typeface="宋体" panose="02010600030101010101" pitchFamily="2" charset="-122"/>
              <a:cs typeface="Alibaba PuHuiTi" pitchFamily="18" charset="-122"/>
            </a:endParaRPr>
          </a:p>
        </p:txBody>
      </p:sp>
    </p:spTree>
    <p:extLst>
      <p:ext uri="{BB962C8B-B14F-4D97-AF65-F5344CB8AC3E}">
        <p14:creationId xmlns:p14="http://schemas.microsoft.com/office/powerpoint/2010/main" val="32958373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19" name="Footer Placeholder 18"/>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27" name="Slide Number Placeholder 2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7" name="Slide Number Placeholder 6"/>
          <p:cNvSpPr>
            <a:spLocks noGrp="1"/>
          </p:cNvSpPr>
          <p:nvPr>
            <p:ph type="sldNum" sz="quarter" idx="12"/>
          </p:nvPr>
        </p:nvSpPr>
        <p:spPr>
          <a:xfrm>
            <a:off x="10769600" y="6356351"/>
            <a:ext cx="812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03BAA36-83D7-4306-A588-FDD11218D53D}" type="datetimeFigureOut">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2024/9/28</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E7874E-35F5-4B15-9F30-4780D0F8F6C8}" type="slidenum">
              <a:rPr kumimoji="0" lang="zh-CN" altLang="en-US" sz="800" b="0" i="0" u="none" strike="noStrike" kern="1200" cap="none" spc="0" normalizeH="0" baseline="0" noProof="0" smtClean="0">
                <a:ln>
                  <a:noFill/>
                </a:ln>
                <a:solidFill>
                  <a:prstClr val="black">
                    <a:tint val="75000"/>
                  </a:prstClr>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800" b="0" i="0" u="none" strike="noStrike" kern="1200" cap="none" spc="0" normalizeH="0" baseline="0" noProof="0" dirty="0">
              <a:ln>
                <a:noFill/>
              </a:ln>
              <a:solidFill>
                <a:prstClr val="black">
                  <a:tint val="75000"/>
                </a:prstClr>
              </a:solidFill>
              <a:effectLst/>
              <a:uLnTx/>
              <a:uFillTx/>
              <a:latin typeface="Calibri"/>
              <a:ea typeface="宋体" panose="02010600030101010101" pitchFamily="2" charset="-122"/>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93A803B-0A97-F746-A650-63BA122E0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7000"/>
          <a:stretch/>
        </p:blipFill>
        <p:spPr>
          <a:xfrm>
            <a:off x="22860" y="4892038"/>
            <a:ext cx="11902401" cy="1965961"/>
          </a:xfrm>
          <a:prstGeom prst="rect">
            <a:avLst/>
          </a:prstGeom>
        </p:spPr>
      </p:pic>
      <p:pic>
        <p:nvPicPr>
          <p:cNvPr id="5" name="图片 4">
            <a:extLst>
              <a:ext uri="{FF2B5EF4-FFF2-40B4-BE49-F238E27FC236}">
                <a16:creationId xmlns:a16="http://schemas.microsoft.com/office/drawing/2014/main" id="{7D3E38C0-FCF9-A140-9396-B81E6B4ECB5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0108"/>
          <a:stretch/>
        </p:blipFill>
        <p:spPr>
          <a:xfrm>
            <a:off x="3261399" y="0"/>
            <a:ext cx="9022041" cy="6858000"/>
          </a:xfrm>
          <a:prstGeom prst="rect">
            <a:avLst/>
          </a:prstGeom>
        </p:spPr>
      </p:pic>
      <p:pic>
        <p:nvPicPr>
          <p:cNvPr id="12" name="图片 11">
            <a:extLst>
              <a:ext uri="{FF2B5EF4-FFF2-40B4-BE49-F238E27FC236}">
                <a16:creationId xmlns:a16="http://schemas.microsoft.com/office/drawing/2014/main" id="{B5B92B45-448A-6A46-9BB2-3361D586A06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71323"/>
          <a:stretch/>
        </p:blipFill>
        <p:spPr>
          <a:xfrm>
            <a:off x="-205739" y="-182880"/>
            <a:ext cx="3017166" cy="6389370"/>
          </a:xfrm>
          <a:prstGeom prst="rect">
            <a:avLst/>
          </a:prstGeom>
        </p:spPr>
      </p:pic>
      <p:pic>
        <p:nvPicPr>
          <p:cNvPr id="7" name="图片 6">
            <a:extLst>
              <a:ext uri="{FF2B5EF4-FFF2-40B4-BE49-F238E27FC236}">
                <a16:creationId xmlns:a16="http://schemas.microsoft.com/office/drawing/2014/main" id="{F09DF7C2-3152-F84C-AD3B-9F62B9E0DC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27667" r="71323" b="9000"/>
          <a:stretch/>
        </p:blipFill>
        <p:spPr>
          <a:xfrm>
            <a:off x="-205740" y="1897380"/>
            <a:ext cx="3238461" cy="4343400"/>
          </a:xfrm>
          <a:prstGeom prst="rect">
            <a:avLst/>
          </a:prstGeom>
        </p:spPr>
      </p:pic>
      <p:pic>
        <p:nvPicPr>
          <p:cNvPr id="9" name="图片 8">
            <a:extLst>
              <a:ext uri="{FF2B5EF4-FFF2-40B4-BE49-F238E27FC236}">
                <a16:creationId xmlns:a16="http://schemas.microsoft.com/office/drawing/2014/main" id="{83D9D354-CE28-4E42-AF0E-575F9E306EE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82881" y="0"/>
            <a:ext cx="2567901" cy="6858000"/>
          </a:xfrm>
          <a:prstGeom prst="rect">
            <a:avLst/>
          </a:prstGeom>
        </p:spPr>
      </p:pic>
      <p:pic>
        <p:nvPicPr>
          <p:cNvPr id="16" name="图片 15">
            <a:extLst>
              <a:ext uri="{FF2B5EF4-FFF2-40B4-BE49-F238E27FC236}">
                <a16:creationId xmlns:a16="http://schemas.microsoft.com/office/drawing/2014/main" id="{D0E970F7-6FCF-1C40-ADF2-D7514CBFC7A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9067839" y="3429000"/>
            <a:ext cx="3238461" cy="3429000"/>
          </a:xfrm>
          <a:prstGeom prst="rect">
            <a:avLst/>
          </a:prstGeom>
        </p:spPr>
      </p:pic>
      <p:pic>
        <p:nvPicPr>
          <p:cNvPr id="22" name="图片 21">
            <a:extLst>
              <a:ext uri="{FF2B5EF4-FFF2-40B4-BE49-F238E27FC236}">
                <a16:creationId xmlns:a16="http://schemas.microsoft.com/office/drawing/2014/main" id="{52724E58-FF42-9E4E-BF08-46909DA3BBFE}"/>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91539" y="4892040"/>
            <a:ext cx="2141181" cy="1965960"/>
          </a:xfrm>
          <a:prstGeom prst="rect">
            <a:avLst/>
          </a:prstGeom>
        </p:spPr>
      </p:pic>
    </p:spTree>
    <p:extLst>
      <p:ext uri="{BB962C8B-B14F-4D97-AF65-F5344CB8AC3E}">
        <p14:creationId xmlns:p14="http://schemas.microsoft.com/office/powerpoint/2010/main" val="34648700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0BAD1B7-6007-5144-A449-5BFAE4C0B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12" name="图片 11">
            <a:extLst>
              <a:ext uri="{FF2B5EF4-FFF2-40B4-BE49-F238E27FC236}">
                <a16:creationId xmlns:a16="http://schemas.microsoft.com/office/drawing/2014/main" id="{45AFE1EF-5F81-534D-818D-D6AD354A18A0}"/>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6" name="图片 5">
            <a:extLst>
              <a:ext uri="{FF2B5EF4-FFF2-40B4-BE49-F238E27FC236}">
                <a16:creationId xmlns:a16="http://schemas.microsoft.com/office/drawing/2014/main" id="{7DC08072-655D-F44B-A424-E1A7848236EC}"/>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3" name="矩形 2">
            <a:extLst>
              <a:ext uri="{FF2B5EF4-FFF2-40B4-BE49-F238E27FC236}">
                <a16:creationId xmlns:a16="http://schemas.microsoft.com/office/drawing/2014/main" id="{E6DB0598-E811-4771-AEFE-93C86E68B47A}"/>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95000"/>
                  <a:lumOff val="5000"/>
                </a:prstClr>
              </a:solidFill>
              <a:effectLst/>
              <a:uLnTx/>
              <a:uFillTx/>
              <a:latin typeface="KaiTi" panose="02010609060101010101" pitchFamily="49" charset="-122"/>
              <a:ea typeface="KaiTi" panose="02010609060101010101" pitchFamily="49" charset="-122"/>
              <a:cs typeface="+mn-cs"/>
              <a:sym typeface="KaiTi" panose="02010609060101010101" pitchFamily="49" charset="-122"/>
            </a:endParaRPr>
          </a:p>
        </p:txBody>
      </p:sp>
      <p:pic>
        <p:nvPicPr>
          <p:cNvPr id="15" name="图片 14">
            <a:extLst>
              <a:ext uri="{FF2B5EF4-FFF2-40B4-BE49-F238E27FC236}">
                <a16:creationId xmlns:a16="http://schemas.microsoft.com/office/drawing/2014/main" id="{958AB104-0F35-A640-A0BC-47E02437E62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22" name="图片 21">
            <a:extLst>
              <a:ext uri="{FF2B5EF4-FFF2-40B4-BE49-F238E27FC236}">
                <a16:creationId xmlns:a16="http://schemas.microsoft.com/office/drawing/2014/main" id="{ECCD47F6-A2EC-BA4D-9D34-B8C63F9AF82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23" name="图形 22" descr="森林场景">
            <a:extLst>
              <a:ext uri="{FF2B5EF4-FFF2-40B4-BE49-F238E27FC236}">
                <a16:creationId xmlns:a16="http://schemas.microsoft.com/office/drawing/2014/main" id="{361C764B-32E9-5A43-AD80-354DCC920F44}"/>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
        <p:nvSpPr>
          <p:cNvPr id="24" name="文本框 12">
            <a:extLst>
              <a:ext uri="{FF2B5EF4-FFF2-40B4-BE49-F238E27FC236}">
                <a16:creationId xmlns:a16="http://schemas.microsoft.com/office/drawing/2014/main" id="{590129CA-1B9B-3F42-94F4-AF91E142D247}"/>
              </a:ext>
            </a:extLst>
          </p:cNvPr>
          <p:cNvSpPr txBox="1">
            <a:spLocks noChangeArrowheads="1"/>
          </p:cNvSpPr>
          <p:nvPr userDrawn="1"/>
        </p:nvSpPr>
        <p:spPr bwMode="auto">
          <a:xfrm>
            <a:off x="1228188" y="728127"/>
            <a:ext cx="32152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srgbClr val="217875"/>
                </a:solidFill>
                <a:effectLst/>
                <a:uLnTx/>
                <a:uFillTx/>
                <a:latin typeface="宋体" panose="02010600030101010101" pitchFamily="2" charset="-122"/>
                <a:ea typeface="宋体" panose="02010600030101010101" pitchFamily="2" charset="-122"/>
                <a:cs typeface="Alibaba PuHuiTi" pitchFamily="18" charset="-122"/>
              </a:rPr>
              <a:t>Add title text</a:t>
            </a:r>
            <a:endParaRPr kumimoji="0" lang="zh-CN" altLang="en-US" sz="3200" b="0" i="0" u="none" strike="noStrike" kern="1200" cap="none" spc="0" normalizeH="0" baseline="0" noProof="0" dirty="0">
              <a:ln>
                <a:noFill/>
              </a:ln>
              <a:solidFill>
                <a:srgbClr val="217875"/>
              </a:solidFill>
              <a:effectLst/>
              <a:uLnTx/>
              <a:uFillTx/>
              <a:latin typeface="宋体" panose="02010600030101010101" pitchFamily="2" charset="-122"/>
              <a:ea typeface="宋体" panose="02010600030101010101" pitchFamily="2" charset="-122"/>
              <a:cs typeface="Alibaba PuHuiTi" pitchFamily="18" charset="-122"/>
            </a:endParaRPr>
          </a:p>
        </p:txBody>
      </p:sp>
    </p:spTree>
    <p:extLst>
      <p:ext uri="{BB962C8B-B14F-4D97-AF65-F5344CB8AC3E}">
        <p14:creationId xmlns:p14="http://schemas.microsoft.com/office/powerpoint/2010/main" val="1051466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9/28/2024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8"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9/28/2024</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1154335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9/28/2024</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673"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wmf"/><Relationship Id="rId5" Type="http://schemas.openxmlformats.org/officeDocument/2006/relationships/image" Target="../media/image18.gif"/><Relationship Id="rId4" Type="http://schemas.openxmlformats.org/officeDocument/2006/relationships/image" Target="../media/image17.gif"/></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4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4.xml"/><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2.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37.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png"/><Relationship Id="rId1" Type="http://schemas.openxmlformats.org/officeDocument/2006/relationships/slideLayout" Target="../slideLayouts/slideLayout27.xml"/><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4.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0.png"/><Relationship Id="rId4" Type="http://schemas.microsoft.com/office/2007/relationships/hdphoto" Target="../media/hdphoto3.wdp"/></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video" Target="file:///D:\L&#7898;P%203.%2022-23\GA%20&#272;I&#7878;N%20T&#7916;\BAI%207.%20M&#217;A%20H&#200;%20L&#7844;P%20L&#193;NH\M&#249;a%20H&#232;%20&#272;&#7871;n%20-%20Nh&#7841;c%20Thi&#7871;u%20Nhi%20Vui%20Nh&#7897;n%20Hay%20Nh&#7845;t%20-%20M&#250;a%20H&#225;t%20Tr&#7867;%20Em%20S&#244;i%20&#272;&#7897;ng.mp4" TargetMode="Externa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37.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37.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8.png"/><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0.png"/><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61.pn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57.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49.jpe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49.jpe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37.xml"/><Relationship Id="rId4" Type="http://schemas.openxmlformats.org/officeDocument/2006/relationships/image" Target="../media/image2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6.xml"/><Relationship Id="rId5" Type="http://schemas.openxmlformats.org/officeDocument/2006/relationships/image" Target="../media/image67.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4.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336" y="3429000"/>
            <a:ext cx="2664296" cy="3272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Text Box 14"/>
          <p:cNvSpPr txBox="1">
            <a:spLocks noChangeArrowheads="1"/>
          </p:cNvSpPr>
          <p:nvPr/>
        </p:nvSpPr>
        <p:spPr bwMode="auto">
          <a:xfrm>
            <a:off x="1942390" y="2217018"/>
            <a:ext cx="8186058" cy="2148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348"/>
              </a:spcBef>
              <a:defRPr/>
            </a:pP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Tiếng</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Việt</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p>
          <a:p>
            <a:pPr algn="ctr" eaLnBrk="1" hangingPunct="1">
              <a:spcBef>
                <a:spcPts val="1348"/>
              </a:spcBef>
              <a:defRPr/>
            </a:pPr>
            <a:r>
              <a:rPr lang="en-US" sz="404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7: MÙA HÈ LẤP LÁNH </a:t>
            </a:r>
          </a:p>
          <a:p>
            <a:pPr algn="ctr" eaLnBrk="1" hangingPunct="1">
              <a:spcBef>
                <a:spcPts val="1348"/>
              </a:spcBef>
              <a:defRPr/>
            </a:pPr>
            <a:r>
              <a:rPr lang="en-US" sz="404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(T1+2)</a:t>
            </a:r>
          </a:p>
        </p:txBody>
      </p:sp>
      <p:pic>
        <p:nvPicPr>
          <p:cNvPr id="2056" name="Picture 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flipV="1">
            <a:off x="371362" y="-279409"/>
            <a:ext cx="2520286"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5" descr="POINSET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9005724" y="-560844"/>
            <a:ext cx="2520282" cy="3731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9181186" y="837831"/>
            <a:ext cx="1897296" cy="192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1930149" y="3447481"/>
            <a:ext cx="1563986" cy="1137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POINSET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00256" y="4077073"/>
            <a:ext cx="3731217"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rect">
            <a:avLst/>
          </a:prstGeom>
        </p:spPr>
      </p:pic>
      <p:sp>
        <p:nvSpPr>
          <p:cNvPr id="9" name="TextBox 29">
            <a:extLst>
              <a:ext uri="{FF2B5EF4-FFF2-40B4-BE49-F238E27FC236}">
                <a16:creationId xmlns:a16="http://schemas.microsoft.com/office/drawing/2014/main" id="{F9AC805C-20B9-D478-A468-ED6319489366}"/>
              </a:ext>
            </a:extLst>
          </p:cNvPr>
          <p:cNvSpPr txBox="1"/>
          <p:nvPr/>
        </p:nvSpPr>
        <p:spPr>
          <a:xfrm>
            <a:off x="3657600" y="-27384"/>
            <a:ext cx="4419600" cy="820738"/>
          </a:xfrm>
          <a:prstGeom prst="rect">
            <a:avLst/>
          </a:prstGeom>
        </p:spPr>
        <p:txBody>
          <a:bodyPr wrap="square" lIns="0" tIns="0" rIns="0" bIns="0" rtlCol="0" anchor="t">
            <a:spAutoFit/>
          </a:bodyPr>
          <a:lstStyle/>
          <a:p>
            <a:pPr algn="ctr">
              <a:lnSpc>
                <a:spcPts val="6400"/>
              </a:lnSpc>
              <a:spcBef>
                <a:spcPct val="0"/>
              </a:spcBef>
            </a:pPr>
            <a:r>
              <a:rPr lang="en-US" sz="4400" spc="-133" dirty="0" err="1">
                <a:solidFill>
                  <a:srgbClr val="FF0000"/>
                </a:solidFill>
                <a:latin typeface="Sriracha"/>
              </a:rPr>
              <a:t>Mùa</a:t>
            </a:r>
            <a:r>
              <a:rPr lang="en-US" sz="4400" spc="-133" dirty="0">
                <a:solidFill>
                  <a:srgbClr val="FF0000"/>
                </a:solidFill>
                <a:latin typeface="Sriracha"/>
              </a:rPr>
              <a:t> </a:t>
            </a:r>
            <a:r>
              <a:rPr lang="en-US" sz="4400" spc="-133" dirty="0" err="1">
                <a:solidFill>
                  <a:srgbClr val="FF0000"/>
                </a:solidFill>
                <a:latin typeface="Sriracha"/>
              </a:rPr>
              <a:t>hè</a:t>
            </a:r>
            <a:r>
              <a:rPr lang="en-US" sz="4400" spc="-133" dirty="0">
                <a:solidFill>
                  <a:srgbClr val="FF0000"/>
                </a:solidFill>
                <a:latin typeface="Sriracha"/>
              </a:rPr>
              <a:t> </a:t>
            </a:r>
            <a:r>
              <a:rPr lang="en-US" sz="4400" spc="-133" dirty="0" err="1">
                <a:solidFill>
                  <a:srgbClr val="FF0000"/>
                </a:solidFill>
                <a:latin typeface="Sriracha"/>
              </a:rPr>
              <a:t>lấp</a:t>
            </a:r>
            <a:r>
              <a:rPr lang="en-US" sz="4400" spc="-133" dirty="0">
                <a:solidFill>
                  <a:srgbClr val="FF0000"/>
                </a:solidFill>
                <a:latin typeface="Sriracha"/>
              </a:rPr>
              <a:t> </a:t>
            </a:r>
            <a:r>
              <a:rPr lang="en-US" sz="4400" spc="-133" dirty="0" err="1">
                <a:solidFill>
                  <a:srgbClr val="FF0000"/>
                </a:solidFill>
                <a:latin typeface="Sriracha"/>
              </a:rPr>
              <a:t>lánh</a:t>
            </a:r>
            <a:endParaRPr lang="en-US" sz="4400" spc="-133" dirty="0">
              <a:solidFill>
                <a:srgbClr val="FF0000"/>
              </a:solidFill>
              <a:latin typeface="Sriracha"/>
            </a:endParaRPr>
          </a:p>
        </p:txBody>
      </p:sp>
      <p:graphicFrame>
        <p:nvGraphicFramePr>
          <p:cNvPr id="5" name="Table 4"/>
          <p:cNvGraphicFramePr>
            <a:graphicFrameLocks noGrp="1"/>
          </p:cNvGraphicFramePr>
          <p:nvPr>
            <p:extLst>
              <p:ext uri="{D42A27DB-BD31-4B8C-83A1-F6EECF244321}">
                <p14:modId xmlns:p14="http://schemas.microsoft.com/office/powerpoint/2010/main" val="2252542859"/>
              </p:ext>
            </p:extLst>
          </p:nvPr>
        </p:nvGraphicFramePr>
        <p:xfrm>
          <a:off x="1343470" y="836712"/>
          <a:ext cx="9937106" cy="6013132"/>
        </p:xfrm>
        <a:graphic>
          <a:graphicData uri="http://schemas.openxmlformats.org/drawingml/2006/table">
            <a:tbl>
              <a:tblPr/>
              <a:tblGrid>
                <a:gridCol w="4968553">
                  <a:extLst>
                    <a:ext uri="{9D8B030D-6E8A-4147-A177-3AD203B41FA5}">
                      <a16:colId xmlns:a16="http://schemas.microsoft.com/office/drawing/2014/main" val="3787484525"/>
                    </a:ext>
                  </a:extLst>
                </a:gridCol>
                <a:gridCol w="4968553">
                  <a:extLst>
                    <a:ext uri="{9D8B030D-6E8A-4147-A177-3AD203B41FA5}">
                      <a16:colId xmlns:a16="http://schemas.microsoft.com/office/drawing/2014/main" val="2627846932"/>
                    </a:ext>
                  </a:extLst>
                </a:gridCol>
              </a:tblGrid>
              <a:tr h="2901778">
                <a:tc>
                  <a:txBody>
                    <a:bodyPr/>
                    <a:lstStyle/>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Sớm nay em thức dậy</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Trời sáng tự bao giờ</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Mùa hè kì lạ chưa</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Mặt trời ưa dậy sớm.</a:t>
                      </a:r>
                      <a:endParaRPr lang="en-US" sz="3000" b="0" dirty="0">
                        <a:solidFill>
                          <a:srgbClr val="002060"/>
                        </a:solidFill>
                        <a:effectLst/>
                        <a:latin typeface="+mn-lt"/>
                        <a:cs typeface="#9Slide03 Arima Madurai Black" panose="020B0604020202020204" charset="0"/>
                      </a:endParaRPr>
                    </a:p>
                    <a:p>
                      <a:pPr marL="72000" fontAlgn="t">
                        <a:lnSpc>
                          <a:spcPct val="130000"/>
                        </a:lnSpc>
                        <a:spcBef>
                          <a:spcPts val="0"/>
                        </a:spcBef>
                      </a:pPr>
                      <a:endParaRPr lang="vi-VN" sz="3000" b="0" dirty="0">
                        <a:solidFill>
                          <a:srgbClr val="002060"/>
                        </a:solidFill>
                        <a:effectLst/>
                        <a:latin typeface="+mn-lt"/>
                        <a:cs typeface="#9Slide03 Arima Madurai Black" panose="020B0604020202020204" charset="0"/>
                      </a:endParaRPr>
                    </a:p>
                  </a:txBody>
                  <a:tcPr marL="27289" marR="27289" marT="27289" marB="27289">
                    <a:lnL>
                      <a:noFill/>
                    </a:lnL>
                    <a:lnR>
                      <a:noFill/>
                    </a:lnR>
                    <a:lnT>
                      <a:noFill/>
                    </a:lnT>
                    <a:lnB>
                      <a:noFill/>
                    </a:lnB>
                    <a:solidFill>
                      <a:srgbClr val="EAF9FF"/>
                    </a:solidFill>
                  </a:tcPr>
                </a:tc>
                <a:tc>
                  <a:txBody>
                    <a:bodyPr/>
                    <a:lstStyle/>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Buổi chiều trôi thật chậm</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Mặt trời mải rong chơi</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Đủng đỉnh mãi chân trời</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Mà vẫn chưa lặn xuống.</a:t>
                      </a:r>
                    </a:p>
                  </a:txBody>
                  <a:tcPr marL="27289" marR="27289" marT="27289" marB="27289">
                    <a:lnL>
                      <a:noFill/>
                    </a:lnL>
                    <a:lnR>
                      <a:noFill/>
                    </a:lnR>
                    <a:lnT>
                      <a:noFill/>
                    </a:lnT>
                    <a:lnB>
                      <a:noFill/>
                    </a:lnB>
                    <a:solidFill>
                      <a:srgbClr val="EAF9FF"/>
                    </a:solidFill>
                  </a:tcPr>
                </a:tc>
                <a:extLst>
                  <a:ext uri="{0D108BD9-81ED-4DB2-BD59-A6C34878D82A}">
                    <a16:rowId xmlns:a16="http://schemas.microsoft.com/office/drawing/2014/main" val="3623405757"/>
                  </a:ext>
                </a:extLst>
              </a:tr>
              <a:tr h="2965622">
                <a:tc>
                  <a:txBody>
                    <a:bodyPr/>
                    <a:lstStyle/>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Nắng cho cây chóng lớn</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Cho hoa lá thêm màu</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Cho mình chơi thật lâu</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Ngày hè dài bất tận.</a:t>
                      </a:r>
                    </a:p>
                  </a:txBody>
                  <a:tcPr marL="27289" marR="27289" marT="27289" marB="27289">
                    <a:lnL>
                      <a:noFill/>
                    </a:lnL>
                    <a:lnR>
                      <a:noFill/>
                    </a:lnR>
                    <a:lnT>
                      <a:noFill/>
                    </a:lnT>
                    <a:lnB>
                      <a:noFill/>
                    </a:lnB>
                    <a:solidFill>
                      <a:srgbClr val="EAF9FF"/>
                    </a:solidFill>
                  </a:tcPr>
                </a:tc>
                <a:tc>
                  <a:txBody>
                    <a:bodyPr/>
                    <a:lstStyle/>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 Mùa hè thật sung sướng</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Có nắng lại có kem</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Có những cơn gió êm</a:t>
                      </a:r>
                    </a:p>
                    <a:p>
                      <a:pPr marL="72000" fontAlgn="t">
                        <a:lnSpc>
                          <a:spcPct val="130000"/>
                        </a:lnSpc>
                        <a:spcBef>
                          <a:spcPts val="0"/>
                        </a:spcBef>
                      </a:pPr>
                      <a:r>
                        <a:rPr lang="vi-VN" sz="3000" b="0" dirty="0">
                          <a:solidFill>
                            <a:srgbClr val="002060"/>
                          </a:solidFill>
                          <a:effectLst/>
                          <a:latin typeface="+mn-lt"/>
                          <a:cs typeface="#9Slide03 Arima Madurai Black" panose="020B0604020202020204" charset="0"/>
                        </a:rPr>
                        <a:t>Và ngày dài lấp lánh.</a:t>
                      </a:r>
                    </a:p>
                    <a:p>
                      <a:pPr marL="72000" algn="r" fontAlgn="t">
                        <a:lnSpc>
                          <a:spcPct val="130000"/>
                        </a:lnSpc>
                        <a:spcBef>
                          <a:spcPts val="0"/>
                        </a:spcBef>
                      </a:pPr>
                      <a:r>
                        <a:rPr lang="vi-VN" sz="2800" b="0" dirty="0">
                          <a:solidFill>
                            <a:srgbClr val="002060"/>
                          </a:solidFill>
                          <a:effectLst/>
                          <a:latin typeface="+mn-lt"/>
                          <a:cs typeface="#9Slide03 Arima Madurai Black" panose="020B0604020202020204" charset="0"/>
                        </a:rPr>
                        <a:t>(Nguyễn Quỳnh Mai)</a:t>
                      </a:r>
                    </a:p>
                  </a:txBody>
                  <a:tcPr marL="27289" marR="27289" marT="27289" marB="27289">
                    <a:lnL>
                      <a:noFill/>
                    </a:lnL>
                    <a:lnR>
                      <a:noFill/>
                    </a:lnR>
                    <a:lnT>
                      <a:noFill/>
                    </a:lnT>
                    <a:lnB>
                      <a:noFill/>
                    </a:lnB>
                    <a:solidFill>
                      <a:srgbClr val="EAF9FF"/>
                    </a:solidFill>
                  </a:tcPr>
                </a:tc>
                <a:extLst>
                  <a:ext uri="{0D108BD9-81ED-4DB2-BD59-A6C34878D82A}">
                    <a16:rowId xmlns:a16="http://schemas.microsoft.com/office/drawing/2014/main" val="2847077212"/>
                  </a:ext>
                </a:extLst>
              </a:tr>
            </a:tbl>
          </a:graphicData>
        </a:graphic>
      </p:graphicFrame>
    </p:spTree>
    <p:extLst>
      <p:ext uri="{BB962C8B-B14F-4D97-AF65-F5344CB8AC3E}">
        <p14:creationId xmlns:p14="http://schemas.microsoft.com/office/powerpoint/2010/main" val="28026459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99856" y="260648"/>
            <a:ext cx="2608984" cy="584775"/>
          </a:xfrm>
          <a:prstGeom prst="rect">
            <a:avLst/>
          </a:prstGeom>
          <a:noFill/>
        </p:spPr>
        <p:txBody>
          <a:bodyPr wrap="none" rtlCol="0">
            <a:spAutoFit/>
          </a:bodyPr>
          <a:lstStyle/>
          <a:p>
            <a:r>
              <a:rPr lang="en-US" sz="3200" b="1" dirty="0">
                <a:solidFill>
                  <a:srgbClr val="FF0066"/>
                </a:solidFill>
                <a:latin typeface="Times New Roman" pitchFamily="18" charset="0"/>
                <a:cs typeface="Times New Roman" pitchFamily="18" charset="0"/>
              </a:rPr>
              <a:t>TIẾNG VIỆT</a:t>
            </a:r>
          </a:p>
        </p:txBody>
      </p:sp>
      <p:sp>
        <p:nvSpPr>
          <p:cNvPr id="2" name="Rectangle 1"/>
          <p:cNvSpPr/>
          <p:nvPr/>
        </p:nvSpPr>
        <p:spPr>
          <a:xfrm>
            <a:off x="335360" y="2144494"/>
            <a:ext cx="4248471" cy="2148602"/>
          </a:xfrm>
          <a:prstGeom prst="rect">
            <a:avLst/>
          </a:prstGeom>
        </p:spPr>
        <p:txBody>
          <a:bodyPr wrap="square">
            <a:spAutoFit/>
          </a:bodyPr>
          <a:lstStyle/>
          <a:p>
            <a:pPr algn="just">
              <a:lnSpc>
                <a:spcPct val="120000"/>
              </a:lnSpc>
            </a:pPr>
            <a:r>
              <a:rPr lang="en-US" sz="2846" b="1" dirty="0">
                <a:solidFill>
                  <a:srgbClr val="0000CC"/>
                </a:solidFill>
                <a:latin typeface="Times New Roman" pitchFamily="18" charset="0"/>
                <a:cs typeface="Times New Roman" pitchFamily="18" charset="0"/>
              </a:rPr>
              <a:t>Đọc </a:t>
            </a:r>
            <a:r>
              <a:rPr lang="en-US" sz="2846" b="1" dirty="0" err="1">
                <a:solidFill>
                  <a:srgbClr val="0000CC"/>
                </a:solidFill>
                <a:latin typeface="Times New Roman" pitchFamily="18" charset="0"/>
                <a:cs typeface="Times New Roman" pitchFamily="18" charset="0"/>
              </a:rPr>
              <a:t>toàn</a:t>
            </a:r>
            <a:r>
              <a:rPr lang="en-US" sz="2846" b="1" dirty="0">
                <a:solidFill>
                  <a:srgbClr val="0000CC"/>
                </a:solidFill>
                <a:latin typeface="Times New Roman" pitchFamily="18" charset="0"/>
                <a:cs typeface="Times New Roman" pitchFamily="18" charset="0"/>
              </a:rPr>
              <a:t> </a:t>
            </a:r>
            <a:r>
              <a:rPr lang="en-US" sz="2846" b="1" dirty="0" err="1">
                <a:solidFill>
                  <a:srgbClr val="0000CC"/>
                </a:solidFill>
                <a:latin typeface="Times New Roman" pitchFamily="18" charset="0"/>
                <a:cs typeface="Times New Roman" pitchFamily="18" charset="0"/>
              </a:rPr>
              <a:t>bài</a:t>
            </a:r>
            <a:r>
              <a:rPr lang="en-US" sz="2846" b="1" dirty="0">
                <a:solidFill>
                  <a:srgbClr val="0000CC"/>
                </a:solidFill>
                <a:latin typeface="Times New Roman" pitchFamily="18" charset="0"/>
                <a:cs typeface="Times New Roman" pitchFamily="18" charset="0"/>
              </a:rPr>
              <a:t> </a:t>
            </a:r>
            <a:r>
              <a:rPr lang="vi-VN" sz="2846" b="1" dirty="0">
                <a:solidFill>
                  <a:srgbClr val="0000CC"/>
                </a:solidFill>
                <a:latin typeface="Times New Roman" panose="02020603050405020304" pitchFamily="18" charset="0"/>
                <a:cs typeface="Times New Roman" panose="02020603050405020304" pitchFamily="18" charset="0"/>
              </a:rPr>
              <a:t>giọng </a:t>
            </a:r>
            <a:r>
              <a:rPr lang="en-US" sz="2846" b="1" dirty="0">
                <a:solidFill>
                  <a:srgbClr val="0000CC"/>
                </a:solidFill>
                <a:latin typeface="Times New Roman" panose="02020603050405020304" pitchFamily="18" charset="0"/>
                <a:cs typeface="Times New Roman" panose="02020603050405020304" pitchFamily="18" charset="0"/>
              </a:rPr>
              <a:t>đọc </a:t>
            </a:r>
            <a:r>
              <a:rPr lang="vi-VN" sz="2846" b="1" dirty="0">
                <a:solidFill>
                  <a:srgbClr val="0000CC"/>
                </a:solidFill>
                <a:latin typeface="Times New Roman" panose="02020603050405020304" pitchFamily="18" charset="0"/>
                <a:cs typeface="Times New Roman" panose="02020603050405020304" pitchFamily="18" charset="0"/>
              </a:rPr>
              <a:t>thể hiện niềm thiết tha, vui sướng và háo hức khi mùa hè đến.</a:t>
            </a:r>
            <a:endParaRPr lang="en-US" sz="2846" b="1" dirty="0">
              <a:solidFill>
                <a:srgbClr val="0000CC"/>
              </a:solidFill>
              <a:latin typeface="Times New Roman" pitchFamily="18" charset="0"/>
              <a:cs typeface="Times New Roman" pitchFamily="18" charset="0"/>
            </a:endParaRPr>
          </a:p>
        </p:txBody>
      </p:sp>
      <p:sp>
        <p:nvSpPr>
          <p:cNvPr id="20" name="Rectangle 19"/>
          <p:cNvSpPr/>
          <p:nvPr/>
        </p:nvSpPr>
        <p:spPr>
          <a:xfrm>
            <a:off x="551384" y="1412776"/>
            <a:ext cx="3139265" cy="530273"/>
          </a:xfrm>
          <a:prstGeom prst="rect">
            <a:avLst/>
          </a:prstGeom>
        </p:spPr>
        <p:txBody>
          <a:bodyPr wrap="square">
            <a:spAutoFit/>
          </a:bodyPr>
          <a:lstStyle/>
          <a:p>
            <a:r>
              <a:rPr lang="en-US" sz="2846" b="1" dirty="0">
                <a:solidFill>
                  <a:srgbClr val="FF0066"/>
                </a:solidFill>
                <a:latin typeface="Times New Roman" pitchFamily="18" charset="0"/>
                <a:cs typeface="Times New Roman" pitchFamily="18" charset="0"/>
              </a:rPr>
              <a:t>1. </a:t>
            </a:r>
            <a:r>
              <a:rPr lang="en-US" sz="2846" b="1" dirty="0" err="1">
                <a:solidFill>
                  <a:srgbClr val="FF0066"/>
                </a:solidFill>
                <a:latin typeface="Times New Roman" pitchFamily="18" charset="0"/>
                <a:cs typeface="Times New Roman" pitchFamily="18" charset="0"/>
              </a:rPr>
              <a:t>Hướng</a:t>
            </a:r>
            <a:r>
              <a:rPr lang="en-US" sz="2846" b="1" dirty="0">
                <a:solidFill>
                  <a:srgbClr val="FF0066"/>
                </a:solidFill>
                <a:latin typeface="Times New Roman" pitchFamily="18" charset="0"/>
                <a:cs typeface="Times New Roman" pitchFamily="18" charset="0"/>
              </a:rPr>
              <a:t> </a:t>
            </a:r>
            <a:r>
              <a:rPr lang="en-US" sz="2846" b="1" dirty="0" err="1">
                <a:solidFill>
                  <a:srgbClr val="FF0066"/>
                </a:solidFill>
                <a:latin typeface="Times New Roman" pitchFamily="18" charset="0"/>
                <a:cs typeface="Times New Roman" pitchFamily="18" charset="0"/>
              </a:rPr>
              <a:t>dẫn</a:t>
            </a:r>
            <a:r>
              <a:rPr lang="en-US" sz="2846" b="1" dirty="0">
                <a:solidFill>
                  <a:srgbClr val="FF0066"/>
                </a:solidFill>
                <a:latin typeface="Times New Roman" pitchFamily="18" charset="0"/>
                <a:cs typeface="Times New Roman" pitchFamily="18" charset="0"/>
              </a:rPr>
              <a:t> </a:t>
            </a:r>
            <a:r>
              <a:rPr lang="en-US" sz="2846" b="1" dirty="0" err="1">
                <a:solidFill>
                  <a:srgbClr val="FF0066"/>
                </a:solidFill>
                <a:latin typeface="Times New Roman" pitchFamily="18" charset="0"/>
                <a:cs typeface="Times New Roman" pitchFamily="18" charset="0"/>
              </a:rPr>
              <a:t>đọc</a:t>
            </a:r>
            <a:r>
              <a:rPr lang="en-US" sz="2846" b="1" dirty="0">
                <a:solidFill>
                  <a:srgbClr val="FF0066"/>
                </a:solidFill>
                <a:latin typeface="Times New Roman" pitchFamily="18" charset="0"/>
                <a:cs typeface="Times New Roman" pitchFamily="18" charset="0"/>
              </a:rPr>
              <a:t>.</a:t>
            </a:r>
          </a:p>
        </p:txBody>
      </p:sp>
      <p:sp>
        <p:nvSpPr>
          <p:cNvPr id="25" name="Text Box 14">
            <a:extLst>
              <a:ext uri="{FF2B5EF4-FFF2-40B4-BE49-F238E27FC236}">
                <a16:creationId xmlns:a16="http://schemas.microsoft.com/office/drawing/2014/main" id="{94317E08-688E-F439-9B42-6E4106FADA4A}"/>
              </a:ext>
            </a:extLst>
          </p:cNvPr>
          <p:cNvSpPr txBox="1">
            <a:spLocks noChangeArrowheads="1"/>
          </p:cNvSpPr>
          <p:nvPr/>
        </p:nvSpPr>
        <p:spPr bwMode="auto">
          <a:xfrm>
            <a:off x="3359696" y="953743"/>
            <a:ext cx="5544616" cy="601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3200" b="1" dirty="0" err="1">
                <a:solidFill>
                  <a:srgbClr val="0000CC"/>
                </a:solidFill>
                <a:effectLst>
                  <a:outerShdw blurRad="38100" dist="38100" dir="2700000" algn="tl">
                    <a:srgbClr val="000000">
                      <a:alpha val="43137"/>
                    </a:srgbClr>
                  </a:outerShdw>
                </a:effectLst>
                <a:latin typeface="Times New Roman" pitchFamily="18" charset="0"/>
              </a:rPr>
              <a:t>Bài</a:t>
            </a:r>
            <a:r>
              <a:rPr lang="en-US" sz="3200" b="1" dirty="0">
                <a:solidFill>
                  <a:srgbClr val="0000CC"/>
                </a:solidFill>
                <a:effectLst>
                  <a:outerShdw blurRad="38100" dist="38100" dir="2700000" algn="tl">
                    <a:srgbClr val="000000">
                      <a:alpha val="43137"/>
                    </a:srgbClr>
                  </a:outerShdw>
                </a:effectLst>
                <a:latin typeface="Times New Roman" pitchFamily="18" charset="0"/>
              </a:rPr>
              <a:t> 7: </a:t>
            </a:r>
            <a:r>
              <a:rPr lang="en-US" sz="3200" b="1" dirty="0" err="1">
                <a:solidFill>
                  <a:srgbClr val="0000CC"/>
                </a:solidFill>
                <a:effectLst>
                  <a:outerShdw blurRad="38100" dist="38100" dir="2700000" algn="tl">
                    <a:srgbClr val="000000">
                      <a:alpha val="43137"/>
                    </a:srgbClr>
                  </a:outerShdw>
                </a:effectLst>
                <a:latin typeface="Times New Roman" pitchFamily="18" charset="0"/>
              </a:rPr>
              <a:t>MÙA</a:t>
            </a:r>
            <a:r>
              <a:rPr lang="en-US" sz="3200" b="1" dirty="0">
                <a:solidFill>
                  <a:srgbClr val="0000CC"/>
                </a:solidFill>
                <a:effectLst>
                  <a:outerShdw blurRad="38100" dist="38100" dir="2700000" algn="tl">
                    <a:srgbClr val="000000">
                      <a:alpha val="43137"/>
                    </a:srgbClr>
                  </a:outerShdw>
                </a:effectLst>
                <a:latin typeface="Times New Roman" pitchFamily="18" charset="0"/>
              </a:rPr>
              <a:t> </a:t>
            </a:r>
            <a:r>
              <a:rPr lang="en-US" sz="3200" b="1" dirty="0" err="1">
                <a:solidFill>
                  <a:srgbClr val="0000CC"/>
                </a:solidFill>
                <a:effectLst>
                  <a:outerShdw blurRad="38100" dist="38100" dir="2700000" algn="tl">
                    <a:srgbClr val="000000">
                      <a:alpha val="43137"/>
                    </a:srgbClr>
                  </a:outerShdw>
                </a:effectLst>
                <a:latin typeface="Times New Roman" pitchFamily="18" charset="0"/>
              </a:rPr>
              <a:t>HÈ</a:t>
            </a:r>
            <a:r>
              <a:rPr lang="en-US" sz="3200" b="1" dirty="0">
                <a:solidFill>
                  <a:srgbClr val="0000CC"/>
                </a:solidFill>
                <a:effectLst>
                  <a:outerShdw blurRad="38100" dist="38100" dir="2700000" algn="tl">
                    <a:srgbClr val="000000">
                      <a:alpha val="43137"/>
                    </a:srgbClr>
                  </a:outerShdw>
                </a:effectLst>
                <a:latin typeface="Times New Roman" pitchFamily="18" charset="0"/>
              </a:rPr>
              <a:t> </a:t>
            </a:r>
            <a:r>
              <a:rPr lang="en-US" sz="3200" b="1" dirty="0" err="1">
                <a:solidFill>
                  <a:srgbClr val="0000CC"/>
                </a:solidFill>
                <a:effectLst>
                  <a:outerShdw blurRad="38100" dist="38100" dir="2700000" algn="tl">
                    <a:srgbClr val="000000">
                      <a:alpha val="43137"/>
                    </a:srgbClr>
                  </a:outerShdw>
                </a:effectLst>
                <a:latin typeface="Times New Roman" pitchFamily="18" charset="0"/>
              </a:rPr>
              <a:t>LẤP</a:t>
            </a:r>
            <a:r>
              <a:rPr lang="en-US" sz="3200" b="1" dirty="0">
                <a:solidFill>
                  <a:srgbClr val="0000CC"/>
                </a:solidFill>
                <a:effectLst>
                  <a:outerShdw blurRad="38100" dist="38100" dir="2700000" algn="tl">
                    <a:srgbClr val="000000">
                      <a:alpha val="43137"/>
                    </a:srgbClr>
                  </a:outerShdw>
                </a:effectLst>
                <a:latin typeface="Times New Roman" pitchFamily="18" charset="0"/>
              </a:rPr>
              <a:t> </a:t>
            </a:r>
            <a:r>
              <a:rPr lang="en-US" sz="3200" b="1" dirty="0" err="1">
                <a:solidFill>
                  <a:srgbClr val="0000CC"/>
                </a:solidFill>
                <a:effectLst>
                  <a:outerShdw blurRad="38100" dist="38100" dir="2700000" algn="tl">
                    <a:srgbClr val="000000">
                      <a:alpha val="43137"/>
                    </a:srgbClr>
                  </a:outerShdw>
                </a:effectLst>
                <a:latin typeface="Times New Roman" pitchFamily="18" charset="0"/>
              </a:rPr>
              <a:t>LÁNH</a:t>
            </a:r>
            <a:endParaRPr lang="en-US" sz="3200" b="1" dirty="0">
              <a:solidFill>
                <a:srgbClr val="0000CC"/>
              </a:solidFill>
              <a:effectLst>
                <a:outerShdw blurRad="38100" dist="38100" dir="2700000" algn="tl">
                  <a:srgbClr val="000000">
                    <a:alpha val="43137"/>
                  </a:srgbClr>
                </a:outerShdw>
              </a:effectLst>
              <a:latin typeface="Times New Roman" pitchFamily="18" charset="0"/>
            </a:endParaRPr>
          </a:p>
        </p:txBody>
      </p:sp>
      <p:sp>
        <p:nvSpPr>
          <p:cNvPr id="10" name="TextBox 9">
            <a:extLst>
              <a:ext uri="{FF2B5EF4-FFF2-40B4-BE49-F238E27FC236}">
                <a16:creationId xmlns:a16="http://schemas.microsoft.com/office/drawing/2014/main" id="{7CCD22EC-874E-9810-7272-0254E6F7D431}"/>
              </a:ext>
            </a:extLst>
          </p:cNvPr>
          <p:cNvSpPr txBox="1"/>
          <p:nvPr/>
        </p:nvSpPr>
        <p:spPr>
          <a:xfrm>
            <a:off x="335360" y="4715399"/>
            <a:ext cx="4104456" cy="1305889"/>
          </a:xfrm>
          <a:prstGeom prst="roundRect">
            <a:avLst/>
          </a:prstGeom>
          <a:solidFill>
            <a:srgbClr val="FFFFCC"/>
          </a:solidFill>
          <a:ln w="28575">
            <a:solidFill>
              <a:srgbClr val="217875"/>
            </a:solidFill>
            <a:prstDash val="sysDash"/>
          </a:ln>
        </p:spPr>
        <p:txBody>
          <a:bodyPr wrap="square">
            <a:spAutoFit/>
          </a:bodyPr>
          <a:lstStyle/>
          <a:p>
            <a:pPr algn="just">
              <a:lnSpc>
                <a:spcPct val="130000"/>
              </a:lnSpc>
            </a:pPr>
            <a:r>
              <a:rPr lang="en-US" sz="2800" dirty="0" err="1">
                <a:solidFill>
                  <a:srgbClr val="06C233"/>
                </a:solidFill>
                <a:latin typeface="Nunito Black" pitchFamily="2" charset="0"/>
                <a:cs typeface="Baloo 2 SemiBold" pitchFamily="2" charset="0"/>
              </a:rPr>
              <a:t>Ngắt</a:t>
            </a:r>
            <a:r>
              <a:rPr lang="en-US" sz="2800" dirty="0">
                <a:solidFill>
                  <a:srgbClr val="06C233"/>
                </a:solidFill>
                <a:latin typeface="Nunito Black" pitchFamily="2" charset="0"/>
                <a:cs typeface="Baloo 2 SemiBold" pitchFamily="2" charset="0"/>
              </a:rPr>
              <a:t> </a:t>
            </a:r>
            <a:r>
              <a:rPr lang="en-US" sz="2800" dirty="0" err="1">
                <a:solidFill>
                  <a:srgbClr val="06C233"/>
                </a:solidFill>
                <a:latin typeface="Nunito Black" pitchFamily="2" charset="0"/>
                <a:cs typeface="Baloo 2 SemiBold" pitchFamily="2" charset="0"/>
              </a:rPr>
              <a:t>nghỉ</a:t>
            </a:r>
            <a:r>
              <a:rPr lang="en-US" sz="2800" dirty="0">
                <a:solidFill>
                  <a:srgbClr val="06C233"/>
                </a:solidFill>
                <a:latin typeface="Nunito Black" pitchFamily="2" charset="0"/>
                <a:cs typeface="Baloo 2 SemiBold" pitchFamily="2" charset="0"/>
              </a:rPr>
              <a:t> </a:t>
            </a:r>
            <a:r>
              <a:rPr lang="en-US" sz="2800" dirty="0" err="1">
                <a:solidFill>
                  <a:srgbClr val="06C233"/>
                </a:solidFill>
                <a:latin typeface="Nunito Black" pitchFamily="2" charset="0"/>
                <a:cs typeface="Baloo 2 SemiBold" pitchFamily="2" charset="0"/>
              </a:rPr>
              <a:t>theo</a:t>
            </a:r>
            <a:r>
              <a:rPr lang="en-US" sz="2800" dirty="0">
                <a:solidFill>
                  <a:srgbClr val="06C233"/>
                </a:solidFill>
                <a:latin typeface="Nunito Black" pitchFamily="2" charset="0"/>
                <a:cs typeface="Baloo 2 SemiBold" pitchFamily="2" charset="0"/>
              </a:rPr>
              <a:t> </a:t>
            </a:r>
            <a:r>
              <a:rPr lang="en-US" sz="2800" dirty="0" err="1">
                <a:solidFill>
                  <a:srgbClr val="06C233"/>
                </a:solidFill>
                <a:latin typeface="Nunito Black" pitchFamily="2" charset="0"/>
                <a:cs typeface="Baloo 2 SemiBold" pitchFamily="2" charset="0"/>
              </a:rPr>
              <a:t>đúng</a:t>
            </a:r>
            <a:r>
              <a:rPr lang="en-US" sz="2800" dirty="0">
                <a:solidFill>
                  <a:srgbClr val="06C233"/>
                </a:solidFill>
                <a:latin typeface="Nunito Black" pitchFamily="2" charset="0"/>
                <a:cs typeface="Baloo 2 SemiBold" pitchFamily="2" charset="0"/>
              </a:rPr>
              <a:t> </a:t>
            </a:r>
          </a:p>
          <a:p>
            <a:pPr algn="just">
              <a:lnSpc>
                <a:spcPct val="130000"/>
              </a:lnSpc>
            </a:pPr>
            <a:r>
              <a:rPr lang="en-US" sz="2800" dirty="0" err="1">
                <a:solidFill>
                  <a:srgbClr val="06C233"/>
                </a:solidFill>
                <a:latin typeface="Nunito Black" pitchFamily="2" charset="0"/>
                <a:cs typeface="Baloo 2 SemiBold" pitchFamily="2" charset="0"/>
              </a:rPr>
              <a:t>từng</a:t>
            </a:r>
            <a:r>
              <a:rPr lang="en-US" sz="2800" dirty="0">
                <a:solidFill>
                  <a:srgbClr val="06C233"/>
                </a:solidFill>
                <a:latin typeface="Nunito Black" pitchFamily="2" charset="0"/>
                <a:cs typeface="Baloo 2 SemiBold" pitchFamily="2" charset="0"/>
              </a:rPr>
              <a:t> </a:t>
            </a:r>
            <a:r>
              <a:rPr lang="en-US" sz="2800" dirty="0" err="1">
                <a:solidFill>
                  <a:srgbClr val="06C233"/>
                </a:solidFill>
                <a:latin typeface="Nunito Black" pitchFamily="2" charset="0"/>
                <a:cs typeface="Baloo 2 SemiBold" pitchFamily="2" charset="0"/>
              </a:rPr>
              <a:t>dòng</a:t>
            </a:r>
            <a:r>
              <a:rPr lang="en-US" sz="2800" dirty="0">
                <a:solidFill>
                  <a:srgbClr val="06C233"/>
                </a:solidFill>
                <a:latin typeface="Nunito Black" pitchFamily="2" charset="0"/>
                <a:cs typeface="Baloo 2 SemiBold" pitchFamily="2" charset="0"/>
              </a:rPr>
              <a:t> </a:t>
            </a:r>
            <a:r>
              <a:rPr lang="en-US" sz="2800" dirty="0" err="1">
                <a:solidFill>
                  <a:srgbClr val="06C233"/>
                </a:solidFill>
                <a:latin typeface="Nunito Black" pitchFamily="2" charset="0"/>
                <a:cs typeface="Baloo 2 SemiBold" pitchFamily="2" charset="0"/>
              </a:rPr>
              <a:t>thơ</a:t>
            </a:r>
            <a:endParaRPr lang="en-US" sz="2800" dirty="0">
              <a:solidFill>
                <a:srgbClr val="06C233"/>
              </a:solidFill>
              <a:latin typeface="Nunito Black" pitchFamily="2" charset="0"/>
              <a:cs typeface="Baloo 2 SemiBold" pitchFamily="2" charset="0"/>
            </a:endParaRPr>
          </a:p>
        </p:txBody>
      </p:sp>
      <p:pic>
        <p:nvPicPr>
          <p:cNvPr id="11" name="Picture 10">
            <a:extLst>
              <a:ext uri="{FF2B5EF4-FFF2-40B4-BE49-F238E27FC236}">
                <a16:creationId xmlns:a16="http://schemas.microsoft.com/office/drawing/2014/main" id="{462880E0-8BB0-5B02-CB07-C4FF06E2027D}"/>
              </a:ext>
            </a:extLst>
          </p:cNvPr>
          <p:cNvPicPr>
            <a:picLocks noChangeAspect="1"/>
          </p:cNvPicPr>
          <p:nvPr/>
        </p:nvPicPr>
        <p:blipFill>
          <a:blip r:embed="rId2"/>
          <a:stretch>
            <a:fillRect/>
          </a:stretch>
        </p:blipFill>
        <p:spPr>
          <a:xfrm>
            <a:off x="4583831" y="1916832"/>
            <a:ext cx="7608169" cy="4941168"/>
          </a:xfrm>
          <a:prstGeom prst="rect">
            <a:avLst/>
          </a:prstGeom>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1117738" cy="1181512"/>
          </a:xfrm>
          <a:prstGeom prst="rect">
            <a:avLst/>
          </a:prstGeom>
        </p:spPr>
      </p:pic>
      <p:sp>
        <p:nvSpPr>
          <p:cNvPr id="9" name="TextBox 29">
            <a:extLst>
              <a:ext uri="{FF2B5EF4-FFF2-40B4-BE49-F238E27FC236}">
                <a16:creationId xmlns:a16="http://schemas.microsoft.com/office/drawing/2014/main" id="{F9AC805C-20B9-D478-A468-ED6319489366}"/>
              </a:ext>
            </a:extLst>
          </p:cNvPr>
          <p:cNvSpPr txBox="1"/>
          <p:nvPr/>
        </p:nvSpPr>
        <p:spPr>
          <a:xfrm>
            <a:off x="3657600" y="44624"/>
            <a:ext cx="4419600" cy="820738"/>
          </a:xfrm>
          <a:prstGeom prst="rect">
            <a:avLst/>
          </a:prstGeom>
        </p:spPr>
        <p:txBody>
          <a:bodyPr wrap="square" lIns="0" tIns="0" rIns="0" bIns="0" rtlCol="0" anchor="t">
            <a:spAutoFit/>
          </a:bodyPr>
          <a:lstStyle/>
          <a:p>
            <a:pPr algn="ctr">
              <a:lnSpc>
                <a:spcPts val="6400"/>
              </a:lnSpc>
              <a:spcBef>
                <a:spcPct val="0"/>
              </a:spcBef>
            </a:pPr>
            <a:r>
              <a:rPr lang="en-US" sz="4400" spc="-133" dirty="0" err="1">
                <a:solidFill>
                  <a:srgbClr val="FF0000"/>
                </a:solidFill>
                <a:latin typeface="Sriracha"/>
              </a:rPr>
              <a:t>Mùa</a:t>
            </a:r>
            <a:r>
              <a:rPr lang="en-US" sz="4400" spc="-133" dirty="0">
                <a:solidFill>
                  <a:srgbClr val="FF0000"/>
                </a:solidFill>
                <a:latin typeface="Sriracha"/>
              </a:rPr>
              <a:t> </a:t>
            </a:r>
            <a:r>
              <a:rPr lang="en-US" sz="4400" spc="-133" dirty="0" err="1">
                <a:solidFill>
                  <a:srgbClr val="FF0000"/>
                </a:solidFill>
                <a:latin typeface="Sriracha"/>
              </a:rPr>
              <a:t>hè</a:t>
            </a:r>
            <a:r>
              <a:rPr lang="en-US" sz="4400" spc="-133" dirty="0">
                <a:solidFill>
                  <a:srgbClr val="FF0000"/>
                </a:solidFill>
                <a:latin typeface="Sriracha"/>
              </a:rPr>
              <a:t> </a:t>
            </a:r>
            <a:r>
              <a:rPr lang="en-US" sz="4400" spc="-133" dirty="0" err="1">
                <a:solidFill>
                  <a:srgbClr val="FF0000"/>
                </a:solidFill>
                <a:latin typeface="Sriracha"/>
              </a:rPr>
              <a:t>lấp</a:t>
            </a:r>
            <a:r>
              <a:rPr lang="en-US" sz="4400" spc="-133" dirty="0">
                <a:solidFill>
                  <a:srgbClr val="FF0000"/>
                </a:solidFill>
                <a:latin typeface="Sriracha"/>
              </a:rPr>
              <a:t> </a:t>
            </a:r>
            <a:r>
              <a:rPr lang="en-US" sz="4400" spc="-133" dirty="0" err="1">
                <a:solidFill>
                  <a:srgbClr val="FF0000"/>
                </a:solidFill>
                <a:latin typeface="Sriracha"/>
              </a:rPr>
              <a:t>lánh</a:t>
            </a:r>
            <a:endParaRPr lang="en-US" sz="4400" spc="-133" dirty="0">
              <a:solidFill>
                <a:srgbClr val="FF0000"/>
              </a:solidFill>
              <a:latin typeface="Sriracha"/>
            </a:endParaRPr>
          </a:p>
        </p:txBody>
      </p:sp>
      <p:graphicFrame>
        <p:nvGraphicFramePr>
          <p:cNvPr id="5" name="Table 4"/>
          <p:cNvGraphicFramePr>
            <a:graphicFrameLocks noGrp="1"/>
          </p:cNvGraphicFramePr>
          <p:nvPr>
            <p:extLst>
              <p:ext uri="{D42A27DB-BD31-4B8C-83A1-F6EECF244321}">
                <p14:modId xmlns:p14="http://schemas.microsoft.com/office/powerpoint/2010/main" val="1790578081"/>
              </p:ext>
            </p:extLst>
          </p:nvPr>
        </p:nvGraphicFramePr>
        <p:xfrm>
          <a:off x="1038872" y="865362"/>
          <a:ext cx="10529736" cy="5948014"/>
        </p:xfrm>
        <a:graphic>
          <a:graphicData uri="http://schemas.openxmlformats.org/drawingml/2006/table">
            <a:tbl>
              <a:tblPr/>
              <a:tblGrid>
                <a:gridCol w="5264868">
                  <a:extLst>
                    <a:ext uri="{9D8B030D-6E8A-4147-A177-3AD203B41FA5}">
                      <a16:colId xmlns:a16="http://schemas.microsoft.com/office/drawing/2014/main" val="3787484525"/>
                    </a:ext>
                  </a:extLst>
                </a:gridCol>
                <a:gridCol w="5264868">
                  <a:extLst>
                    <a:ext uri="{9D8B030D-6E8A-4147-A177-3AD203B41FA5}">
                      <a16:colId xmlns:a16="http://schemas.microsoft.com/office/drawing/2014/main" val="2627846932"/>
                    </a:ext>
                  </a:extLst>
                </a:gridCol>
              </a:tblGrid>
              <a:tr h="2974007">
                <a:tc>
                  <a:txBody>
                    <a:bodyPr/>
                    <a:lstStyle/>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Sớm nay em thức dậy</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Trời sáng tự bao giờ</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Mùa hè kì lạ chưa</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Mặt trời ưa dậy sớm.</a:t>
                      </a:r>
                      <a:endParaRPr lang="en-US" sz="2800" b="1" dirty="0">
                        <a:solidFill>
                          <a:srgbClr val="002060"/>
                        </a:solidFill>
                        <a:effectLst/>
                        <a:latin typeface="+mn-lt"/>
                        <a:cs typeface="#9Slide03 Arima Madurai Black" panose="020B0604020202020204" charset="0"/>
                      </a:endParaRPr>
                    </a:p>
                    <a:p>
                      <a:pPr marL="0" fontAlgn="t">
                        <a:lnSpc>
                          <a:spcPct val="130000"/>
                        </a:lnSpc>
                        <a:spcBef>
                          <a:spcPts val="0"/>
                        </a:spcBef>
                      </a:pPr>
                      <a:endParaRPr lang="vi-VN" sz="1200" b="1" dirty="0">
                        <a:solidFill>
                          <a:srgbClr val="002060"/>
                        </a:solidFill>
                        <a:effectLst/>
                        <a:latin typeface="+mn-lt"/>
                        <a:cs typeface="#9Slide03 Arima Madurai Black" panose="020B0604020202020204" charset="0"/>
                      </a:endParaRPr>
                    </a:p>
                  </a:txBody>
                  <a:tcPr marL="27289" marR="27289" marT="27289" marB="27289">
                    <a:lnL>
                      <a:noFill/>
                    </a:lnL>
                    <a:lnR>
                      <a:noFill/>
                    </a:lnR>
                    <a:lnT>
                      <a:noFill/>
                    </a:lnT>
                    <a:lnB>
                      <a:noFill/>
                    </a:lnB>
                    <a:solidFill>
                      <a:srgbClr val="EAF9FF"/>
                    </a:solidFill>
                  </a:tcPr>
                </a:tc>
                <a:tc>
                  <a:txBody>
                    <a:bodyPr/>
                    <a:lstStyle/>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Buổi chiều trôi thật chậm</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Mặt trời mải rong chơi</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Đủng đỉnh mãi chân trời</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Mà vẫn chưa lặn xuống.</a:t>
                      </a:r>
                    </a:p>
                  </a:txBody>
                  <a:tcPr marL="27289" marR="27289" marT="27289" marB="27289">
                    <a:lnL>
                      <a:noFill/>
                    </a:lnL>
                    <a:lnR>
                      <a:noFill/>
                    </a:lnR>
                    <a:lnT>
                      <a:noFill/>
                    </a:lnT>
                    <a:lnB>
                      <a:noFill/>
                    </a:lnB>
                    <a:solidFill>
                      <a:srgbClr val="EAF9FF"/>
                    </a:solidFill>
                  </a:tcPr>
                </a:tc>
                <a:extLst>
                  <a:ext uri="{0D108BD9-81ED-4DB2-BD59-A6C34878D82A}">
                    <a16:rowId xmlns:a16="http://schemas.microsoft.com/office/drawing/2014/main" val="3623405757"/>
                  </a:ext>
                </a:extLst>
              </a:tr>
              <a:tr h="2974007">
                <a:tc>
                  <a:txBody>
                    <a:bodyPr/>
                    <a:lstStyle/>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Nắng cho cây chóng lớn</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Cho hoa lá thêm màu</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Cho mình chơi thật lâu</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Ngày hè dài bất tận.</a:t>
                      </a:r>
                    </a:p>
                  </a:txBody>
                  <a:tcPr marL="27289" marR="27289" marT="27289" marB="27289">
                    <a:lnL>
                      <a:noFill/>
                    </a:lnL>
                    <a:lnR>
                      <a:noFill/>
                    </a:lnR>
                    <a:lnT>
                      <a:noFill/>
                    </a:lnT>
                    <a:lnB>
                      <a:noFill/>
                    </a:lnB>
                    <a:solidFill>
                      <a:srgbClr val="EAF9FF"/>
                    </a:solidFill>
                  </a:tcPr>
                </a:tc>
                <a:tc>
                  <a:txBody>
                    <a:bodyPr/>
                    <a:lstStyle/>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 Mùa hè thật sung sướng</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Có nắng lại có kem</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Có những cơn gió êm</a:t>
                      </a:r>
                    </a:p>
                    <a:p>
                      <a:pPr marL="0" fontAlgn="t">
                        <a:lnSpc>
                          <a:spcPct val="130000"/>
                        </a:lnSpc>
                        <a:spcBef>
                          <a:spcPts val="0"/>
                        </a:spcBef>
                      </a:pPr>
                      <a:r>
                        <a:rPr lang="vi-VN" sz="2800" b="1" dirty="0">
                          <a:solidFill>
                            <a:srgbClr val="002060"/>
                          </a:solidFill>
                          <a:effectLst/>
                          <a:latin typeface="+mn-lt"/>
                          <a:cs typeface="#9Slide03 Arima Madurai Black" panose="020B0604020202020204" charset="0"/>
                        </a:rPr>
                        <a:t>Và ngày dài lấp lánh.</a:t>
                      </a:r>
                    </a:p>
                    <a:p>
                      <a:pPr marL="0" algn="r" fontAlgn="t">
                        <a:lnSpc>
                          <a:spcPct val="130000"/>
                        </a:lnSpc>
                        <a:spcBef>
                          <a:spcPts val="0"/>
                        </a:spcBef>
                      </a:pPr>
                      <a:r>
                        <a:rPr lang="vi-VN" sz="2800" b="1" dirty="0">
                          <a:solidFill>
                            <a:srgbClr val="002060"/>
                          </a:solidFill>
                          <a:effectLst/>
                          <a:latin typeface="+mn-lt"/>
                          <a:cs typeface="#9Slide03 Arima Madurai Black" panose="020B0604020202020204" charset="0"/>
                        </a:rPr>
                        <a:t>(Nguyễn Quỳnh Mai)</a:t>
                      </a:r>
                    </a:p>
                  </a:txBody>
                  <a:tcPr marL="27289" marR="27289" marT="27289" marB="27289">
                    <a:lnL>
                      <a:noFill/>
                    </a:lnL>
                    <a:lnR>
                      <a:noFill/>
                    </a:lnR>
                    <a:lnT>
                      <a:noFill/>
                    </a:lnT>
                    <a:lnB>
                      <a:noFill/>
                    </a:lnB>
                    <a:solidFill>
                      <a:srgbClr val="EAF9FF"/>
                    </a:solidFill>
                  </a:tcPr>
                </a:tc>
                <a:extLst>
                  <a:ext uri="{0D108BD9-81ED-4DB2-BD59-A6C34878D82A}">
                    <a16:rowId xmlns:a16="http://schemas.microsoft.com/office/drawing/2014/main" val="2847077212"/>
                  </a:ext>
                </a:extLst>
              </a:tr>
            </a:tbl>
          </a:graphicData>
        </a:graphic>
      </p:graphicFrame>
    </p:spTree>
    <p:extLst>
      <p:ext uri="{BB962C8B-B14F-4D97-AF65-F5344CB8AC3E}">
        <p14:creationId xmlns:p14="http://schemas.microsoft.com/office/powerpoint/2010/main" val="28026459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E69A463A-DCD8-4DEE-6A73-044F7B9042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959290"/>
            <a:ext cx="6096000" cy="500434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556358A-1221-1B33-9605-636BF1844B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715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5"/>
          <a:stretch>
            <a:fillRect/>
          </a:stretch>
        </p:blipFill>
        <p:spPr>
          <a:xfrm>
            <a:off x="0" y="0"/>
            <a:ext cx="957155" cy="762066"/>
          </a:xfrm>
          <a:prstGeom prst="rect">
            <a:avLst/>
          </a:prstGeom>
        </p:spPr>
      </p:pic>
      <p:sp>
        <p:nvSpPr>
          <p:cNvPr id="5" name="TextBox 4">
            <a:extLst>
              <a:ext uri="{FF2B5EF4-FFF2-40B4-BE49-F238E27FC236}">
                <a16:creationId xmlns:a16="http://schemas.microsoft.com/office/drawing/2014/main" id="{BFB8A126-31B1-C7E5-FAE1-8866E0C5C3B3}"/>
              </a:ext>
            </a:extLst>
          </p:cNvPr>
          <p:cNvSpPr txBox="1"/>
          <p:nvPr/>
        </p:nvSpPr>
        <p:spPr>
          <a:xfrm>
            <a:off x="6477002" y="413111"/>
            <a:ext cx="3291406" cy="1464231"/>
          </a:xfrm>
          <a:prstGeom prst="roundRect">
            <a:avLst/>
          </a:prstGeom>
          <a:solidFill>
            <a:schemeClr val="accent5">
              <a:lumMod val="20000"/>
              <a:lumOff val="80000"/>
            </a:schemeClr>
          </a:solidFill>
          <a:ln w="28575">
            <a:solidFill>
              <a:srgbClr val="217875"/>
            </a:solidFill>
            <a:prstDash val="sysDash"/>
          </a:ln>
        </p:spPr>
        <p:txBody>
          <a:bodyPr wrap="square">
            <a:spAutoFit/>
          </a:bodyPr>
          <a:lstStyle/>
          <a:p>
            <a:pPr algn="ctr"/>
            <a:r>
              <a:rPr lang="en-US" sz="4000" b="1" dirty="0" err="1">
                <a:solidFill>
                  <a:srgbClr val="FF0000"/>
                </a:solidFill>
                <a:latin typeface="Nunito Black" pitchFamily="2" charset="0"/>
                <a:cs typeface="Baloo 2 SemiBold" pitchFamily="2" charset="0"/>
              </a:rPr>
              <a:t>Luyện</a:t>
            </a:r>
            <a:r>
              <a:rPr lang="en-US" sz="4000" b="1" dirty="0">
                <a:solidFill>
                  <a:srgbClr val="FF0000"/>
                </a:solidFill>
                <a:latin typeface="Nunito Black" pitchFamily="2" charset="0"/>
                <a:cs typeface="Baloo 2 SemiBold" pitchFamily="2" charset="0"/>
              </a:rPr>
              <a:t> </a:t>
            </a:r>
            <a:r>
              <a:rPr lang="en-US" sz="4000" b="1" err="1">
                <a:solidFill>
                  <a:srgbClr val="FF0000"/>
                </a:solidFill>
                <a:latin typeface="Nunito Black" pitchFamily="2" charset="0"/>
                <a:cs typeface="Baloo 2 SemiBold" pitchFamily="2" charset="0"/>
              </a:rPr>
              <a:t>đọc</a:t>
            </a:r>
            <a:r>
              <a:rPr lang="en-US" sz="4000" b="1">
                <a:solidFill>
                  <a:srgbClr val="FF0000"/>
                </a:solidFill>
                <a:latin typeface="Nunito Black" pitchFamily="2" charset="0"/>
                <a:cs typeface="Baloo 2 SemiBold" pitchFamily="2" charset="0"/>
              </a:rPr>
              <a:t> </a:t>
            </a:r>
          </a:p>
          <a:p>
            <a:pPr algn="ctr"/>
            <a:r>
              <a:rPr lang="en-US" sz="4000" b="1">
                <a:solidFill>
                  <a:srgbClr val="FF0000"/>
                </a:solidFill>
                <a:latin typeface="Nunito Black" pitchFamily="2" charset="0"/>
                <a:cs typeface="Baloo 2 SemiBold" pitchFamily="2" charset="0"/>
              </a:rPr>
              <a:t>từ </a:t>
            </a:r>
            <a:r>
              <a:rPr lang="en-US" sz="4000" b="1" dirty="0" err="1">
                <a:solidFill>
                  <a:srgbClr val="FF0000"/>
                </a:solidFill>
                <a:latin typeface="Nunito Black" pitchFamily="2" charset="0"/>
                <a:cs typeface="Baloo 2 SemiBold" pitchFamily="2" charset="0"/>
              </a:rPr>
              <a:t>khó</a:t>
            </a:r>
            <a:endParaRPr lang="en-US" sz="4000" b="1" dirty="0">
              <a:solidFill>
                <a:srgbClr val="FF0000"/>
              </a:solidFill>
              <a:latin typeface="Nunito Black" pitchFamily="2" charset="0"/>
              <a:cs typeface="Baloo 2 SemiBold" pitchFamily="2" charset="0"/>
            </a:endParaRPr>
          </a:p>
        </p:txBody>
      </p:sp>
      <p:sp>
        <p:nvSpPr>
          <p:cNvPr id="12" name="TextBox 11">
            <a:extLst>
              <a:ext uri="{FF2B5EF4-FFF2-40B4-BE49-F238E27FC236}">
                <a16:creationId xmlns:a16="http://schemas.microsoft.com/office/drawing/2014/main" id="{2937F43F-4D76-833B-A6BF-5D0E3A3ACA5C}"/>
              </a:ext>
            </a:extLst>
          </p:cNvPr>
          <p:cNvSpPr txBox="1"/>
          <p:nvPr/>
        </p:nvSpPr>
        <p:spPr>
          <a:xfrm>
            <a:off x="2823411" y="424345"/>
            <a:ext cx="2739189" cy="584775"/>
          </a:xfrm>
          <a:prstGeom prst="rect">
            <a:avLst/>
          </a:prstGeom>
          <a:noFill/>
        </p:spPr>
        <p:txBody>
          <a:bodyPr wrap="square">
            <a:spAutoFit/>
          </a:bodyPr>
          <a:lstStyle/>
          <a:p>
            <a:pPr algn="ctr"/>
            <a:r>
              <a:rPr lang="en-US" sz="3200">
                <a:solidFill>
                  <a:srgbClr val="002060"/>
                </a:solidFill>
                <a:latin typeface="Nunito Black" pitchFamily="2" charset="0"/>
                <a:cs typeface="Baloo 2 SemiBold" pitchFamily="2" charset="0"/>
              </a:rPr>
              <a:t>Kì lạ</a:t>
            </a:r>
            <a:endParaRPr lang="en-US" sz="3200" dirty="0">
              <a:solidFill>
                <a:srgbClr val="002060"/>
              </a:solidFill>
              <a:latin typeface="Nunito Black" pitchFamily="2" charset="0"/>
              <a:cs typeface="Baloo 2 SemiBold" pitchFamily="2" charset="0"/>
            </a:endParaRPr>
          </a:p>
        </p:txBody>
      </p:sp>
      <p:sp>
        <p:nvSpPr>
          <p:cNvPr id="14" name="TextBox 13">
            <a:extLst>
              <a:ext uri="{FF2B5EF4-FFF2-40B4-BE49-F238E27FC236}">
                <a16:creationId xmlns:a16="http://schemas.microsoft.com/office/drawing/2014/main" id="{56B26E00-652F-D8FE-6E9F-9238A04177ED}"/>
              </a:ext>
            </a:extLst>
          </p:cNvPr>
          <p:cNvSpPr txBox="1"/>
          <p:nvPr/>
        </p:nvSpPr>
        <p:spPr>
          <a:xfrm>
            <a:off x="2823411" y="1935172"/>
            <a:ext cx="2739189" cy="584775"/>
          </a:xfrm>
          <a:prstGeom prst="rect">
            <a:avLst/>
          </a:prstGeom>
          <a:noFill/>
        </p:spPr>
        <p:txBody>
          <a:bodyPr wrap="square">
            <a:spAutoFit/>
          </a:bodyPr>
          <a:lstStyle/>
          <a:p>
            <a:pPr algn="ctr"/>
            <a:r>
              <a:rPr lang="en-US" sz="3200">
                <a:solidFill>
                  <a:srgbClr val="002060"/>
                </a:solidFill>
                <a:latin typeface="Nunito Black" pitchFamily="2" charset="0"/>
                <a:cs typeface="Baloo 2 SemiBold" pitchFamily="2" charset="0"/>
              </a:rPr>
              <a:t>Đủng đỉnh</a:t>
            </a:r>
            <a:endParaRPr lang="en-US" sz="3200" dirty="0">
              <a:solidFill>
                <a:srgbClr val="002060"/>
              </a:solidFill>
              <a:latin typeface="Nunito Black" pitchFamily="2" charset="0"/>
              <a:cs typeface="Baloo 2 SemiBold" pitchFamily="2" charset="0"/>
            </a:endParaRPr>
          </a:p>
        </p:txBody>
      </p:sp>
      <p:sp>
        <p:nvSpPr>
          <p:cNvPr id="15" name="TextBox 14">
            <a:extLst>
              <a:ext uri="{FF2B5EF4-FFF2-40B4-BE49-F238E27FC236}">
                <a16:creationId xmlns:a16="http://schemas.microsoft.com/office/drawing/2014/main" id="{DFF9164D-DCAB-8727-B1AB-CA77E5515FA2}"/>
              </a:ext>
            </a:extLst>
          </p:cNvPr>
          <p:cNvSpPr txBox="1"/>
          <p:nvPr/>
        </p:nvSpPr>
        <p:spPr>
          <a:xfrm>
            <a:off x="2899611" y="5029200"/>
            <a:ext cx="2739189" cy="584775"/>
          </a:xfrm>
          <a:prstGeom prst="rect">
            <a:avLst/>
          </a:prstGeom>
          <a:noFill/>
        </p:spPr>
        <p:txBody>
          <a:bodyPr wrap="square">
            <a:spAutoFit/>
          </a:bodyPr>
          <a:lstStyle/>
          <a:p>
            <a:pPr algn="ctr"/>
            <a:r>
              <a:rPr lang="en-US" sz="3200">
                <a:solidFill>
                  <a:srgbClr val="002060"/>
                </a:solidFill>
                <a:latin typeface="Nunito Black" pitchFamily="2" charset="0"/>
                <a:cs typeface="Baloo 2 SemiBold" pitchFamily="2" charset="0"/>
              </a:rPr>
              <a:t>lấp lánh</a:t>
            </a:r>
            <a:endParaRPr lang="en-US" sz="3200" dirty="0">
              <a:solidFill>
                <a:srgbClr val="002060"/>
              </a:solidFill>
              <a:latin typeface="Nunito Black" pitchFamily="2" charset="0"/>
              <a:cs typeface="Baloo 2 SemiBold" pitchFamily="2" charset="0"/>
            </a:endParaRPr>
          </a:p>
        </p:txBody>
      </p:sp>
      <p:sp>
        <p:nvSpPr>
          <p:cNvPr id="16" name="TextBox 15">
            <a:extLst>
              <a:ext uri="{FF2B5EF4-FFF2-40B4-BE49-F238E27FC236}">
                <a16:creationId xmlns:a16="http://schemas.microsoft.com/office/drawing/2014/main" id="{DF9F3DDC-B052-5EF1-C01C-BF81D8400C34}"/>
              </a:ext>
            </a:extLst>
          </p:cNvPr>
          <p:cNvSpPr txBox="1"/>
          <p:nvPr/>
        </p:nvSpPr>
        <p:spPr>
          <a:xfrm>
            <a:off x="2975811" y="3585985"/>
            <a:ext cx="2739189" cy="584775"/>
          </a:xfrm>
          <a:prstGeom prst="rect">
            <a:avLst/>
          </a:prstGeom>
          <a:noFill/>
        </p:spPr>
        <p:txBody>
          <a:bodyPr wrap="square">
            <a:spAutoFit/>
          </a:bodyPr>
          <a:lstStyle/>
          <a:p>
            <a:pPr algn="ctr"/>
            <a:r>
              <a:rPr lang="en-US" sz="3100">
                <a:solidFill>
                  <a:srgbClr val="002060"/>
                </a:solidFill>
                <a:latin typeface="Nunito Black" pitchFamily="2" charset="0"/>
                <a:cs typeface="Baloo 2 SemiBold" pitchFamily="2" charset="0"/>
              </a:rPr>
              <a:t>Sung sướng</a:t>
            </a:r>
            <a:endParaRPr lang="en-US" sz="3100" dirty="0">
              <a:solidFill>
                <a:srgbClr val="002060"/>
              </a:solidFill>
              <a:latin typeface="Nunito Black" pitchFamily="2" charset="0"/>
              <a:cs typeface="Baloo 2 SemiBold" pitchFamily="2" charset="0"/>
            </a:endParaRPr>
          </a:p>
        </p:txBody>
      </p:sp>
    </p:spTree>
    <p:extLst>
      <p:ext uri="{BB962C8B-B14F-4D97-AF65-F5344CB8AC3E}">
        <p14:creationId xmlns:p14="http://schemas.microsoft.com/office/powerpoint/2010/main" val="341916309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799856" y="332656"/>
            <a:ext cx="2608984" cy="584775"/>
          </a:xfrm>
          <a:prstGeom prst="rect">
            <a:avLst/>
          </a:prstGeom>
          <a:noFill/>
        </p:spPr>
        <p:txBody>
          <a:bodyPr wrap="none" rtlCol="0">
            <a:spAutoFit/>
          </a:bodyPr>
          <a:lstStyle/>
          <a:p>
            <a:r>
              <a:rPr lang="en-US" sz="3200" b="1" dirty="0">
                <a:solidFill>
                  <a:srgbClr val="FF0066"/>
                </a:solidFill>
                <a:latin typeface="Times New Roman" pitchFamily="18" charset="0"/>
                <a:cs typeface="Times New Roman" pitchFamily="18" charset="0"/>
              </a:rPr>
              <a:t>TIẾNG VIỆT</a:t>
            </a:r>
          </a:p>
        </p:txBody>
      </p:sp>
      <p:sp>
        <p:nvSpPr>
          <p:cNvPr id="23" name="Rectangle 22"/>
          <p:cNvSpPr/>
          <p:nvPr/>
        </p:nvSpPr>
        <p:spPr>
          <a:xfrm>
            <a:off x="2766936" y="2204864"/>
            <a:ext cx="6137376" cy="3621441"/>
          </a:xfrm>
          <a:prstGeom prst="rect">
            <a:avLst/>
          </a:prstGeom>
        </p:spPr>
        <p:txBody>
          <a:bodyPr wrap="square">
            <a:spAutoFit/>
          </a:bodyPr>
          <a:lstStyle/>
          <a:p>
            <a:pPr algn="just">
              <a:lnSpc>
                <a:spcPct val="130000"/>
              </a:lnSpc>
            </a:pPr>
            <a:r>
              <a:rPr lang="en-US" sz="3600" b="1" dirty="0">
                <a:solidFill>
                  <a:srgbClr val="FF0066"/>
                </a:solidFill>
                <a:latin typeface="Times New Roman" pitchFamily="18" charset="0"/>
                <a:cs typeface="Times New Roman" pitchFamily="18" charset="0"/>
              </a:rPr>
              <a:t>Chia </a:t>
            </a:r>
            <a:r>
              <a:rPr lang="en-US" sz="3600" b="1" dirty="0" err="1">
                <a:solidFill>
                  <a:srgbClr val="FF0066"/>
                </a:solidFill>
                <a:latin typeface="Times New Roman" pitchFamily="18" charset="0"/>
                <a:cs typeface="Times New Roman" pitchFamily="18" charset="0"/>
              </a:rPr>
              <a:t>đoạn</a:t>
            </a:r>
            <a:r>
              <a:rPr lang="en-US" sz="3600" b="1" dirty="0">
                <a:solidFill>
                  <a:srgbClr val="FF0066"/>
                </a:solidFill>
                <a:latin typeface="Times New Roman" pitchFamily="18" charset="0"/>
                <a:cs typeface="Times New Roman" pitchFamily="18" charset="0"/>
              </a:rPr>
              <a:t>: </a:t>
            </a:r>
          </a:p>
          <a:p>
            <a:pPr algn="just">
              <a:lnSpc>
                <a:spcPct val="130000"/>
              </a:lnSpc>
            </a:pPr>
            <a:r>
              <a:rPr lang="en-US" sz="3600" b="1" dirty="0" err="1">
                <a:solidFill>
                  <a:srgbClr val="FF0066"/>
                </a:solidFill>
                <a:latin typeface="Times New Roman" pitchFamily="18" charset="0"/>
                <a:cs typeface="Times New Roman" pitchFamily="18" charset="0"/>
              </a:rPr>
              <a:t>Bài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thơ</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có</a:t>
            </a:r>
            <a:r>
              <a:rPr lang="en-US" sz="3600" b="1" dirty="0">
                <a:solidFill>
                  <a:srgbClr val="FF0066"/>
                </a:solidFill>
                <a:latin typeface="Times New Roman" pitchFamily="18" charset="0"/>
                <a:cs typeface="Times New Roman" pitchFamily="18" charset="0"/>
              </a:rPr>
              <a:t> 4 </a:t>
            </a:r>
            <a:r>
              <a:rPr lang="en-US" sz="3600" b="1" dirty="0" err="1">
                <a:solidFill>
                  <a:srgbClr val="FF0066"/>
                </a:solidFill>
                <a:latin typeface="Times New Roman" pitchFamily="18" charset="0"/>
                <a:cs typeface="Times New Roman" pitchFamily="18" charset="0"/>
              </a:rPr>
              <a:t>khổ</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thơ</a:t>
            </a:r>
            <a:r>
              <a:rPr lang="en-US" sz="3600" b="1" dirty="0">
                <a:solidFill>
                  <a:srgbClr val="FF0066"/>
                </a:solidFill>
                <a:latin typeface="Times New Roman" pitchFamily="18" charset="0"/>
                <a:cs typeface="Times New Roman" pitchFamily="18" charset="0"/>
              </a:rPr>
              <a:t>, </a:t>
            </a:r>
          </a:p>
          <a:p>
            <a:pPr algn="just">
              <a:lnSpc>
                <a:spcPct val="130000"/>
              </a:lnSpc>
            </a:pPr>
            <a:r>
              <a:rPr lang="en-US" sz="3600" b="1" dirty="0" err="1">
                <a:solidFill>
                  <a:srgbClr val="FF0066"/>
                </a:solidFill>
                <a:latin typeface="Times New Roman" pitchFamily="18" charset="0"/>
                <a:cs typeface="Times New Roman" pitchFamily="18" charset="0"/>
              </a:rPr>
              <a:t>mỗi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khổ</a:t>
            </a:r>
            <a:r>
              <a:rPr lang="en-US" sz="3600" b="1" dirty="0">
                <a:solidFill>
                  <a:srgbClr val="FF0066"/>
                </a:solidFill>
                <a:latin typeface="Times New Roman" pitchFamily="18" charset="0"/>
                <a:cs typeface="Times New Roman" pitchFamily="18" charset="0"/>
              </a:rPr>
              <a:t> 4 </a:t>
            </a:r>
            <a:r>
              <a:rPr lang="en-US" sz="3600" b="1" dirty="0" err="1">
                <a:solidFill>
                  <a:srgbClr val="FF0066"/>
                </a:solidFill>
                <a:latin typeface="Times New Roman" pitchFamily="18" charset="0"/>
                <a:cs typeface="Times New Roman" pitchFamily="18" charset="0"/>
              </a:rPr>
              <a:t>dòng</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thơ</a:t>
            </a:r>
            <a:r>
              <a:rPr lang="en-US" sz="3600" b="1" dirty="0">
                <a:solidFill>
                  <a:srgbClr val="FF0066"/>
                </a:solidFill>
                <a:latin typeface="Times New Roman" pitchFamily="18" charset="0"/>
                <a:cs typeface="Times New Roman" pitchFamily="18" charset="0"/>
              </a:rPr>
              <a:t>, </a:t>
            </a:r>
          </a:p>
          <a:p>
            <a:pPr algn="just">
              <a:lnSpc>
                <a:spcPct val="130000"/>
              </a:lnSpc>
            </a:pPr>
            <a:r>
              <a:rPr lang="en-US" sz="3600" b="1" dirty="0" err="1">
                <a:solidFill>
                  <a:srgbClr val="FF0066"/>
                </a:solidFill>
                <a:latin typeface="Times New Roman" pitchFamily="18" charset="0"/>
                <a:cs typeface="Times New Roman" pitchFamily="18" charset="0"/>
              </a:rPr>
              <a:t>chú</a:t>
            </a:r>
            <a:r>
              <a:rPr lang="en-US" sz="3600" b="1" dirty="0">
                <a:solidFill>
                  <a:srgbClr val="FF0066"/>
                </a:solidFill>
                <a:latin typeface="Times New Roman" pitchFamily="18" charset="0"/>
                <a:cs typeface="Times New Roman" pitchFamily="18" charset="0"/>
              </a:rPr>
              <a:t> ý </a:t>
            </a:r>
            <a:r>
              <a:rPr lang="en-US" sz="3600" b="1" dirty="0" err="1">
                <a:solidFill>
                  <a:srgbClr val="FF0066"/>
                </a:solidFill>
                <a:latin typeface="Times New Roman" pitchFamily="18" charset="0"/>
                <a:cs typeface="Times New Roman" pitchFamily="18" charset="0"/>
              </a:rPr>
              <a:t>ngắt</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hơi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cuối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dòng</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thơ</a:t>
            </a:r>
            <a:r>
              <a:rPr lang="en-US" sz="3600" b="1" dirty="0">
                <a:solidFill>
                  <a:srgbClr val="FF0066"/>
                </a:solidFill>
                <a:latin typeface="Times New Roman" pitchFamily="18" charset="0"/>
                <a:cs typeface="Times New Roman" pitchFamily="18" charset="0"/>
              </a:rPr>
              <a:t>,</a:t>
            </a:r>
          </a:p>
          <a:p>
            <a:pPr algn="just">
              <a:lnSpc>
                <a:spcPct val="130000"/>
              </a:lnSpc>
            </a:pPr>
            <a:r>
              <a:rPr lang="en-US" sz="3600" b="1" dirty="0" err="1">
                <a:solidFill>
                  <a:srgbClr val="FF0066"/>
                </a:solidFill>
                <a:latin typeface="Times New Roman" pitchFamily="18" charset="0"/>
                <a:cs typeface="Times New Roman" pitchFamily="18" charset="0"/>
              </a:rPr>
              <a:t>nghỉ</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hơi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cuối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mỗi</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khổ</a:t>
            </a:r>
            <a:r>
              <a:rPr lang="en-US" sz="3600" b="1" dirty="0">
                <a:solidFill>
                  <a:srgbClr val="FF0066"/>
                </a:solidFill>
                <a:latin typeface="Times New Roman" pitchFamily="18" charset="0"/>
                <a:cs typeface="Times New Roman" pitchFamily="18" charset="0"/>
              </a:rPr>
              <a:t> </a:t>
            </a:r>
            <a:r>
              <a:rPr lang="en-US" sz="3600" b="1" dirty="0" err="1">
                <a:solidFill>
                  <a:srgbClr val="FF0066"/>
                </a:solidFill>
                <a:latin typeface="Times New Roman" pitchFamily="18" charset="0"/>
                <a:cs typeface="Times New Roman" pitchFamily="18" charset="0"/>
              </a:rPr>
              <a:t>thơ</a:t>
            </a:r>
            <a:r>
              <a:rPr lang="en-US" sz="3600" b="1" dirty="0">
                <a:solidFill>
                  <a:srgbClr val="FF0066"/>
                </a:solidFill>
                <a:latin typeface="Times New Roman" pitchFamily="18" charset="0"/>
                <a:cs typeface="Times New Roman" pitchFamily="18" charset="0"/>
              </a:rPr>
              <a:t>. </a:t>
            </a:r>
          </a:p>
        </p:txBody>
      </p:sp>
      <p:sp>
        <p:nvSpPr>
          <p:cNvPr id="25" name="Text Box 14">
            <a:extLst>
              <a:ext uri="{FF2B5EF4-FFF2-40B4-BE49-F238E27FC236}">
                <a16:creationId xmlns:a16="http://schemas.microsoft.com/office/drawing/2014/main" id="{94317E08-688E-F439-9B42-6E4106FADA4A}"/>
              </a:ext>
            </a:extLst>
          </p:cNvPr>
          <p:cNvSpPr txBox="1">
            <a:spLocks noChangeArrowheads="1"/>
          </p:cNvSpPr>
          <p:nvPr/>
        </p:nvSpPr>
        <p:spPr bwMode="auto">
          <a:xfrm>
            <a:off x="3791744" y="1161240"/>
            <a:ext cx="4608512" cy="539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800" b="1" dirty="0" err="1">
                <a:solidFill>
                  <a:srgbClr val="0000CC"/>
                </a:solidFill>
                <a:effectLst>
                  <a:outerShdw blurRad="38100" dist="38100" dir="2700000" algn="tl">
                    <a:srgbClr val="000000">
                      <a:alpha val="43137"/>
                    </a:srgbClr>
                  </a:outerShdw>
                </a:effectLst>
                <a:latin typeface="Times New Roman" pitchFamily="18" charset="0"/>
              </a:rPr>
              <a:t>Bài</a:t>
            </a:r>
            <a:r>
              <a:rPr lang="en-US" sz="2800" b="1" dirty="0">
                <a:solidFill>
                  <a:srgbClr val="0000CC"/>
                </a:solidFill>
                <a:effectLst>
                  <a:outerShdw blurRad="38100" dist="38100" dir="2700000" algn="tl">
                    <a:srgbClr val="000000">
                      <a:alpha val="43137"/>
                    </a:srgbClr>
                  </a:outerShdw>
                </a:effectLst>
                <a:latin typeface="Times New Roman" pitchFamily="18" charset="0"/>
              </a:rPr>
              <a:t> 7: </a:t>
            </a:r>
            <a:r>
              <a:rPr lang="en-US" sz="2800" b="1" dirty="0" err="1">
                <a:solidFill>
                  <a:srgbClr val="0000CC"/>
                </a:solidFill>
                <a:effectLst>
                  <a:outerShdw blurRad="38100" dist="38100" dir="2700000" algn="tl">
                    <a:srgbClr val="000000">
                      <a:alpha val="43137"/>
                    </a:srgbClr>
                  </a:outerShdw>
                </a:effectLst>
                <a:latin typeface="Times New Roman" pitchFamily="18" charset="0"/>
              </a:rPr>
              <a:t>MÙA</a:t>
            </a:r>
            <a:r>
              <a:rPr lang="en-US" sz="2800" b="1" dirty="0">
                <a:solidFill>
                  <a:srgbClr val="0000CC"/>
                </a:solidFill>
                <a:effectLst>
                  <a:outerShdw blurRad="38100" dist="38100" dir="2700000" algn="tl">
                    <a:srgbClr val="000000">
                      <a:alpha val="43137"/>
                    </a:srgbClr>
                  </a:outerShdw>
                </a:effectLst>
                <a:latin typeface="Times New Roman" pitchFamily="18" charset="0"/>
              </a:rPr>
              <a:t> </a:t>
            </a:r>
            <a:r>
              <a:rPr lang="en-US" sz="2800" b="1" dirty="0" err="1">
                <a:solidFill>
                  <a:srgbClr val="0000CC"/>
                </a:solidFill>
                <a:effectLst>
                  <a:outerShdw blurRad="38100" dist="38100" dir="2700000" algn="tl">
                    <a:srgbClr val="000000">
                      <a:alpha val="43137"/>
                    </a:srgbClr>
                  </a:outerShdw>
                </a:effectLst>
                <a:latin typeface="Times New Roman" pitchFamily="18" charset="0"/>
              </a:rPr>
              <a:t>HÈ</a:t>
            </a:r>
            <a:r>
              <a:rPr lang="en-US" sz="2800" b="1" dirty="0">
                <a:solidFill>
                  <a:srgbClr val="0000CC"/>
                </a:solidFill>
                <a:effectLst>
                  <a:outerShdw blurRad="38100" dist="38100" dir="2700000" algn="tl">
                    <a:srgbClr val="000000">
                      <a:alpha val="43137"/>
                    </a:srgbClr>
                  </a:outerShdw>
                </a:effectLst>
                <a:latin typeface="Times New Roman" pitchFamily="18" charset="0"/>
              </a:rPr>
              <a:t> </a:t>
            </a:r>
            <a:r>
              <a:rPr lang="en-US" sz="2800" b="1" dirty="0" err="1">
                <a:solidFill>
                  <a:srgbClr val="0000CC"/>
                </a:solidFill>
                <a:effectLst>
                  <a:outerShdw blurRad="38100" dist="38100" dir="2700000" algn="tl">
                    <a:srgbClr val="000000">
                      <a:alpha val="43137"/>
                    </a:srgbClr>
                  </a:outerShdw>
                </a:effectLst>
                <a:latin typeface="Times New Roman" pitchFamily="18" charset="0"/>
              </a:rPr>
              <a:t>LẤP</a:t>
            </a:r>
            <a:r>
              <a:rPr lang="en-US" sz="2800" b="1" dirty="0">
                <a:solidFill>
                  <a:srgbClr val="0000CC"/>
                </a:solidFill>
                <a:effectLst>
                  <a:outerShdw blurRad="38100" dist="38100" dir="2700000" algn="tl">
                    <a:srgbClr val="000000">
                      <a:alpha val="43137"/>
                    </a:srgbClr>
                  </a:outerShdw>
                </a:effectLst>
                <a:latin typeface="Times New Roman" pitchFamily="18" charset="0"/>
              </a:rPr>
              <a:t> </a:t>
            </a:r>
            <a:r>
              <a:rPr lang="en-US" sz="2800" b="1" dirty="0" err="1">
                <a:solidFill>
                  <a:srgbClr val="0000CC"/>
                </a:solidFill>
                <a:effectLst>
                  <a:outerShdw blurRad="38100" dist="38100" dir="2700000" algn="tl">
                    <a:srgbClr val="000000">
                      <a:alpha val="43137"/>
                    </a:srgbClr>
                  </a:outerShdw>
                </a:effectLst>
                <a:latin typeface="Times New Roman" pitchFamily="18" charset="0"/>
              </a:rPr>
              <a:t>LÁNH</a:t>
            </a:r>
            <a:endParaRPr lang="en-US" sz="2800" b="1" dirty="0">
              <a:solidFill>
                <a:srgbClr val="0000CC"/>
              </a:solidFill>
              <a:effectLst>
                <a:outerShdw blurRad="38100" dist="38100" dir="2700000" algn="tl">
                  <a:srgbClr val="000000">
                    <a:alpha val="43137"/>
                  </a:srgbClr>
                </a:outerShdw>
              </a:effectLst>
              <a:latin typeface="Times New Roman" pitchFamily="18" charset="0"/>
            </a:endParaRPr>
          </a:p>
        </p:txBody>
      </p:sp>
    </p:spTree>
    <p:extLst>
      <p:ext uri="{BB962C8B-B14F-4D97-AF65-F5344CB8AC3E}">
        <p14:creationId xmlns:p14="http://schemas.microsoft.com/office/powerpoint/2010/main" val="260101897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barn(inVertic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 calcmode="lin" valueType="num">
                                      <p:cBhvr>
                                        <p:cTn id="12" dur="500" fill="hold"/>
                                        <p:tgtEl>
                                          <p:spTgt spid="2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3">
                                            <p:txEl>
                                              <p:pRg st="2" end="2"/>
                                            </p:txEl>
                                          </p:spTgt>
                                        </p:tgtEl>
                                        <p:attrNameLst>
                                          <p:attrName>style.visibility</p:attrName>
                                        </p:attrNameLst>
                                      </p:cBhvr>
                                      <p:to>
                                        <p:strVal val="visible"/>
                                      </p:to>
                                    </p:set>
                                    <p:anim calcmode="lin" valueType="num">
                                      <p:cBhvr>
                                        <p:cTn id="19" dur="1000" fill="hold"/>
                                        <p:tgtEl>
                                          <p:spTgt spid="2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2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2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nodeType="clickEffect">
                                  <p:stCondLst>
                                    <p:cond delay="0"/>
                                  </p:stCondLst>
                                  <p:childTnLst>
                                    <p:set>
                                      <p:cBhvr>
                                        <p:cTn id="26" dur="1" fill="hold">
                                          <p:stCondLst>
                                            <p:cond delay="0"/>
                                          </p:stCondLst>
                                        </p:cTn>
                                        <p:tgtEl>
                                          <p:spTgt spid="23">
                                            <p:txEl>
                                              <p:pRg st="3" end="3"/>
                                            </p:txEl>
                                          </p:spTgt>
                                        </p:tgtEl>
                                        <p:attrNameLst>
                                          <p:attrName>style.visibility</p:attrName>
                                        </p:attrNameLst>
                                      </p:cBhvr>
                                      <p:to>
                                        <p:strVal val="visible"/>
                                      </p:to>
                                    </p:set>
                                    <p:animEffect transition="in" filter="wipe(down)">
                                      <p:cBhvr>
                                        <p:cTn id="27" dur="580">
                                          <p:stCondLst>
                                            <p:cond delay="0"/>
                                          </p:stCondLst>
                                        </p:cTn>
                                        <p:tgtEl>
                                          <p:spTgt spid="23">
                                            <p:txEl>
                                              <p:pRg st="3" end="3"/>
                                            </p:txEl>
                                          </p:spTgt>
                                        </p:tgtEl>
                                      </p:cBhvr>
                                    </p:animEffect>
                                    <p:anim calcmode="lin" valueType="num">
                                      <p:cBhvr>
                                        <p:cTn id="28" dur="1822" tmFilter="0,0; 0.14,0.36; 0.43,0.73; 0.71,0.91; 1.0,1.0">
                                          <p:stCondLst>
                                            <p:cond delay="0"/>
                                          </p:stCondLst>
                                        </p:cTn>
                                        <p:tgtEl>
                                          <p:spTgt spid="23">
                                            <p:txEl>
                                              <p:pRg st="3" end="3"/>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3">
                                            <p:txEl>
                                              <p:pRg st="3" end="3"/>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3">
                                            <p:txEl>
                                              <p:pRg st="3" end="3"/>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3">
                                            <p:txEl>
                                              <p:pRg st="3" end="3"/>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3">
                                            <p:txEl>
                                              <p:pRg st="3" end="3"/>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23">
                                            <p:txEl>
                                              <p:pRg st="3" end="3"/>
                                            </p:txEl>
                                          </p:spTgt>
                                        </p:tgtEl>
                                      </p:cBhvr>
                                      <p:to x="100000" y="60000"/>
                                    </p:animScale>
                                    <p:animScale>
                                      <p:cBhvr>
                                        <p:cTn id="34" dur="166" decel="50000">
                                          <p:stCondLst>
                                            <p:cond delay="676"/>
                                          </p:stCondLst>
                                        </p:cTn>
                                        <p:tgtEl>
                                          <p:spTgt spid="23">
                                            <p:txEl>
                                              <p:pRg st="3" end="3"/>
                                            </p:txEl>
                                          </p:spTgt>
                                        </p:tgtEl>
                                      </p:cBhvr>
                                      <p:to x="100000" y="100000"/>
                                    </p:animScale>
                                    <p:animScale>
                                      <p:cBhvr>
                                        <p:cTn id="35" dur="26">
                                          <p:stCondLst>
                                            <p:cond delay="1312"/>
                                          </p:stCondLst>
                                        </p:cTn>
                                        <p:tgtEl>
                                          <p:spTgt spid="23">
                                            <p:txEl>
                                              <p:pRg st="3" end="3"/>
                                            </p:txEl>
                                          </p:spTgt>
                                        </p:tgtEl>
                                      </p:cBhvr>
                                      <p:to x="100000" y="80000"/>
                                    </p:animScale>
                                    <p:animScale>
                                      <p:cBhvr>
                                        <p:cTn id="36" dur="166" decel="50000">
                                          <p:stCondLst>
                                            <p:cond delay="1338"/>
                                          </p:stCondLst>
                                        </p:cTn>
                                        <p:tgtEl>
                                          <p:spTgt spid="23">
                                            <p:txEl>
                                              <p:pRg st="3" end="3"/>
                                            </p:txEl>
                                          </p:spTgt>
                                        </p:tgtEl>
                                      </p:cBhvr>
                                      <p:to x="100000" y="100000"/>
                                    </p:animScale>
                                    <p:animScale>
                                      <p:cBhvr>
                                        <p:cTn id="37" dur="26">
                                          <p:stCondLst>
                                            <p:cond delay="1642"/>
                                          </p:stCondLst>
                                        </p:cTn>
                                        <p:tgtEl>
                                          <p:spTgt spid="23">
                                            <p:txEl>
                                              <p:pRg st="3" end="3"/>
                                            </p:txEl>
                                          </p:spTgt>
                                        </p:tgtEl>
                                      </p:cBhvr>
                                      <p:to x="100000" y="90000"/>
                                    </p:animScale>
                                    <p:animScale>
                                      <p:cBhvr>
                                        <p:cTn id="38" dur="166" decel="50000">
                                          <p:stCondLst>
                                            <p:cond delay="1668"/>
                                          </p:stCondLst>
                                        </p:cTn>
                                        <p:tgtEl>
                                          <p:spTgt spid="23">
                                            <p:txEl>
                                              <p:pRg st="3" end="3"/>
                                            </p:txEl>
                                          </p:spTgt>
                                        </p:tgtEl>
                                      </p:cBhvr>
                                      <p:to x="100000" y="100000"/>
                                    </p:animScale>
                                    <p:animScale>
                                      <p:cBhvr>
                                        <p:cTn id="39" dur="26">
                                          <p:stCondLst>
                                            <p:cond delay="1808"/>
                                          </p:stCondLst>
                                        </p:cTn>
                                        <p:tgtEl>
                                          <p:spTgt spid="23">
                                            <p:txEl>
                                              <p:pRg st="3" end="3"/>
                                            </p:txEl>
                                          </p:spTgt>
                                        </p:tgtEl>
                                      </p:cBhvr>
                                      <p:to x="100000" y="95000"/>
                                    </p:animScale>
                                    <p:animScale>
                                      <p:cBhvr>
                                        <p:cTn id="40" dur="166" decel="50000">
                                          <p:stCondLst>
                                            <p:cond delay="1834"/>
                                          </p:stCondLst>
                                        </p:cTn>
                                        <p:tgtEl>
                                          <p:spTgt spid="23">
                                            <p:txEl>
                                              <p:pRg st="3" end="3"/>
                                            </p:txEl>
                                          </p:spTgt>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23">
                                            <p:txEl>
                                              <p:pRg st="4" end="4"/>
                                            </p:txEl>
                                          </p:spTgt>
                                        </p:tgtEl>
                                        <p:attrNameLst>
                                          <p:attrName>style.visibility</p:attrName>
                                        </p:attrNameLst>
                                      </p:cBhvr>
                                      <p:to>
                                        <p:strVal val="visible"/>
                                      </p:to>
                                    </p:set>
                                    <p:animEffect transition="in" filter="randombar(horizontal)">
                                      <p:cBhvr>
                                        <p:cTn id="45"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3908648" y="44624"/>
            <a:ext cx="4419600" cy="820738"/>
          </a:xfrm>
          <a:prstGeom prst="rect">
            <a:avLst/>
          </a:prstGeom>
        </p:spPr>
        <p:txBody>
          <a:bodyPr wrap="square" lIns="0" tIns="0" rIns="0" bIns="0" rtlCol="0" anchor="t">
            <a:spAutoFit/>
          </a:bodyPr>
          <a:lstStyle/>
          <a:p>
            <a:pPr marL="0" marR="0" lvl="0" indent="0" algn="ctr" defTabSz="609539" rtl="0" eaLnBrk="1" fontAlgn="auto" latinLnBrk="0" hangingPunct="1">
              <a:lnSpc>
                <a:spcPts val="6400"/>
              </a:lnSpc>
              <a:spcBef>
                <a:spcPct val="0"/>
              </a:spcBef>
              <a:spcAft>
                <a:spcPts val="0"/>
              </a:spcAft>
              <a:buClrTx/>
              <a:buSzTx/>
              <a:buFontTx/>
              <a:buNone/>
              <a:tabLst/>
              <a:defRPr/>
            </a:pPr>
            <a:r>
              <a:rPr kumimoji="0" lang="en-US" sz="4400" b="0" i="0" u="none" strike="noStrike" kern="1200" cap="none" spc="-133" normalizeH="0" baseline="0" noProof="0" dirty="0" err="1">
                <a:ln>
                  <a:noFill/>
                </a:ln>
                <a:solidFill>
                  <a:srgbClr val="06C233"/>
                </a:solidFill>
                <a:effectLst/>
                <a:uLnTx/>
                <a:uFillTx/>
                <a:latin typeface="Sriracha"/>
                <a:ea typeface="+mn-ea"/>
                <a:cs typeface="+mn-cs"/>
              </a:rPr>
              <a:t>Mùa</a:t>
            </a:r>
            <a:r>
              <a:rPr kumimoji="0" lang="en-US" sz="4400" b="0" i="0" u="none" strike="noStrike" kern="1200" cap="none" spc="-133" normalizeH="0" baseline="0" noProof="0" dirty="0">
                <a:ln>
                  <a:noFill/>
                </a:ln>
                <a:solidFill>
                  <a:srgbClr val="06C233"/>
                </a:solidFill>
                <a:effectLst/>
                <a:uLnTx/>
                <a:uFillTx/>
                <a:latin typeface="Sriracha"/>
                <a:ea typeface="+mn-ea"/>
                <a:cs typeface="+mn-cs"/>
              </a:rPr>
              <a:t> </a:t>
            </a:r>
            <a:r>
              <a:rPr kumimoji="0" lang="en-US" sz="4400" b="0" i="0" u="none" strike="noStrike" kern="1200" cap="none" spc="-133" normalizeH="0" baseline="0" noProof="0" dirty="0" err="1">
                <a:ln>
                  <a:noFill/>
                </a:ln>
                <a:solidFill>
                  <a:srgbClr val="06C233"/>
                </a:solidFill>
                <a:effectLst/>
                <a:uLnTx/>
                <a:uFillTx/>
                <a:latin typeface="Sriracha"/>
                <a:ea typeface="+mn-ea"/>
                <a:cs typeface="+mn-cs"/>
              </a:rPr>
              <a:t>hè</a:t>
            </a:r>
            <a:r>
              <a:rPr kumimoji="0" lang="en-US" sz="4400" b="0" i="0" u="none" strike="noStrike" kern="1200" cap="none" spc="-133" normalizeH="0" baseline="0" noProof="0" dirty="0">
                <a:ln>
                  <a:noFill/>
                </a:ln>
                <a:solidFill>
                  <a:srgbClr val="06C233"/>
                </a:solidFill>
                <a:effectLst/>
                <a:uLnTx/>
                <a:uFillTx/>
                <a:latin typeface="Sriracha"/>
                <a:ea typeface="+mn-ea"/>
                <a:cs typeface="+mn-cs"/>
              </a:rPr>
              <a:t> </a:t>
            </a:r>
            <a:r>
              <a:rPr kumimoji="0" lang="en-US" sz="4400" b="0" i="0" u="none" strike="noStrike" kern="1200" cap="none" spc="-133" normalizeH="0" baseline="0" noProof="0" dirty="0" err="1">
                <a:ln>
                  <a:noFill/>
                </a:ln>
                <a:solidFill>
                  <a:srgbClr val="06C233"/>
                </a:solidFill>
                <a:effectLst/>
                <a:uLnTx/>
                <a:uFillTx/>
                <a:latin typeface="Sriracha"/>
                <a:ea typeface="+mn-ea"/>
                <a:cs typeface="+mn-cs"/>
              </a:rPr>
              <a:t>lấp</a:t>
            </a:r>
            <a:r>
              <a:rPr kumimoji="0" lang="en-US" sz="4400" b="0" i="0" u="none" strike="noStrike" kern="1200" cap="none" spc="-133" normalizeH="0" baseline="0" noProof="0" dirty="0">
                <a:ln>
                  <a:noFill/>
                </a:ln>
                <a:solidFill>
                  <a:srgbClr val="06C233"/>
                </a:solidFill>
                <a:effectLst/>
                <a:uLnTx/>
                <a:uFillTx/>
                <a:latin typeface="Sriracha"/>
                <a:ea typeface="+mn-ea"/>
                <a:cs typeface="+mn-cs"/>
              </a:rPr>
              <a:t> </a:t>
            </a:r>
            <a:r>
              <a:rPr kumimoji="0" lang="en-US" sz="4400" b="0" i="0" u="none" strike="noStrike" kern="1200" cap="none" spc="-133" normalizeH="0" baseline="0" noProof="0" dirty="0" err="1">
                <a:ln>
                  <a:noFill/>
                </a:ln>
                <a:solidFill>
                  <a:srgbClr val="06C233"/>
                </a:solidFill>
                <a:effectLst/>
                <a:uLnTx/>
                <a:uFillTx/>
                <a:latin typeface="Sriracha"/>
                <a:ea typeface="+mn-ea"/>
                <a:cs typeface="+mn-cs"/>
              </a:rPr>
              <a:t>lánh</a:t>
            </a:r>
            <a:endParaRPr kumimoji="0" lang="en-US" sz="4400" b="0" i="0" u="none" strike="noStrike" kern="1200" cap="none" spc="-133" normalizeH="0" baseline="0" noProof="0" dirty="0">
              <a:ln>
                <a:noFill/>
              </a:ln>
              <a:solidFill>
                <a:srgbClr val="06C233"/>
              </a:solidFill>
              <a:effectLst/>
              <a:uLnTx/>
              <a:uFillTx/>
              <a:latin typeface="Sriracha"/>
              <a:ea typeface="+mn-ea"/>
              <a:cs typeface="+mn-cs"/>
            </a:endParaRPr>
          </a:p>
        </p:txBody>
      </p:sp>
      <p:sp>
        <p:nvSpPr>
          <p:cNvPr id="9" name="TextBox 8">
            <a:extLst>
              <a:ext uri="{FF2B5EF4-FFF2-40B4-BE49-F238E27FC236}">
                <a16:creationId xmlns:a16="http://schemas.microsoft.com/office/drawing/2014/main" id="{AB010EE4-2D5C-B5CF-5E1D-6B867978BE57}"/>
              </a:ext>
            </a:extLst>
          </p:cNvPr>
          <p:cNvSpPr txBox="1"/>
          <p:nvPr/>
        </p:nvSpPr>
        <p:spPr>
          <a:xfrm>
            <a:off x="1038873" y="1052736"/>
            <a:ext cx="4878115" cy="2645831"/>
          </a:xfrm>
          <a:prstGeom prst="roundRect">
            <a:avLst/>
          </a:prstGeom>
          <a:solidFill>
            <a:srgbClr val="EAF9FF"/>
          </a:solidFill>
        </p:spPr>
        <p:txBody>
          <a:bodyPr wrap="square">
            <a:spAutoFit/>
          </a:bodyPr>
          <a:lstStyle/>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Sớm nay em thức dậy</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Trời sáng tự bao giờ</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kì lạ chưa</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ưa dậy sớm.</a:t>
            </a:r>
            <a:endParaRPr kumimoji="0" lang="en-US" sz="2800" b="0" i="0" u="none" strike="noStrike" kern="1200" cap="none" spc="0" normalizeH="0" baseline="0" noProof="0" dirty="0">
              <a:ln>
                <a:noFill/>
              </a:ln>
              <a:solidFill>
                <a:srgbClr val="002060"/>
              </a:solidFill>
              <a:effectLst/>
              <a:uLnTx/>
              <a:uFillTx/>
              <a:ea typeface="+mn-ea"/>
              <a:cs typeface="#9Slide03 Arima Madurai Black" panose="020B0604020202020204" charset="0"/>
            </a:endParaRPr>
          </a:p>
        </p:txBody>
      </p:sp>
      <p:pic>
        <p:nvPicPr>
          <p:cNvPr id="13" name="Picture 12">
            <a:extLst>
              <a:ext uri="{FF2B5EF4-FFF2-40B4-BE49-F238E27FC236}">
                <a16:creationId xmlns:a16="http://schemas.microsoft.com/office/drawing/2014/main" id="{83614C93-E449-DA3B-C4CC-2BB767F07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416" y="756435"/>
            <a:ext cx="851094" cy="584333"/>
          </a:xfrm>
          <a:prstGeom prst="rect">
            <a:avLst/>
          </a:prstGeom>
        </p:spPr>
      </p:pic>
      <p:sp>
        <p:nvSpPr>
          <p:cNvPr id="14" name="TextBox 13">
            <a:extLst>
              <a:ext uri="{FF2B5EF4-FFF2-40B4-BE49-F238E27FC236}">
                <a16:creationId xmlns:a16="http://schemas.microsoft.com/office/drawing/2014/main" id="{6CB9475D-5FE6-AD42-327C-E5F28189D1C0}"/>
              </a:ext>
            </a:extLst>
          </p:cNvPr>
          <p:cNvSpPr txBox="1"/>
          <p:nvPr/>
        </p:nvSpPr>
        <p:spPr>
          <a:xfrm>
            <a:off x="1086544" y="764704"/>
            <a:ext cx="3289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1</a:t>
            </a:r>
          </a:p>
        </p:txBody>
      </p:sp>
      <p:sp>
        <p:nvSpPr>
          <p:cNvPr id="15" name="TextBox 14">
            <a:extLst>
              <a:ext uri="{FF2B5EF4-FFF2-40B4-BE49-F238E27FC236}">
                <a16:creationId xmlns:a16="http://schemas.microsoft.com/office/drawing/2014/main" id="{D7B8EFAF-B64F-A28B-C067-90F211A874A3}"/>
              </a:ext>
            </a:extLst>
          </p:cNvPr>
          <p:cNvSpPr txBox="1"/>
          <p:nvPr/>
        </p:nvSpPr>
        <p:spPr>
          <a:xfrm>
            <a:off x="1199456" y="3789040"/>
            <a:ext cx="4671317" cy="2645831"/>
          </a:xfrm>
          <a:prstGeom prst="roundRect">
            <a:avLst/>
          </a:prstGeom>
          <a:solidFill>
            <a:schemeClr val="accent6">
              <a:lumMod val="20000"/>
              <a:lumOff val="80000"/>
            </a:schemeClr>
          </a:solidFill>
        </p:spPr>
        <p:txBody>
          <a:bodyPr wrap="square">
            <a:spAutoFit/>
          </a:bodyPr>
          <a:lstStyle/>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Nắng cho cây chóng lớn</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hoa lá thêm màu</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mình chơi thật lâu</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Ngày hè dài bất tận.</a:t>
            </a:r>
          </a:p>
        </p:txBody>
      </p:sp>
      <p:pic>
        <p:nvPicPr>
          <p:cNvPr id="16" name="Picture 15">
            <a:extLst>
              <a:ext uri="{FF2B5EF4-FFF2-40B4-BE49-F238E27FC236}">
                <a16:creationId xmlns:a16="http://schemas.microsoft.com/office/drawing/2014/main" id="{9F66600B-8204-D4FD-05D4-79DAEBB62B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402" y="3717032"/>
            <a:ext cx="851094" cy="584333"/>
          </a:xfrm>
          <a:prstGeom prst="rect">
            <a:avLst/>
          </a:prstGeom>
        </p:spPr>
      </p:pic>
      <p:sp>
        <p:nvSpPr>
          <p:cNvPr id="17" name="TextBox 16">
            <a:extLst>
              <a:ext uri="{FF2B5EF4-FFF2-40B4-BE49-F238E27FC236}">
                <a16:creationId xmlns:a16="http://schemas.microsoft.com/office/drawing/2014/main" id="{69C16CC8-1FE8-0637-C05A-E93A2CBC805C}"/>
              </a:ext>
            </a:extLst>
          </p:cNvPr>
          <p:cNvSpPr txBox="1"/>
          <p:nvPr/>
        </p:nvSpPr>
        <p:spPr>
          <a:xfrm>
            <a:off x="983432" y="3789040"/>
            <a:ext cx="37702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2</a:t>
            </a:r>
          </a:p>
        </p:txBody>
      </p:sp>
      <p:sp>
        <p:nvSpPr>
          <p:cNvPr id="18" name="TextBox 17">
            <a:extLst>
              <a:ext uri="{FF2B5EF4-FFF2-40B4-BE49-F238E27FC236}">
                <a16:creationId xmlns:a16="http://schemas.microsoft.com/office/drawing/2014/main" id="{12654F4A-DE93-4D5B-BC1C-6360B6238757}"/>
              </a:ext>
            </a:extLst>
          </p:cNvPr>
          <p:cNvSpPr txBox="1"/>
          <p:nvPr/>
        </p:nvSpPr>
        <p:spPr>
          <a:xfrm>
            <a:off x="6175573" y="1052736"/>
            <a:ext cx="4977554" cy="2645831"/>
          </a:xfrm>
          <a:prstGeom prst="roundRect">
            <a:avLst/>
          </a:prstGeom>
          <a:solidFill>
            <a:schemeClr val="tx2">
              <a:lumMod val="20000"/>
              <a:lumOff val="80000"/>
            </a:schemeClr>
          </a:solidFill>
        </p:spPr>
        <p:txBody>
          <a:bodyPr wrap="square">
            <a:spAutoFit/>
          </a:bodyPr>
          <a:lstStyle/>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Buổi chiều trôi thật chậm</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mải rong chơi</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Đủng đỉnh mãi chân trời</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Mà vẫn chưa lặn xuống.</a:t>
            </a:r>
          </a:p>
        </p:txBody>
      </p:sp>
      <p:pic>
        <p:nvPicPr>
          <p:cNvPr id="19" name="Picture 18">
            <a:extLst>
              <a:ext uri="{FF2B5EF4-FFF2-40B4-BE49-F238E27FC236}">
                <a16:creationId xmlns:a16="http://schemas.microsoft.com/office/drawing/2014/main" id="{F45952D5-A9DE-10D6-D4C0-4788227DA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2644" y="836712"/>
            <a:ext cx="851094" cy="584333"/>
          </a:xfrm>
          <a:prstGeom prst="rect">
            <a:avLst/>
          </a:prstGeom>
        </p:spPr>
      </p:pic>
      <p:sp>
        <p:nvSpPr>
          <p:cNvPr id="20" name="TextBox 19">
            <a:extLst>
              <a:ext uri="{FF2B5EF4-FFF2-40B4-BE49-F238E27FC236}">
                <a16:creationId xmlns:a16="http://schemas.microsoft.com/office/drawing/2014/main" id="{ACC09C3C-5476-F009-D6D7-77D0CBB3BAD8}"/>
              </a:ext>
            </a:extLst>
          </p:cNvPr>
          <p:cNvSpPr txBox="1"/>
          <p:nvPr/>
        </p:nvSpPr>
        <p:spPr>
          <a:xfrm>
            <a:off x="6138087" y="836712"/>
            <a:ext cx="373820"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3</a:t>
            </a:r>
          </a:p>
        </p:txBody>
      </p:sp>
      <p:sp>
        <p:nvSpPr>
          <p:cNvPr id="21" name="TextBox 20">
            <a:extLst>
              <a:ext uri="{FF2B5EF4-FFF2-40B4-BE49-F238E27FC236}">
                <a16:creationId xmlns:a16="http://schemas.microsoft.com/office/drawing/2014/main" id="{9D029BD6-555E-62DC-5A01-C87A977BDCD1}"/>
              </a:ext>
            </a:extLst>
          </p:cNvPr>
          <p:cNvSpPr txBox="1"/>
          <p:nvPr/>
        </p:nvSpPr>
        <p:spPr>
          <a:xfrm>
            <a:off x="6175573" y="3861048"/>
            <a:ext cx="4977554" cy="2645831"/>
          </a:xfrm>
          <a:prstGeom prst="roundRect">
            <a:avLst/>
          </a:prstGeom>
          <a:solidFill>
            <a:schemeClr val="bg1">
              <a:lumMod val="85000"/>
            </a:schemeClr>
          </a:solidFill>
        </p:spPr>
        <p:txBody>
          <a:bodyPr wrap="square">
            <a:spAutoFit/>
          </a:bodyPr>
          <a:lstStyle/>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thật sung sướng</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Có nắng lại có kem</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Có những cơn gió êm</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Và ngày dài lấp lánh.</a:t>
            </a:r>
          </a:p>
        </p:txBody>
      </p:sp>
      <p:pic>
        <p:nvPicPr>
          <p:cNvPr id="22" name="Picture 21">
            <a:extLst>
              <a:ext uri="{FF2B5EF4-FFF2-40B4-BE49-F238E27FC236}">
                <a16:creationId xmlns:a16="http://schemas.microsoft.com/office/drawing/2014/main" id="{A40F46F7-8AA4-63FE-397A-CF77677BE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7968" y="3645024"/>
            <a:ext cx="851094" cy="584333"/>
          </a:xfrm>
          <a:prstGeom prst="rect">
            <a:avLst/>
          </a:prstGeom>
        </p:spPr>
      </p:pic>
      <p:sp>
        <p:nvSpPr>
          <p:cNvPr id="23" name="TextBox 22">
            <a:extLst>
              <a:ext uri="{FF2B5EF4-FFF2-40B4-BE49-F238E27FC236}">
                <a16:creationId xmlns:a16="http://schemas.microsoft.com/office/drawing/2014/main" id="{0A2E56FD-5BC8-4764-CA9D-8FDB128D2354}"/>
              </a:ext>
            </a:extLst>
          </p:cNvPr>
          <p:cNvSpPr txBox="1"/>
          <p:nvPr/>
        </p:nvSpPr>
        <p:spPr>
          <a:xfrm>
            <a:off x="6096000" y="3697868"/>
            <a:ext cx="3818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4</a:t>
            </a:r>
          </a:p>
        </p:txBody>
      </p:sp>
      <p:sp>
        <p:nvSpPr>
          <p:cNvPr id="24" name="TextBox 23">
            <a:extLst>
              <a:ext uri="{FF2B5EF4-FFF2-40B4-BE49-F238E27FC236}">
                <a16:creationId xmlns:a16="http://schemas.microsoft.com/office/drawing/2014/main" id="{73E9AD95-F9F3-6C4D-C0F6-7845AC473CD9}"/>
              </a:ext>
            </a:extLst>
          </p:cNvPr>
          <p:cNvSpPr txBox="1"/>
          <p:nvPr/>
        </p:nvSpPr>
        <p:spPr>
          <a:xfrm>
            <a:off x="8832304" y="6423719"/>
            <a:ext cx="3096344" cy="461665"/>
          </a:xfrm>
          <a:prstGeom prst="rect">
            <a:avLst/>
          </a:prstGeom>
          <a:noFill/>
        </p:spPr>
        <p:txBody>
          <a:bodyPr wrap="square">
            <a:spAutoFit/>
          </a:bodyPr>
          <a:lstStyle/>
          <a:p>
            <a:pPr marL="72000" marR="0" lvl="0" indent="0" algn="ctr" defTabSz="609539" rtl="0" eaLnBrk="1" fontAlgn="t" latinLnBrk="0" hangingPunct="1">
              <a:lnSpc>
                <a:spcPct val="100000"/>
              </a:lnSpc>
              <a:spcBef>
                <a:spcPts val="600"/>
              </a:spcBef>
              <a:spcAft>
                <a:spcPts val="0"/>
              </a:spcAft>
              <a:buClrTx/>
              <a:buSzTx/>
              <a:buFontTx/>
              <a:buNone/>
              <a:tabLst/>
              <a:defRPr/>
            </a:pPr>
            <a:r>
              <a:rPr kumimoji="0" lang="vi-VN" sz="2400" i="0" u="none" strike="noStrike" kern="1200" cap="none" spc="0" normalizeH="0" baseline="0" noProof="0" dirty="0">
                <a:ln>
                  <a:noFill/>
                </a:ln>
                <a:solidFill>
                  <a:srgbClr val="002060"/>
                </a:solidFill>
                <a:effectLst/>
                <a:uLnTx/>
                <a:uFillTx/>
                <a:ea typeface="Open Sans Extrabold" panose="020B0906030804020204" pitchFamily="34" charset="0"/>
                <a:cs typeface="Open Sans Extrabold" panose="020B0906030804020204" pitchFamily="34" charset="0"/>
              </a:rPr>
              <a:t>(Nguyễn Quỳnh Mai)</a:t>
            </a:r>
          </a:p>
        </p:txBody>
      </p:sp>
      <p:sp>
        <p:nvSpPr>
          <p:cNvPr id="25" name="TextBox 24">
            <a:extLst>
              <a:ext uri="{FF2B5EF4-FFF2-40B4-BE49-F238E27FC236}">
                <a16:creationId xmlns:a16="http://schemas.microsoft.com/office/drawing/2014/main" id="{BC837509-841B-A661-4E49-859759BBC65F}"/>
              </a:ext>
            </a:extLst>
          </p:cNvPr>
          <p:cNvSpPr txBox="1"/>
          <p:nvPr/>
        </p:nvSpPr>
        <p:spPr>
          <a:xfrm>
            <a:off x="1038873" y="35419"/>
            <a:ext cx="3075927" cy="715089"/>
          </a:xfrm>
          <a:prstGeom prst="roundRect">
            <a:avLst/>
          </a:prstGeom>
          <a:solidFill>
            <a:schemeClr val="accent5">
              <a:lumMod val="20000"/>
              <a:lumOff val="80000"/>
            </a:schemeClr>
          </a:solidFill>
          <a:ln w="28575">
            <a:solidFill>
              <a:srgbClr val="217875"/>
            </a:solidFill>
            <a:prstDash val="sysDash"/>
          </a:ln>
        </p:spPr>
        <p:txBody>
          <a:bodyPr wrap="square">
            <a:spAutoFit/>
          </a:bodyPr>
          <a:lstStyle/>
          <a:p>
            <a:pPr algn="ctr"/>
            <a:r>
              <a:rPr lang="en-US" sz="3600" b="1">
                <a:solidFill>
                  <a:srgbClr val="FF0000"/>
                </a:solidFill>
                <a:latin typeface="Nunito Black" pitchFamily="2" charset="0"/>
                <a:cs typeface="Baloo 2 SemiBold" pitchFamily="2" charset="0"/>
              </a:rPr>
              <a:t>Chia đoạn</a:t>
            </a:r>
            <a:endParaRPr lang="en-US" sz="3600" b="1" dirty="0">
              <a:solidFill>
                <a:srgbClr val="FF0000"/>
              </a:solidFill>
              <a:latin typeface="Nunito Black" pitchFamily="2" charset="0"/>
              <a:cs typeface="Baloo 2 SemiBold" pitchFamily="2" charset="0"/>
            </a:endParaRPr>
          </a:p>
        </p:txBody>
      </p:sp>
    </p:spTree>
    <p:extLst>
      <p:ext uri="{BB962C8B-B14F-4D97-AF65-F5344CB8AC3E}">
        <p14:creationId xmlns:p14="http://schemas.microsoft.com/office/powerpoint/2010/main" val="2941208790"/>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000"/>
                                        <p:tgtEl>
                                          <p:spTgt spid="17"/>
                                        </p:tgtEl>
                                      </p:cBhvr>
                                    </p:animEffect>
                                    <p:anim calcmode="lin" valueType="num">
                                      <p:cBhvr>
                                        <p:cTn id="52" dur="1000" fill="hold"/>
                                        <p:tgtEl>
                                          <p:spTgt spid="17"/>
                                        </p:tgtEl>
                                        <p:attrNameLst>
                                          <p:attrName>ppt_x</p:attrName>
                                        </p:attrNameLst>
                                      </p:cBhvr>
                                      <p:tavLst>
                                        <p:tav tm="0">
                                          <p:val>
                                            <p:strVal val="#ppt_x"/>
                                          </p:val>
                                        </p:tav>
                                        <p:tav tm="100000">
                                          <p:val>
                                            <p:strVal val="#ppt_x"/>
                                          </p:val>
                                        </p:tav>
                                      </p:tavLst>
                                    </p:anim>
                                    <p:anim calcmode="lin" valueType="num">
                                      <p:cBhvr>
                                        <p:cTn id="53" dur="1000" fill="hold"/>
                                        <p:tgtEl>
                                          <p:spTgt spid="1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1000"/>
                                        <p:tgtEl>
                                          <p:spTgt spid="19"/>
                                        </p:tgtEl>
                                      </p:cBhvr>
                                    </p:animEffect>
                                    <p:anim calcmode="lin" valueType="num">
                                      <p:cBhvr>
                                        <p:cTn id="69" dur="1000" fill="hold"/>
                                        <p:tgtEl>
                                          <p:spTgt spid="19"/>
                                        </p:tgtEl>
                                        <p:attrNameLst>
                                          <p:attrName>ppt_x</p:attrName>
                                        </p:attrNameLst>
                                      </p:cBhvr>
                                      <p:tavLst>
                                        <p:tav tm="0">
                                          <p:val>
                                            <p:strVal val="#ppt_x"/>
                                          </p:val>
                                        </p:tav>
                                        <p:tav tm="100000">
                                          <p:val>
                                            <p:strVal val="#ppt_x"/>
                                          </p:val>
                                        </p:tav>
                                      </p:tavLst>
                                    </p:anim>
                                    <p:anim calcmode="lin" valueType="num">
                                      <p:cBhvr>
                                        <p:cTn id="7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fade">
                                      <p:cBhvr>
                                        <p:cTn id="75" dur="1000"/>
                                        <p:tgtEl>
                                          <p:spTgt spid="23"/>
                                        </p:tgtEl>
                                      </p:cBhvr>
                                    </p:animEffect>
                                    <p:anim calcmode="lin" valueType="num">
                                      <p:cBhvr>
                                        <p:cTn id="76" dur="1000" fill="hold"/>
                                        <p:tgtEl>
                                          <p:spTgt spid="23"/>
                                        </p:tgtEl>
                                        <p:attrNameLst>
                                          <p:attrName>ppt_x</p:attrName>
                                        </p:attrNameLst>
                                      </p:cBhvr>
                                      <p:tavLst>
                                        <p:tav tm="0">
                                          <p:val>
                                            <p:strVal val="#ppt_x"/>
                                          </p:val>
                                        </p:tav>
                                        <p:tav tm="100000">
                                          <p:val>
                                            <p:strVal val="#ppt_x"/>
                                          </p:val>
                                        </p:tav>
                                      </p:tavLst>
                                    </p:anim>
                                    <p:anim calcmode="lin" valueType="num">
                                      <p:cBhvr>
                                        <p:cTn id="77" dur="1000" fill="hold"/>
                                        <p:tgtEl>
                                          <p:spTgt spid="23"/>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fade">
                                      <p:cBhvr>
                                        <p:cTn id="80" dur="1000"/>
                                        <p:tgtEl>
                                          <p:spTgt spid="22"/>
                                        </p:tgtEl>
                                      </p:cBhvr>
                                    </p:animEffect>
                                    <p:anim calcmode="lin" valueType="num">
                                      <p:cBhvr>
                                        <p:cTn id="81" dur="1000" fill="hold"/>
                                        <p:tgtEl>
                                          <p:spTgt spid="22"/>
                                        </p:tgtEl>
                                        <p:attrNameLst>
                                          <p:attrName>ppt_x</p:attrName>
                                        </p:attrNameLst>
                                      </p:cBhvr>
                                      <p:tavLst>
                                        <p:tav tm="0">
                                          <p:val>
                                            <p:strVal val="#ppt_x"/>
                                          </p:val>
                                        </p:tav>
                                        <p:tav tm="100000">
                                          <p:val>
                                            <p:strVal val="#ppt_x"/>
                                          </p:val>
                                        </p:tav>
                                      </p:tavLst>
                                    </p:anim>
                                    <p:anim calcmode="lin" valueType="num">
                                      <p:cBhvr>
                                        <p:cTn id="8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4" grpId="0"/>
      <p:bldP spid="15" grpId="0" animBg="1"/>
      <p:bldP spid="17" grpId="0"/>
      <p:bldP spid="18" grpId="0" animBg="1"/>
      <p:bldP spid="20" grpId="0"/>
      <p:bldP spid="21" grpId="0" animBg="1"/>
      <p:bldP spid="23"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3836640" y="620688"/>
            <a:ext cx="4419600" cy="754053"/>
          </a:xfrm>
          <a:prstGeom prst="rect">
            <a:avLst/>
          </a:prstGeom>
        </p:spPr>
        <p:txBody>
          <a:bodyPr wrap="square" lIns="0" tIns="0" rIns="0" bIns="0" rtlCol="0" anchor="t">
            <a:spAutoFit/>
          </a:bodyPr>
          <a:lstStyle/>
          <a:p>
            <a:pPr marL="0" marR="0" lvl="0" indent="0" algn="ctr" defTabSz="609539" rtl="0" eaLnBrk="1" fontAlgn="auto" latinLnBrk="0" hangingPunct="1">
              <a:lnSpc>
                <a:spcPts val="6400"/>
              </a:lnSpc>
              <a:spcBef>
                <a:spcPct val="0"/>
              </a:spcBef>
              <a:spcAft>
                <a:spcPts val="0"/>
              </a:spcAft>
              <a:buClrTx/>
              <a:buSzTx/>
              <a:buFontTx/>
              <a:buNone/>
              <a:tabLst/>
              <a:defRPr/>
            </a:pPr>
            <a:r>
              <a:rPr kumimoji="0" lang="en-US" sz="3600" b="0" i="0" u="none" strike="noStrike" kern="1200" cap="none" spc="-133" normalizeH="0" baseline="0" noProof="0" dirty="0" err="1">
                <a:ln>
                  <a:noFill/>
                </a:ln>
                <a:solidFill>
                  <a:srgbClr val="06C233"/>
                </a:solidFill>
                <a:effectLst/>
                <a:uLnTx/>
                <a:uFillTx/>
                <a:latin typeface="Nunito Black" pitchFamily="2" charset="0"/>
              </a:rPr>
              <a:t>Mùa</a:t>
            </a:r>
            <a:r>
              <a:rPr kumimoji="0" lang="en-US" sz="3600" b="0" i="0" u="none" strike="noStrike" kern="1200" cap="none" spc="-133" normalizeH="0" baseline="0" noProof="0" dirty="0">
                <a:ln>
                  <a:noFill/>
                </a:ln>
                <a:solidFill>
                  <a:srgbClr val="06C233"/>
                </a:solidFill>
                <a:effectLst/>
                <a:uLnTx/>
                <a:uFillTx/>
                <a:latin typeface="Nunito Black" pitchFamily="2" charset="0"/>
              </a:rPr>
              <a:t> </a:t>
            </a:r>
            <a:r>
              <a:rPr kumimoji="0" lang="en-US" sz="3600" b="0" i="0" u="none" strike="noStrike" kern="1200" cap="none" spc="-133" normalizeH="0" baseline="0" noProof="0" dirty="0" err="1">
                <a:ln>
                  <a:noFill/>
                </a:ln>
                <a:solidFill>
                  <a:srgbClr val="06C233"/>
                </a:solidFill>
                <a:effectLst/>
                <a:uLnTx/>
                <a:uFillTx/>
                <a:latin typeface="Nunito Black" pitchFamily="2" charset="0"/>
              </a:rPr>
              <a:t>hè</a:t>
            </a:r>
            <a:r>
              <a:rPr kumimoji="0" lang="en-US" sz="3600" b="0" i="0" u="none" strike="noStrike" kern="1200" cap="none" spc="-133" normalizeH="0" baseline="0" noProof="0" dirty="0">
                <a:ln>
                  <a:noFill/>
                </a:ln>
                <a:solidFill>
                  <a:srgbClr val="06C233"/>
                </a:solidFill>
                <a:effectLst/>
                <a:uLnTx/>
                <a:uFillTx/>
                <a:latin typeface="Nunito Black" pitchFamily="2" charset="0"/>
              </a:rPr>
              <a:t> </a:t>
            </a:r>
            <a:r>
              <a:rPr kumimoji="0" lang="en-US" sz="3600" b="0" i="0" u="none" strike="noStrike" kern="1200" cap="none" spc="-133" normalizeH="0" baseline="0" noProof="0" dirty="0" err="1">
                <a:ln>
                  <a:noFill/>
                </a:ln>
                <a:solidFill>
                  <a:srgbClr val="06C233"/>
                </a:solidFill>
                <a:effectLst/>
                <a:uLnTx/>
                <a:uFillTx/>
                <a:latin typeface="Nunito Black" pitchFamily="2" charset="0"/>
              </a:rPr>
              <a:t>lấp</a:t>
            </a:r>
            <a:r>
              <a:rPr kumimoji="0" lang="en-US" sz="3600" b="0" i="0" u="none" strike="noStrike" kern="1200" cap="none" spc="-133" normalizeH="0" baseline="0" noProof="0" dirty="0">
                <a:ln>
                  <a:noFill/>
                </a:ln>
                <a:solidFill>
                  <a:srgbClr val="06C233"/>
                </a:solidFill>
                <a:effectLst/>
                <a:uLnTx/>
                <a:uFillTx/>
                <a:latin typeface="Nunito Black" pitchFamily="2" charset="0"/>
              </a:rPr>
              <a:t> </a:t>
            </a:r>
            <a:r>
              <a:rPr kumimoji="0" lang="en-US" sz="3600" b="0" i="0" u="none" strike="noStrike" kern="1200" cap="none" spc="-133" normalizeH="0" baseline="0" noProof="0" dirty="0" err="1">
                <a:ln>
                  <a:noFill/>
                </a:ln>
                <a:solidFill>
                  <a:srgbClr val="06C233"/>
                </a:solidFill>
                <a:effectLst/>
                <a:uLnTx/>
                <a:uFillTx/>
                <a:latin typeface="Nunito Black" pitchFamily="2" charset="0"/>
              </a:rPr>
              <a:t>lánh</a:t>
            </a:r>
            <a:endParaRPr kumimoji="0" lang="en-US" sz="3600" b="0" i="0" u="none" strike="noStrike" kern="1200" cap="none" spc="-133" normalizeH="0" baseline="0" noProof="0" dirty="0">
              <a:ln>
                <a:noFill/>
              </a:ln>
              <a:solidFill>
                <a:srgbClr val="06C233"/>
              </a:solidFill>
              <a:effectLst/>
              <a:uLnTx/>
              <a:uFillTx/>
              <a:latin typeface="Nunito Black" pitchFamily="2" charset="0"/>
            </a:endParaRPr>
          </a:p>
        </p:txBody>
      </p:sp>
      <p:sp>
        <p:nvSpPr>
          <p:cNvPr id="9" name="TextBox 8">
            <a:extLst>
              <a:ext uri="{FF2B5EF4-FFF2-40B4-BE49-F238E27FC236}">
                <a16:creationId xmlns:a16="http://schemas.microsoft.com/office/drawing/2014/main" id="{AB010EE4-2D5C-B5CF-5E1D-6B867978BE57}"/>
              </a:ext>
            </a:extLst>
          </p:cNvPr>
          <p:cNvSpPr txBox="1"/>
          <p:nvPr/>
        </p:nvSpPr>
        <p:spPr>
          <a:xfrm>
            <a:off x="1775520" y="1556792"/>
            <a:ext cx="4655595" cy="2264450"/>
          </a:xfrm>
          <a:prstGeom prst="roundRect">
            <a:avLst/>
          </a:prstGeom>
          <a:solidFill>
            <a:srgbClr val="EAF9FF"/>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Sớm nay em thức dậy</a:t>
            </a:r>
            <a:r>
              <a:rPr kumimoji="0" lang="en-US" sz="2800" b="0" i="0" u="none" strike="noStrike" kern="1200" cap="none" spc="0" normalizeH="0" baseline="0" noProof="0" dirty="0">
                <a:ln>
                  <a:noFill/>
                </a:ln>
                <a:solidFill>
                  <a:srgbClr val="FF0000"/>
                </a:solidFill>
                <a:effectLst/>
                <a:uLnTx/>
                <a:uFillTx/>
                <a:ea typeface="+mn-ea"/>
                <a:cs typeface="#9Slide03 Arima Madurai Black" panose="020B0604020202020204" charset="0"/>
              </a:rPr>
              <a:t>/</a:t>
            </a:r>
            <a:endParaRPr kumimoji="0" lang="vi-VN" sz="2800" b="0" i="0" u="none" strike="noStrike" kern="1200" cap="none" spc="0" normalizeH="0" baseline="0" noProof="0" dirty="0">
              <a:ln>
                <a:noFill/>
              </a:ln>
              <a:solidFill>
                <a:srgbClr val="FF0000"/>
              </a:solidFill>
              <a:effectLst/>
              <a:uLnTx/>
              <a:uFillTx/>
              <a:ea typeface="+mn-ea"/>
              <a:cs typeface="#9Slide03 Arima Madurai Black" panose="020B0604020202020204" charset="0"/>
            </a:endParaRP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Trời sáng tự bao giờ</a:t>
            </a:r>
            <a:r>
              <a:rPr kumimoji="0" lang="en-US" sz="2800" b="0" i="0" u="none" strike="noStrike" kern="1200" cap="none" spc="0" normalizeH="0" baseline="0" noProof="0" dirty="0">
                <a:ln>
                  <a:noFill/>
                </a:ln>
                <a:solidFill>
                  <a:srgbClr val="FF0000"/>
                </a:solidFill>
                <a:effectLst/>
                <a:uLnTx/>
                <a:uFillTx/>
                <a:ea typeface="+mn-ea"/>
                <a:cs typeface="#9Slide03 Arima Madurai Black" panose="020B0604020202020204" charset="0"/>
              </a:rPr>
              <a:t>/</a:t>
            </a:r>
            <a:endParaRPr kumimoji="0" lang="vi-VN" sz="2800" b="0" i="0" u="none" strike="noStrike" kern="1200" cap="none" spc="0" normalizeH="0" baseline="0" noProof="0" dirty="0">
              <a:ln>
                <a:noFill/>
              </a:ln>
              <a:solidFill>
                <a:srgbClr val="FF0000"/>
              </a:solidFill>
              <a:effectLst/>
              <a:uLnTx/>
              <a:uFillTx/>
              <a:ea typeface="+mn-ea"/>
              <a:cs typeface="#9Slide03 Arima Madurai Black" panose="020B0604020202020204" charset="0"/>
            </a:endParaRP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a:t>
            </a:r>
            <a:r>
              <a:rPr kumimoji="0" lang="vi-VN" sz="2800" b="0" i="0" u="none" strike="noStrike" kern="1200" cap="none" spc="0" normalizeH="0" baseline="0" noProof="0" dirty="0">
                <a:ln>
                  <a:noFill/>
                </a:ln>
                <a:solidFill>
                  <a:srgbClr val="002060"/>
                </a:solidFill>
                <a:effectLst/>
                <a:highlight>
                  <a:srgbClr val="FFFF00"/>
                </a:highlight>
                <a:uLnTx/>
                <a:uFillTx/>
                <a:ea typeface="+mn-ea"/>
                <a:cs typeface="#9Slide03 Arima Madurai Black" panose="020B0604020202020204" charset="0"/>
              </a:rPr>
              <a:t>kì lạ </a:t>
            </a: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chưa</a:t>
            </a:r>
            <a:r>
              <a:rPr kumimoji="0" lang="en-US" sz="2800" b="0" i="0" u="none" strike="noStrike" kern="1200" cap="none" spc="0" normalizeH="0" baseline="0" noProof="0" dirty="0">
                <a:ln>
                  <a:noFill/>
                </a:ln>
                <a:solidFill>
                  <a:srgbClr val="FF0000"/>
                </a:solidFill>
                <a:effectLst/>
                <a:uLnTx/>
                <a:uFillTx/>
                <a:ea typeface="+mn-ea"/>
                <a:cs typeface="#9Slide03 Arima Madurai Black" panose="020B0604020202020204" charset="0"/>
              </a:rPr>
              <a:t>/</a:t>
            </a:r>
            <a:endParaRPr kumimoji="0" lang="vi-VN" sz="2800" b="0" i="0" u="none" strike="noStrike" kern="1200" cap="none" spc="0" normalizeH="0" baseline="0" noProof="0" dirty="0">
              <a:ln>
                <a:noFill/>
              </a:ln>
              <a:solidFill>
                <a:srgbClr val="FF0000"/>
              </a:solidFill>
              <a:effectLst/>
              <a:uLnTx/>
              <a:uFillTx/>
              <a:ea typeface="+mn-ea"/>
              <a:cs typeface="#9Slide03 Arima Madurai Black" panose="020B0604020202020204" charset="0"/>
            </a:endParaRP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a:t>
            </a:r>
            <a:r>
              <a:rPr kumimoji="0" lang="vi-VN" sz="2800" b="0" i="0" u="none" strike="noStrike" kern="1200" cap="none" spc="0" normalizeH="0" baseline="0" noProof="0" dirty="0">
                <a:ln>
                  <a:noFill/>
                </a:ln>
                <a:solidFill>
                  <a:srgbClr val="002060"/>
                </a:solidFill>
                <a:effectLst/>
                <a:highlight>
                  <a:srgbClr val="FFFF00"/>
                </a:highlight>
                <a:uLnTx/>
                <a:uFillTx/>
                <a:ea typeface="+mn-ea"/>
                <a:cs typeface="#9Slide03 Arima Madurai Black" panose="020B0604020202020204" charset="0"/>
              </a:rPr>
              <a:t>ưa dậy sớm</a:t>
            </a: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a:t>
            </a:r>
            <a:r>
              <a:rPr kumimoji="0" lang="en-US" sz="2800" b="0" i="0" u="none" strike="noStrike" kern="1200" cap="none" spc="0" normalizeH="0" baseline="0" noProof="0" dirty="0">
                <a:ln>
                  <a:noFill/>
                </a:ln>
                <a:solidFill>
                  <a:srgbClr val="FF0000"/>
                </a:solidFill>
                <a:effectLst/>
                <a:uLnTx/>
                <a:uFillTx/>
                <a:ea typeface="+mn-ea"/>
                <a:cs typeface="#9Slide03 Arima Madurai Black" panose="020B0604020202020204" charset="0"/>
              </a:rPr>
              <a:t>//</a:t>
            </a:r>
          </a:p>
        </p:txBody>
      </p:sp>
      <p:pic>
        <p:nvPicPr>
          <p:cNvPr id="13" name="Picture 12">
            <a:extLst>
              <a:ext uri="{FF2B5EF4-FFF2-40B4-BE49-F238E27FC236}">
                <a16:creationId xmlns:a16="http://schemas.microsoft.com/office/drawing/2014/main" id="{83614C93-E449-DA3B-C4CC-2BB767F07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1464" y="1260491"/>
            <a:ext cx="851094" cy="584333"/>
          </a:xfrm>
          <a:prstGeom prst="rect">
            <a:avLst/>
          </a:prstGeom>
        </p:spPr>
      </p:pic>
      <p:sp>
        <p:nvSpPr>
          <p:cNvPr id="14" name="TextBox 13">
            <a:extLst>
              <a:ext uri="{FF2B5EF4-FFF2-40B4-BE49-F238E27FC236}">
                <a16:creationId xmlns:a16="http://schemas.microsoft.com/office/drawing/2014/main" id="{6CB9475D-5FE6-AD42-327C-E5F28189D1C0}"/>
              </a:ext>
            </a:extLst>
          </p:cNvPr>
          <p:cNvSpPr txBox="1"/>
          <p:nvPr/>
        </p:nvSpPr>
        <p:spPr>
          <a:xfrm>
            <a:off x="1559496" y="1268760"/>
            <a:ext cx="3289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1</a:t>
            </a:r>
          </a:p>
        </p:txBody>
      </p:sp>
      <p:sp>
        <p:nvSpPr>
          <p:cNvPr id="15" name="TextBox 14">
            <a:extLst>
              <a:ext uri="{FF2B5EF4-FFF2-40B4-BE49-F238E27FC236}">
                <a16:creationId xmlns:a16="http://schemas.microsoft.com/office/drawing/2014/main" id="{D7B8EFAF-B64F-A28B-C067-90F211A874A3}"/>
              </a:ext>
            </a:extLst>
          </p:cNvPr>
          <p:cNvSpPr txBox="1"/>
          <p:nvPr/>
        </p:nvSpPr>
        <p:spPr>
          <a:xfrm>
            <a:off x="1696542" y="4221088"/>
            <a:ext cx="4831506" cy="2264450"/>
          </a:xfrm>
          <a:prstGeom prst="roundRect">
            <a:avLst/>
          </a:prstGeom>
          <a:solidFill>
            <a:schemeClr val="accent6">
              <a:lumMod val="20000"/>
              <a:lumOff val="80000"/>
            </a:schemeClr>
          </a:solidFill>
        </p:spPr>
        <p:txBody>
          <a:bodyPr wrap="square">
            <a:spAutoFit/>
          </a:bodyPr>
          <a:lstStyle/>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Nắng cho cây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chóng lớn</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endParaRPr>
          </a:p>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Cho hoa lá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thêm màu</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endParaRPr>
          </a:p>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Cho mình</a:t>
            </a:r>
            <a:r>
              <a:rPr kumimoji="0" lang="en-US" sz="2800" b="0" i="0" u="none" strike="noStrike" kern="1200" cap="none" spc="0" normalizeH="0" baseline="0" noProof="0" dirty="0">
                <a:ln>
                  <a:noFill/>
                </a:ln>
                <a:solidFill>
                  <a:srgbClr val="002060"/>
                </a:solidFill>
                <a:effectLst/>
                <a:uLnTx/>
                <a:uFillTx/>
                <a:cs typeface="#9Slide03 Arima Madurai Black" panose="020B0604020202020204" charset="0"/>
              </a:rPr>
              <a:t> </a:t>
            </a: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chơi thật lâu</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endParaRP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Ngày hè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dài bất tận</a:t>
            </a: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a:t>
            </a:r>
            <a:r>
              <a:rPr kumimoji="0" lang="en-US" sz="2800" b="0" i="0" u="none" strike="noStrike" kern="1200" cap="none" spc="0" normalizeH="0" baseline="0" noProof="0" dirty="0">
                <a:ln>
                  <a:noFill/>
                </a:ln>
                <a:solidFill>
                  <a:srgbClr val="FF0000"/>
                </a:solidFill>
                <a:effectLst/>
                <a:uLnTx/>
                <a:uFillTx/>
                <a:cs typeface="#9Slide03 Arima Madurai Black" panose="020B0604020202020204" charset="0"/>
              </a:rPr>
              <a:t>//</a:t>
            </a:r>
            <a:endParaRPr kumimoji="0" lang="vi-VN" sz="2800" b="0" i="0" u="none" strike="noStrike" kern="1200" cap="none" spc="0" normalizeH="0" baseline="0" noProof="0" dirty="0">
              <a:ln>
                <a:noFill/>
              </a:ln>
              <a:solidFill>
                <a:srgbClr val="FF0000"/>
              </a:solidFill>
              <a:effectLst/>
              <a:uLnTx/>
              <a:uFillTx/>
              <a:cs typeface="#9Slide03 Arima Madurai Black" panose="020B0604020202020204" charset="0"/>
            </a:endParaRPr>
          </a:p>
        </p:txBody>
      </p:sp>
      <p:pic>
        <p:nvPicPr>
          <p:cNvPr id="16" name="Picture 15">
            <a:extLst>
              <a:ext uri="{FF2B5EF4-FFF2-40B4-BE49-F238E27FC236}">
                <a16:creationId xmlns:a16="http://schemas.microsoft.com/office/drawing/2014/main" id="{9F66600B-8204-D4FD-05D4-79DAEBB62B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2458" y="3774050"/>
            <a:ext cx="851094" cy="584333"/>
          </a:xfrm>
          <a:prstGeom prst="rect">
            <a:avLst/>
          </a:prstGeom>
        </p:spPr>
      </p:pic>
      <p:sp>
        <p:nvSpPr>
          <p:cNvPr id="17" name="TextBox 16">
            <a:extLst>
              <a:ext uri="{FF2B5EF4-FFF2-40B4-BE49-F238E27FC236}">
                <a16:creationId xmlns:a16="http://schemas.microsoft.com/office/drawing/2014/main" id="{69C16CC8-1FE8-0637-C05A-E93A2CBC805C}"/>
              </a:ext>
            </a:extLst>
          </p:cNvPr>
          <p:cNvSpPr txBox="1"/>
          <p:nvPr/>
        </p:nvSpPr>
        <p:spPr>
          <a:xfrm>
            <a:off x="1470502" y="3789040"/>
            <a:ext cx="37702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2</a:t>
            </a:r>
          </a:p>
        </p:txBody>
      </p:sp>
      <p:sp>
        <p:nvSpPr>
          <p:cNvPr id="18" name="TextBox 17">
            <a:extLst>
              <a:ext uri="{FF2B5EF4-FFF2-40B4-BE49-F238E27FC236}">
                <a16:creationId xmlns:a16="http://schemas.microsoft.com/office/drawing/2014/main" id="{12654F4A-DE93-4D5B-BC1C-6360B6238757}"/>
              </a:ext>
            </a:extLst>
          </p:cNvPr>
          <p:cNvSpPr txBox="1"/>
          <p:nvPr/>
        </p:nvSpPr>
        <p:spPr>
          <a:xfrm>
            <a:off x="7165019" y="1700808"/>
            <a:ext cx="4835637" cy="2264450"/>
          </a:xfrm>
          <a:prstGeom prst="roundRect">
            <a:avLst/>
          </a:prstGeom>
          <a:solidFill>
            <a:schemeClr val="tx2">
              <a:lumMod val="20000"/>
              <a:lumOff val="80000"/>
            </a:schemeClr>
          </a:solidFill>
        </p:spPr>
        <p:txBody>
          <a:bodyPr wrap="square">
            <a:spAutoFit/>
          </a:bodyPr>
          <a:lstStyle/>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Buổi chiều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trôi thật chậm</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endParaRPr>
          </a:p>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Mặt trời mải rong chơi</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endParaRPr>
          </a:p>
          <a:p>
            <a:pPr marL="72000" lvl="0" fontAlgn="t">
              <a:spcBef>
                <a:spcPts val="600"/>
              </a:spcBef>
              <a:defRPr/>
            </a:pP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Đủng đỉnh</a:t>
            </a: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 mãi chân trời</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endParaRP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Mà vẫn chưa lặn xuống.</a:t>
            </a:r>
            <a:r>
              <a:rPr kumimoji="0" lang="en-US" sz="2800" b="0" i="0" u="none" strike="noStrike" kern="1200" cap="none" spc="0" normalizeH="0" baseline="0" noProof="0" dirty="0">
                <a:ln>
                  <a:noFill/>
                </a:ln>
                <a:solidFill>
                  <a:srgbClr val="FF0000"/>
                </a:solidFill>
                <a:effectLst/>
                <a:uLnTx/>
                <a:uFillTx/>
                <a:cs typeface="#9Slide03 Arima Madurai Black" panose="020B0604020202020204" charset="0"/>
              </a:rPr>
              <a:t>//</a:t>
            </a:r>
            <a:endParaRPr kumimoji="0" lang="vi-VN" sz="2800" b="0" i="0" u="none" strike="noStrike" kern="1200" cap="none" spc="0" normalizeH="0" baseline="0" noProof="0" dirty="0">
              <a:ln>
                <a:noFill/>
              </a:ln>
              <a:solidFill>
                <a:srgbClr val="FF0000"/>
              </a:solidFill>
              <a:effectLst/>
              <a:uLnTx/>
              <a:uFillTx/>
              <a:cs typeface="#9Slide03 Arima Madurai Black" panose="020B0604020202020204" charset="0"/>
            </a:endParaRPr>
          </a:p>
        </p:txBody>
      </p:sp>
      <p:pic>
        <p:nvPicPr>
          <p:cNvPr id="19" name="Picture 18">
            <a:extLst>
              <a:ext uri="{FF2B5EF4-FFF2-40B4-BE49-F238E27FC236}">
                <a16:creationId xmlns:a16="http://schemas.microsoft.com/office/drawing/2014/main" id="{F45952D5-A9DE-10D6-D4C0-4788227DA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1050" y="1332499"/>
            <a:ext cx="851094" cy="584333"/>
          </a:xfrm>
          <a:prstGeom prst="rect">
            <a:avLst/>
          </a:prstGeom>
        </p:spPr>
      </p:pic>
      <p:sp>
        <p:nvSpPr>
          <p:cNvPr id="20" name="TextBox 19">
            <a:extLst>
              <a:ext uri="{FF2B5EF4-FFF2-40B4-BE49-F238E27FC236}">
                <a16:creationId xmlns:a16="http://schemas.microsoft.com/office/drawing/2014/main" id="{ACC09C3C-5476-F009-D6D7-77D0CBB3BAD8}"/>
              </a:ext>
            </a:extLst>
          </p:cNvPr>
          <p:cNvSpPr txBox="1"/>
          <p:nvPr/>
        </p:nvSpPr>
        <p:spPr>
          <a:xfrm>
            <a:off x="6802300" y="1340768"/>
            <a:ext cx="373820"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3</a:t>
            </a:r>
          </a:p>
        </p:txBody>
      </p:sp>
      <p:sp>
        <p:nvSpPr>
          <p:cNvPr id="21" name="TextBox 20">
            <a:extLst>
              <a:ext uri="{FF2B5EF4-FFF2-40B4-BE49-F238E27FC236}">
                <a16:creationId xmlns:a16="http://schemas.microsoft.com/office/drawing/2014/main" id="{9D029BD6-555E-62DC-5A01-C87A977BDCD1}"/>
              </a:ext>
            </a:extLst>
          </p:cNvPr>
          <p:cNvSpPr txBox="1"/>
          <p:nvPr/>
        </p:nvSpPr>
        <p:spPr>
          <a:xfrm>
            <a:off x="7169149" y="4221088"/>
            <a:ext cx="4831507" cy="2264450"/>
          </a:xfrm>
          <a:prstGeom prst="roundRect">
            <a:avLst/>
          </a:prstGeom>
          <a:solidFill>
            <a:schemeClr val="bg1">
              <a:lumMod val="85000"/>
            </a:schemeClr>
          </a:solidFill>
        </p:spPr>
        <p:txBody>
          <a:bodyPr wrap="square">
            <a:spAutoFit/>
          </a:bodyPr>
          <a:lstStyle/>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Mùa hè thật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sung sướng</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endParaRPr>
          </a:p>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Có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nắng</a:t>
            </a: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 lại có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kem</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endParaRPr>
          </a:p>
          <a:p>
            <a:pPr marL="72000" lvl="0" fontAlgn="t">
              <a:spcBef>
                <a:spcPts val="600"/>
              </a:spcBef>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Có những cơn gió êm</a:t>
            </a:r>
            <a:r>
              <a:rPr lang="en-US" sz="2800" dirty="0">
                <a:solidFill>
                  <a:srgbClr val="FF0000"/>
                </a:solidFill>
                <a:cs typeface="#9Slide03 Arima Madurai Black" panose="020B0604020202020204" charset="0"/>
              </a:rPr>
              <a:t> /</a:t>
            </a:r>
            <a:endPar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endParaRP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Và ngày dài </a:t>
            </a:r>
            <a:r>
              <a:rPr kumimoji="0" lang="vi-VN" sz="2800" b="0" i="0" u="none" strike="noStrike" kern="1200" cap="none" spc="0" normalizeH="0" baseline="0" noProof="0" dirty="0">
                <a:ln>
                  <a:noFill/>
                </a:ln>
                <a:solidFill>
                  <a:srgbClr val="002060"/>
                </a:solidFill>
                <a:effectLst/>
                <a:highlight>
                  <a:srgbClr val="FFFF00"/>
                </a:highlight>
                <a:uLnTx/>
                <a:uFillTx/>
                <a:cs typeface="#9Slide03 Arima Madurai Black" panose="020B0604020202020204" charset="0"/>
              </a:rPr>
              <a:t>lấp lánh</a:t>
            </a:r>
            <a:r>
              <a:rPr kumimoji="0" lang="vi-VN" sz="2800" b="0" i="0" u="none" strike="noStrike" kern="1200" cap="none" spc="0" normalizeH="0" baseline="0" noProof="0" dirty="0">
                <a:ln>
                  <a:noFill/>
                </a:ln>
                <a:solidFill>
                  <a:srgbClr val="002060"/>
                </a:solidFill>
                <a:effectLst/>
                <a:uLnTx/>
                <a:uFillTx/>
                <a:cs typeface="#9Slide03 Arima Madurai Black" panose="020B0604020202020204" charset="0"/>
              </a:rPr>
              <a:t>.</a:t>
            </a:r>
            <a:r>
              <a:rPr kumimoji="0" lang="en-US" sz="2800" b="0" i="0" u="none" strike="noStrike" kern="1200" cap="none" spc="0" normalizeH="0" baseline="0" noProof="0" dirty="0">
                <a:ln>
                  <a:noFill/>
                </a:ln>
                <a:solidFill>
                  <a:srgbClr val="FF0000"/>
                </a:solidFill>
                <a:effectLst/>
                <a:uLnTx/>
                <a:uFillTx/>
                <a:cs typeface="#9Slide03 Arima Madurai Black" panose="020B0604020202020204" charset="0"/>
              </a:rPr>
              <a:t>//</a:t>
            </a:r>
            <a:endParaRPr kumimoji="0" lang="vi-VN" sz="2800" b="0" i="0" u="none" strike="noStrike" kern="1200" cap="none" spc="0" normalizeH="0" baseline="0" noProof="0" dirty="0">
              <a:ln>
                <a:noFill/>
              </a:ln>
              <a:solidFill>
                <a:srgbClr val="FF0000"/>
              </a:solidFill>
              <a:effectLst/>
              <a:uLnTx/>
              <a:uFillTx/>
              <a:cs typeface="#9Slide03 Arima Madurai Black" panose="020B0604020202020204" charset="0"/>
            </a:endParaRPr>
          </a:p>
        </p:txBody>
      </p:sp>
      <p:pic>
        <p:nvPicPr>
          <p:cNvPr id="22" name="Picture 21">
            <a:extLst>
              <a:ext uri="{FF2B5EF4-FFF2-40B4-BE49-F238E27FC236}">
                <a16:creationId xmlns:a16="http://schemas.microsoft.com/office/drawing/2014/main" id="{A40F46F7-8AA4-63FE-397A-CF77677BE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9042" y="3933056"/>
            <a:ext cx="851094" cy="584333"/>
          </a:xfrm>
          <a:prstGeom prst="rect">
            <a:avLst/>
          </a:prstGeom>
        </p:spPr>
      </p:pic>
      <p:sp>
        <p:nvSpPr>
          <p:cNvPr id="23" name="TextBox 22">
            <a:extLst>
              <a:ext uri="{FF2B5EF4-FFF2-40B4-BE49-F238E27FC236}">
                <a16:creationId xmlns:a16="http://schemas.microsoft.com/office/drawing/2014/main" id="{0A2E56FD-5BC8-4764-CA9D-8FDB128D2354}"/>
              </a:ext>
            </a:extLst>
          </p:cNvPr>
          <p:cNvSpPr txBox="1"/>
          <p:nvPr/>
        </p:nvSpPr>
        <p:spPr>
          <a:xfrm>
            <a:off x="6722276" y="4005064"/>
            <a:ext cx="3818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4</a:t>
            </a:r>
          </a:p>
        </p:txBody>
      </p:sp>
      <p:sp>
        <p:nvSpPr>
          <p:cNvPr id="2" name="TextBox 1">
            <a:extLst>
              <a:ext uri="{FF2B5EF4-FFF2-40B4-BE49-F238E27FC236}">
                <a16:creationId xmlns:a16="http://schemas.microsoft.com/office/drawing/2014/main" id="{B2AFC328-AC86-B793-31D7-8E9B1F32BA3B}"/>
              </a:ext>
            </a:extLst>
          </p:cNvPr>
          <p:cNvSpPr txBox="1"/>
          <p:nvPr/>
        </p:nvSpPr>
        <p:spPr>
          <a:xfrm>
            <a:off x="8832304" y="6381328"/>
            <a:ext cx="3384376" cy="461665"/>
          </a:xfrm>
          <a:prstGeom prst="rect">
            <a:avLst/>
          </a:prstGeom>
          <a:noFill/>
        </p:spPr>
        <p:txBody>
          <a:bodyPr wrap="square">
            <a:spAutoFit/>
          </a:bodyPr>
          <a:lstStyle/>
          <a:p>
            <a:pPr marL="72000" marR="0" lvl="0" indent="0" algn="r"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ea typeface="Open Sans Extrabold" panose="020B0906030804020204" pitchFamily="34" charset="0"/>
                <a:cs typeface="Open Sans Extrabold" panose="020B0906030804020204" pitchFamily="34" charset="0"/>
              </a:rPr>
              <a:t>(Nguyễn Quỳnh Mai)</a:t>
            </a:r>
          </a:p>
        </p:txBody>
      </p:sp>
      <p:sp>
        <p:nvSpPr>
          <p:cNvPr id="24" name="TextBox 23">
            <a:extLst>
              <a:ext uri="{FF2B5EF4-FFF2-40B4-BE49-F238E27FC236}">
                <a16:creationId xmlns:a16="http://schemas.microsoft.com/office/drawing/2014/main" id="{16243C2D-A724-2191-604C-CE21F60B14CB}"/>
              </a:ext>
            </a:extLst>
          </p:cNvPr>
          <p:cNvSpPr txBox="1"/>
          <p:nvPr/>
        </p:nvSpPr>
        <p:spPr>
          <a:xfrm>
            <a:off x="911424" y="-27384"/>
            <a:ext cx="5342879" cy="715089"/>
          </a:xfrm>
          <a:prstGeom prst="roundRect">
            <a:avLst/>
          </a:prstGeom>
          <a:solidFill>
            <a:schemeClr val="accent5">
              <a:lumMod val="20000"/>
              <a:lumOff val="80000"/>
            </a:schemeClr>
          </a:solidFill>
          <a:ln w="28575">
            <a:solidFill>
              <a:srgbClr val="217875"/>
            </a:solidFill>
            <a:prstDash val="sysDash"/>
          </a:ln>
        </p:spPr>
        <p:txBody>
          <a:bodyPr wrap="square">
            <a:spAutoFit/>
          </a:bodyPr>
          <a:lstStyle/>
          <a:p>
            <a:pPr algn="ctr"/>
            <a:r>
              <a:rPr lang="en-US" sz="3600" b="1" dirty="0" err="1">
                <a:solidFill>
                  <a:srgbClr val="FF0000"/>
                </a:solidFill>
                <a:latin typeface="Nunito Black" pitchFamily="2" charset="0"/>
                <a:cs typeface="Baloo 2 SemiBold" pitchFamily="2" charset="0"/>
              </a:rPr>
              <a:t>Hướng</a:t>
            </a:r>
            <a:r>
              <a:rPr lang="en-US" sz="3600" b="1" dirty="0">
                <a:solidFill>
                  <a:srgbClr val="FF0000"/>
                </a:solidFill>
                <a:latin typeface="Nunito Black" pitchFamily="2" charset="0"/>
                <a:cs typeface="Baloo 2 SemiBold" pitchFamily="2" charset="0"/>
              </a:rPr>
              <a:t> </a:t>
            </a:r>
            <a:r>
              <a:rPr lang="en-US" sz="3600" b="1" dirty="0" err="1">
                <a:solidFill>
                  <a:srgbClr val="FF0000"/>
                </a:solidFill>
                <a:latin typeface="Nunito Black" pitchFamily="2" charset="0"/>
                <a:cs typeface="Baloo 2 SemiBold" pitchFamily="2" charset="0"/>
              </a:rPr>
              <a:t>dẫn</a:t>
            </a:r>
            <a:r>
              <a:rPr lang="en-US" sz="3600" b="1" dirty="0">
                <a:solidFill>
                  <a:srgbClr val="FF0000"/>
                </a:solidFill>
                <a:latin typeface="Nunito Black" pitchFamily="2" charset="0"/>
                <a:cs typeface="Baloo 2 SemiBold" pitchFamily="2" charset="0"/>
              </a:rPr>
              <a:t> </a:t>
            </a:r>
            <a:r>
              <a:rPr lang="en-US" sz="3600" b="1" dirty="0" err="1">
                <a:solidFill>
                  <a:srgbClr val="FF0000"/>
                </a:solidFill>
                <a:latin typeface="Nunito Black" pitchFamily="2" charset="0"/>
                <a:cs typeface="Baloo 2 SemiBold" pitchFamily="2" charset="0"/>
              </a:rPr>
              <a:t>ngắt</a:t>
            </a:r>
            <a:r>
              <a:rPr lang="en-US" sz="3600" b="1" dirty="0">
                <a:solidFill>
                  <a:srgbClr val="FF0000"/>
                </a:solidFill>
                <a:latin typeface="Nunito Black" pitchFamily="2" charset="0"/>
                <a:cs typeface="Baloo 2 SemiBold" pitchFamily="2" charset="0"/>
              </a:rPr>
              <a:t>, </a:t>
            </a:r>
            <a:r>
              <a:rPr lang="en-US" sz="3600" b="1" dirty="0" err="1">
                <a:solidFill>
                  <a:srgbClr val="FF0000"/>
                </a:solidFill>
                <a:latin typeface="Nunito Black" pitchFamily="2" charset="0"/>
                <a:cs typeface="Baloo 2 SemiBold" pitchFamily="2" charset="0"/>
              </a:rPr>
              <a:t>nghỉ</a:t>
            </a:r>
            <a:endParaRPr lang="en-US" sz="3600" b="1" dirty="0">
              <a:solidFill>
                <a:srgbClr val="FF0000"/>
              </a:solidFill>
              <a:latin typeface="Nunito Black" pitchFamily="2" charset="0"/>
              <a:cs typeface="Baloo 2 SemiBold" pitchFamily="2" charset="0"/>
            </a:endParaRPr>
          </a:p>
        </p:txBody>
      </p:sp>
    </p:spTree>
    <p:extLst>
      <p:ext uri="{BB962C8B-B14F-4D97-AF65-F5344CB8AC3E}">
        <p14:creationId xmlns:p14="http://schemas.microsoft.com/office/powerpoint/2010/main" val="1805718350"/>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1000"/>
                                        <p:tgtEl>
                                          <p:spTgt spid="16"/>
                                        </p:tgtEl>
                                      </p:cBhvr>
                                    </p:animEffect>
                                    <p:anim calcmode="lin" valueType="num">
                                      <p:cBhvr>
                                        <p:cTn id="38" dur="1000" fill="hold"/>
                                        <p:tgtEl>
                                          <p:spTgt spid="16"/>
                                        </p:tgtEl>
                                        <p:attrNameLst>
                                          <p:attrName>ppt_x</p:attrName>
                                        </p:attrNameLst>
                                      </p:cBhvr>
                                      <p:tavLst>
                                        <p:tav tm="0">
                                          <p:val>
                                            <p:strVal val="#ppt_x"/>
                                          </p:val>
                                        </p:tav>
                                        <p:tav tm="100000">
                                          <p:val>
                                            <p:strVal val="#ppt_x"/>
                                          </p:val>
                                        </p:tav>
                                      </p:tavLst>
                                    </p:anim>
                                    <p:anim calcmode="lin" valueType="num">
                                      <p:cBhvr>
                                        <p:cTn id="39" dur="1000" fill="hold"/>
                                        <p:tgtEl>
                                          <p:spTgt spid="16"/>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1000"/>
                                        <p:tgtEl>
                                          <p:spTgt spid="20"/>
                                        </p:tgtEl>
                                      </p:cBhvr>
                                    </p:animEffect>
                                    <p:anim calcmode="lin" valueType="num">
                                      <p:cBhvr>
                                        <p:cTn id="48" dur="1000" fill="hold"/>
                                        <p:tgtEl>
                                          <p:spTgt spid="20"/>
                                        </p:tgtEl>
                                        <p:attrNameLst>
                                          <p:attrName>ppt_x</p:attrName>
                                        </p:attrNameLst>
                                      </p:cBhvr>
                                      <p:tavLst>
                                        <p:tav tm="0">
                                          <p:val>
                                            <p:strVal val="#ppt_x"/>
                                          </p:val>
                                        </p:tav>
                                        <p:tav tm="100000">
                                          <p:val>
                                            <p:strVal val="#ppt_x"/>
                                          </p:val>
                                        </p:tav>
                                      </p:tavLst>
                                    </p:anim>
                                    <p:anim calcmode="lin" valueType="num">
                                      <p:cBhvr>
                                        <p:cTn id="49" dur="1000" fill="hold"/>
                                        <p:tgtEl>
                                          <p:spTgt spid="20"/>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1000"/>
                                        <p:tgtEl>
                                          <p:spTgt spid="19"/>
                                        </p:tgtEl>
                                      </p:cBhvr>
                                    </p:animEffect>
                                    <p:anim calcmode="lin" valueType="num">
                                      <p:cBhvr>
                                        <p:cTn id="53" dur="1000" fill="hold"/>
                                        <p:tgtEl>
                                          <p:spTgt spid="19"/>
                                        </p:tgtEl>
                                        <p:attrNameLst>
                                          <p:attrName>ppt_x</p:attrName>
                                        </p:attrNameLst>
                                      </p:cBhvr>
                                      <p:tavLst>
                                        <p:tav tm="0">
                                          <p:val>
                                            <p:strVal val="#ppt_x"/>
                                          </p:val>
                                        </p:tav>
                                        <p:tav tm="100000">
                                          <p:val>
                                            <p:strVal val="#ppt_x"/>
                                          </p:val>
                                        </p:tav>
                                      </p:tavLst>
                                    </p:anim>
                                    <p:anim calcmode="lin" valueType="num">
                                      <p:cBhvr>
                                        <p:cTn id="54" dur="1000" fill="hold"/>
                                        <p:tgtEl>
                                          <p:spTgt spid="19"/>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1000"/>
                                        <p:tgtEl>
                                          <p:spTgt spid="7"/>
                                        </p:tgtEl>
                                      </p:cBhvr>
                                    </p:animEffect>
                                    <p:anim calcmode="lin" valueType="num">
                                      <p:cBhvr>
                                        <p:cTn id="58" dur="1000" fill="hold"/>
                                        <p:tgtEl>
                                          <p:spTgt spid="7"/>
                                        </p:tgtEl>
                                        <p:attrNameLst>
                                          <p:attrName>ppt_x</p:attrName>
                                        </p:attrNameLst>
                                      </p:cBhvr>
                                      <p:tavLst>
                                        <p:tav tm="0">
                                          <p:val>
                                            <p:strVal val="#ppt_x"/>
                                          </p:val>
                                        </p:tav>
                                        <p:tav tm="100000">
                                          <p:val>
                                            <p:strVal val="#ppt_x"/>
                                          </p:val>
                                        </p:tav>
                                      </p:tavLst>
                                    </p:anim>
                                    <p:anim calcmode="lin" valueType="num">
                                      <p:cBhvr>
                                        <p:cTn id="59" dur="1000" fill="hold"/>
                                        <p:tgtEl>
                                          <p:spTgt spid="7"/>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1000"/>
                                        <p:tgtEl>
                                          <p:spTgt spid="21"/>
                                        </p:tgtEl>
                                      </p:cBhvr>
                                    </p:animEffect>
                                    <p:anim calcmode="lin" valueType="num">
                                      <p:cBhvr>
                                        <p:cTn id="63" dur="1000" fill="hold"/>
                                        <p:tgtEl>
                                          <p:spTgt spid="21"/>
                                        </p:tgtEl>
                                        <p:attrNameLst>
                                          <p:attrName>ppt_x</p:attrName>
                                        </p:attrNameLst>
                                      </p:cBhvr>
                                      <p:tavLst>
                                        <p:tav tm="0">
                                          <p:val>
                                            <p:strVal val="#ppt_x"/>
                                          </p:val>
                                        </p:tav>
                                        <p:tav tm="100000">
                                          <p:val>
                                            <p:strVal val="#ppt_x"/>
                                          </p:val>
                                        </p:tav>
                                      </p:tavLst>
                                    </p:anim>
                                    <p:anim calcmode="lin" valueType="num">
                                      <p:cBhvr>
                                        <p:cTn id="64" dur="1000" fill="hold"/>
                                        <p:tgtEl>
                                          <p:spTgt spid="21"/>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fade">
                                      <p:cBhvr>
                                        <p:cTn id="67" dur="1000"/>
                                        <p:tgtEl>
                                          <p:spTgt spid="23"/>
                                        </p:tgtEl>
                                      </p:cBhvr>
                                    </p:animEffect>
                                    <p:anim calcmode="lin" valueType="num">
                                      <p:cBhvr>
                                        <p:cTn id="68" dur="1000" fill="hold"/>
                                        <p:tgtEl>
                                          <p:spTgt spid="23"/>
                                        </p:tgtEl>
                                        <p:attrNameLst>
                                          <p:attrName>ppt_x</p:attrName>
                                        </p:attrNameLst>
                                      </p:cBhvr>
                                      <p:tavLst>
                                        <p:tav tm="0">
                                          <p:val>
                                            <p:strVal val="#ppt_x"/>
                                          </p:val>
                                        </p:tav>
                                        <p:tav tm="100000">
                                          <p:val>
                                            <p:strVal val="#ppt_x"/>
                                          </p:val>
                                        </p:tav>
                                      </p:tavLst>
                                    </p:anim>
                                    <p:anim calcmode="lin" valueType="num">
                                      <p:cBhvr>
                                        <p:cTn id="69" dur="1000" fill="hold"/>
                                        <p:tgtEl>
                                          <p:spTgt spid="23"/>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1000"/>
                                        <p:tgtEl>
                                          <p:spTgt spid="22"/>
                                        </p:tgtEl>
                                      </p:cBhvr>
                                    </p:animEffect>
                                    <p:anim calcmode="lin" valueType="num">
                                      <p:cBhvr>
                                        <p:cTn id="73" dur="1000" fill="hold"/>
                                        <p:tgtEl>
                                          <p:spTgt spid="22"/>
                                        </p:tgtEl>
                                        <p:attrNameLst>
                                          <p:attrName>ppt_x</p:attrName>
                                        </p:attrNameLst>
                                      </p:cBhvr>
                                      <p:tavLst>
                                        <p:tav tm="0">
                                          <p:val>
                                            <p:strVal val="#ppt_x"/>
                                          </p:val>
                                        </p:tav>
                                        <p:tav tm="100000">
                                          <p:val>
                                            <p:strVal val="#ppt_x"/>
                                          </p:val>
                                        </p:tav>
                                      </p:tavLst>
                                    </p:anim>
                                    <p:anim calcmode="lin" valueType="num">
                                      <p:cBhvr>
                                        <p:cTn id="7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4" grpId="0"/>
      <p:bldP spid="15" grpId="0" animBg="1"/>
      <p:bldP spid="17" grpId="0"/>
      <p:bldP spid="18" grpId="0" animBg="1"/>
      <p:bldP spid="20" grpId="0"/>
      <p:bldP spid="21" grpId="0" animBg="1"/>
      <p:bldP spid="23"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0"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3863752" y="620688"/>
            <a:ext cx="4419600" cy="769441"/>
          </a:xfrm>
          <a:prstGeom prst="rect">
            <a:avLst/>
          </a:prstGeom>
        </p:spPr>
        <p:txBody>
          <a:bodyPr wrap="square" lIns="0" tIns="0" rIns="0" bIns="0" rtlCol="0" anchor="t">
            <a:spAutoFit/>
          </a:bodyPr>
          <a:lstStyle/>
          <a:p>
            <a:pPr marL="0" marR="0" lvl="0" indent="0" algn="ctr" defTabSz="609539" rtl="0" eaLnBrk="1" fontAlgn="auto" latinLnBrk="0" hangingPunct="1">
              <a:lnSpc>
                <a:spcPts val="6400"/>
              </a:lnSpc>
              <a:spcBef>
                <a:spcPct val="0"/>
              </a:spcBef>
              <a:spcAft>
                <a:spcPts val="0"/>
              </a:spcAft>
              <a:buClrTx/>
              <a:buSzTx/>
              <a:buFontTx/>
              <a:buNone/>
              <a:tabLst/>
              <a:defRPr/>
            </a:pPr>
            <a:r>
              <a:rPr kumimoji="0" lang="en-US" sz="4000" b="0" i="0" u="none" strike="noStrike" kern="1200" cap="none" spc="-133" normalizeH="0" baseline="0" noProof="0" dirty="0" err="1">
                <a:ln>
                  <a:noFill/>
                </a:ln>
                <a:solidFill>
                  <a:srgbClr val="06C233"/>
                </a:solidFill>
                <a:effectLst/>
                <a:uLnTx/>
                <a:uFillTx/>
                <a:latin typeface="Nunito Black" pitchFamily="2" charset="0"/>
              </a:rPr>
              <a:t>Mùa</a:t>
            </a:r>
            <a:r>
              <a:rPr kumimoji="0" lang="en-US" sz="4000" b="0" i="0" u="none" strike="noStrike" kern="1200" cap="none" spc="-133" normalizeH="0" baseline="0" noProof="0" dirty="0">
                <a:ln>
                  <a:noFill/>
                </a:ln>
                <a:solidFill>
                  <a:srgbClr val="06C233"/>
                </a:solidFill>
                <a:effectLst/>
                <a:uLnTx/>
                <a:uFillTx/>
                <a:latin typeface="Nunito Black" pitchFamily="2" charset="0"/>
              </a:rPr>
              <a:t> </a:t>
            </a:r>
            <a:r>
              <a:rPr kumimoji="0" lang="en-US" sz="4000" b="0" i="0" u="none" strike="noStrike" kern="1200" cap="none" spc="-133" normalizeH="0" baseline="0" noProof="0" dirty="0" err="1">
                <a:ln>
                  <a:noFill/>
                </a:ln>
                <a:solidFill>
                  <a:srgbClr val="06C233"/>
                </a:solidFill>
                <a:effectLst/>
                <a:uLnTx/>
                <a:uFillTx/>
                <a:latin typeface="Nunito Black" pitchFamily="2" charset="0"/>
              </a:rPr>
              <a:t>hè</a:t>
            </a:r>
            <a:r>
              <a:rPr kumimoji="0" lang="en-US" sz="4000" b="0" i="0" u="none" strike="noStrike" kern="1200" cap="none" spc="-133" normalizeH="0" baseline="0" noProof="0" dirty="0">
                <a:ln>
                  <a:noFill/>
                </a:ln>
                <a:solidFill>
                  <a:srgbClr val="06C233"/>
                </a:solidFill>
                <a:effectLst/>
                <a:uLnTx/>
                <a:uFillTx/>
                <a:latin typeface="Nunito Black" pitchFamily="2" charset="0"/>
              </a:rPr>
              <a:t> </a:t>
            </a:r>
            <a:r>
              <a:rPr kumimoji="0" lang="en-US" sz="4000" b="0" i="0" u="none" strike="noStrike" kern="1200" cap="none" spc="-133" normalizeH="0" baseline="0" noProof="0" dirty="0" err="1">
                <a:ln>
                  <a:noFill/>
                </a:ln>
                <a:solidFill>
                  <a:srgbClr val="06C233"/>
                </a:solidFill>
                <a:effectLst/>
                <a:uLnTx/>
                <a:uFillTx/>
                <a:latin typeface="Nunito Black" pitchFamily="2" charset="0"/>
              </a:rPr>
              <a:t>lấp</a:t>
            </a:r>
            <a:r>
              <a:rPr kumimoji="0" lang="en-US" sz="4000" b="0" i="0" u="none" strike="noStrike" kern="1200" cap="none" spc="-133" normalizeH="0" baseline="0" noProof="0" dirty="0">
                <a:ln>
                  <a:noFill/>
                </a:ln>
                <a:solidFill>
                  <a:srgbClr val="06C233"/>
                </a:solidFill>
                <a:effectLst/>
                <a:uLnTx/>
                <a:uFillTx/>
                <a:latin typeface="Nunito Black" pitchFamily="2" charset="0"/>
              </a:rPr>
              <a:t> </a:t>
            </a:r>
            <a:r>
              <a:rPr kumimoji="0" lang="en-US" sz="4000" b="0" i="0" u="none" strike="noStrike" kern="1200" cap="none" spc="-133" normalizeH="0" baseline="0" noProof="0" dirty="0" err="1">
                <a:ln>
                  <a:noFill/>
                </a:ln>
                <a:solidFill>
                  <a:srgbClr val="06C233"/>
                </a:solidFill>
                <a:effectLst/>
                <a:uLnTx/>
                <a:uFillTx/>
                <a:latin typeface="Nunito Black" pitchFamily="2" charset="0"/>
              </a:rPr>
              <a:t>lánh</a:t>
            </a:r>
            <a:endParaRPr kumimoji="0" lang="en-US" sz="4000" b="0" i="0" u="none" strike="noStrike" kern="1200" cap="none" spc="-133" normalizeH="0" baseline="0" noProof="0" dirty="0">
              <a:ln>
                <a:noFill/>
              </a:ln>
              <a:solidFill>
                <a:srgbClr val="06C233"/>
              </a:solidFill>
              <a:effectLst/>
              <a:uLnTx/>
              <a:uFillTx/>
              <a:latin typeface="Nunito Black" pitchFamily="2" charset="0"/>
            </a:endParaRPr>
          </a:p>
        </p:txBody>
      </p:sp>
      <p:sp>
        <p:nvSpPr>
          <p:cNvPr id="9" name="TextBox 8">
            <a:extLst>
              <a:ext uri="{FF2B5EF4-FFF2-40B4-BE49-F238E27FC236}">
                <a16:creationId xmlns:a16="http://schemas.microsoft.com/office/drawing/2014/main" id="{AB010EE4-2D5C-B5CF-5E1D-6B867978BE57}"/>
              </a:ext>
            </a:extLst>
          </p:cNvPr>
          <p:cNvSpPr txBox="1"/>
          <p:nvPr/>
        </p:nvSpPr>
        <p:spPr>
          <a:xfrm>
            <a:off x="1208201" y="1628800"/>
            <a:ext cx="4708788" cy="2264450"/>
          </a:xfrm>
          <a:prstGeom prst="roundRect">
            <a:avLst/>
          </a:prstGeom>
          <a:solidFill>
            <a:srgbClr val="EAF9FF"/>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Sớm nay em thức dậy</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Trời sáng tự bao giờ</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kì lạ chưa</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ưa dậy sớm.</a:t>
            </a:r>
            <a:endParaRPr kumimoji="0" lang="en-US" sz="2800" b="0" i="0" u="none" strike="noStrike" kern="1200" cap="none" spc="0" normalizeH="0" baseline="0" noProof="0" dirty="0">
              <a:ln>
                <a:noFill/>
              </a:ln>
              <a:solidFill>
                <a:srgbClr val="002060"/>
              </a:solidFill>
              <a:effectLst/>
              <a:uLnTx/>
              <a:uFillTx/>
              <a:ea typeface="+mn-ea"/>
              <a:cs typeface="#9Slide03 Arima Madurai Black" panose="020B0604020202020204" charset="0"/>
            </a:endParaRPr>
          </a:p>
        </p:txBody>
      </p:sp>
      <p:pic>
        <p:nvPicPr>
          <p:cNvPr id="13" name="Picture 12">
            <a:extLst>
              <a:ext uri="{FF2B5EF4-FFF2-40B4-BE49-F238E27FC236}">
                <a16:creationId xmlns:a16="http://schemas.microsoft.com/office/drawing/2014/main" id="{83614C93-E449-DA3B-C4CC-2BB767F07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408" y="1340768"/>
            <a:ext cx="851094" cy="584333"/>
          </a:xfrm>
          <a:prstGeom prst="rect">
            <a:avLst/>
          </a:prstGeom>
        </p:spPr>
      </p:pic>
      <p:sp>
        <p:nvSpPr>
          <p:cNvPr id="14" name="TextBox 13">
            <a:extLst>
              <a:ext uri="{FF2B5EF4-FFF2-40B4-BE49-F238E27FC236}">
                <a16:creationId xmlns:a16="http://schemas.microsoft.com/office/drawing/2014/main" id="{6CB9475D-5FE6-AD42-327C-E5F28189D1C0}"/>
              </a:ext>
            </a:extLst>
          </p:cNvPr>
          <p:cNvSpPr txBox="1"/>
          <p:nvPr/>
        </p:nvSpPr>
        <p:spPr>
          <a:xfrm>
            <a:off x="1055440" y="1412776"/>
            <a:ext cx="3289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1</a:t>
            </a:r>
          </a:p>
        </p:txBody>
      </p:sp>
      <p:sp>
        <p:nvSpPr>
          <p:cNvPr id="15" name="TextBox 14">
            <a:extLst>
              <a:ext uri="{FF2B5EF4-FFF2-40B4-BE49-F238E27FC236}">
                <a16:creationId xmlns:a16="http://schemas.microsoft.com/office/drawing/2014/main" id="{D7B8EFAF-B64F-A28B-C067-90F211A874A3}"/>
              </a:ext>
            </a:extLst>
          </p:cNvPr>
          <p:cNvSpPr txBox="1"/>
          <p:nvPr/>
        </p:nvSpPr>
        <p:spPr>
          <a:xfrm>
            <a:off x="1199457" y="4149080"/>
            <a:ext cx="4708788" cy="2264450"/>
          </a:xfrm>
          <a:prstGeom prst="roundRect">
            <a:avLst/>
          </a:prstGeom>
          <a:solidFill>
            <a:schemeClr val="accent6">
              <a:lumMod val="20000"/>
              <a:lumOff val="80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Nắng cho cây chóng lớn</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hoa lá thêm màu</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mình chơi thật lâu</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Ngày hè dài bất tận.</a:t>
            </a:r>
          </a:p>
        </p:txBody>
      </p:sp>
      <p:pic>
        <p:nvPicPr>
          <p:cNvPr id="16" name="Picture 15">
            <a:extLst>
              <a:ext uri="{FF2B5EF4-FFF2-40B4-BE49-F238E27FC236}">
                <a16:creationId xmlns:a16="http://schemas.microsoft.com/office/drawing/2014/main" id="{9F66600B-8204-D4FD-05D4-79DAEBB62B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00" y="3861048"/>
            <a:ext cx="851094" cy="584333"/>
          </a:xfrm>
          <a:prstGeom prst="rect">
            <a:avLst/>
          </a:prstGeom>
        </p:spPr>
      </p:pic>
      <p:sp>
        <p:nvSpPr>
          <p:cNvPr id="17" name="TextBox 16">
            <a:extLst>
              <a:ext uri="{FF2B5EF4-FFF2-40B4-BE49-F238E27FC236}">
                <a16:creationId xmlns:a16="http://schemas.microsoft.com/office/drawing/2014/main" id="{69C16CC8-1FE8-0637-C05A-E93A2CBC805C}"/>
              </a:ext>
            </a:extLst>
          </p:cNvPr>
          <p:cNvSpPr txBox="1"/>
          <p:nvPr/>
        </p:nvSpPr>
        <p:spPr>
          <a:xfrm>
            <a:off x="966446" y="3933056"/>
            <a:ext cx="37702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2</a:t>
            </a:r>
          </a:p>
        </p:txBody>
      </p:sp>
      <p:sp>
        <p:nvSpPr>
          <p:cNvPr id="18" name="TextBox 17">
            <a:extLst>
              <a:ext uri="{FF2B5EF4-FFF2-40B4-BE49-F238E27FC236}">
                <a16:creationId xmlns:a16="http://schemas.microsoft.com/office/drawing/2014/main" id="{12654F4A-DE93-4D5B-BC1C-6360B6238757}"/>
              </a:ext>
            </a:extLst>
          </p:cNvPr>
          <p:cNvSpPr txBox="1"/>
          <p:nvPr/>
        </p:nvSpPr>
        <p:spPr>
          <a:xfrm>
            <a:off x="6620675" y="1700808"/>
            <a:ext cx="5073595" cy="2264450"/>
          </a:xfrm>
          <a:prstGeom prst="roundRect">
            <a:avLst/>
          </a:prstGeom>
          <a:solidFill>
            <a:schemeClr val="tx2">
              <a:lumMod val="20000"/>
              <a:lumOff val="80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Buổi chiều trôi thật chậm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mải rong chơi</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Đủng đỉnh mãi chân trời</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Mà vẫn chưa lặn xuống.</a:t>
            </a:r>
          </a:p>
        </p:txBody>
      </p:sp>
      <p:pic>
        <p:nvPicPr>
          <p:cNvPr id="19" name="Picture 18">
            <a:extLst>
              <a:ext uri="{FF2B5EF4-FFF2-40B4-BE49-F238E27FC236}">
                <a16:creationId xmlns:a16="http://schemas.microsoft.com/office/drawing/2014/main" id="{F45952D5-A9DE-10D6-D4C0-4788227DA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4986" y="1443119"/>
            <a:ext cx="851094" cy="584333"/>
          </a:xfrm>
          <a:prstGeom prst="rect">
            <a:avLst/>
          </a:prstGeom>
        </p:spPr>
      </p:pic>
      <p:sp>
        <p:nvSpPr>
          <p:cNvPr id="20" name="TextBox 19">
            <a:extLst>
              <a:ext uri="{FF2B5EF4-FFF2-40B4-BE49-F238E27FC236}">
                <a16:creationId xmlns:a16="http://schemas.microsoft.com/office/drawing/2014/main" id="{ACC09C3C-5476-F009-D6D7-77D0CBB3BAD8}"/>
              </a:ext>
            </a:extLst>
          </p:cNvPr>
          <p:cNvSpPr txBox="1"/>
          <p:nvPr/>
        </p:nvSpPr>
        <p:spPr>
          <a:xfrm>
            <a:off x="6226236" y="1455959"/>
            <a:ext cx="373820"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3</a:t>
            </a:r>
          </a:p>
        </p:txBody>
      </p:sp>
      <p:sp>
        <p:nvSpPr>
          <p:cNvPr id="21" name="TextBox 20">
            <a:extLst>
              <a:ext uri="{FF2B5EF4-FFF2-40B4-BE49-F238E27FC236}">
                <a16:creationId xmlns:a16="http://schemas.microsoft.com/office/drawing/2014/main" id="{9D029BD6-555E-62DC-5A01-C87A977BDCD1}"/>
              </a:ext>
            </a:extLst>
          </p:cNvPr>
          <p:cNvSpPr txBox="1"/>
          <p:nvPr/>
        </p:nvSpPr>
        <p:spPr>
          <a:xfrm>
            <a:off x="6532937" y="4194666"/>
            <a:ext cx="5073595" cy="2264450"/>
          </a:xfrm>
          <a:prstGeom prst="roundRect">
            <a:avLst/>
          </a:prstGeom>
          <a:solidFill>
            <a:schemeClr val="bg1">
              <a:lumMod val="85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thật sung sướng</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Có nắng lại có kem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Có những cơn gió êm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Và ngày dài lấp </a:t>
            </a:r>
            <a:r>
              <a:rPr kumimoji="0" lang="vi-VN" sz="2800" b="0" i="0" u="none" strike="noStrike" kern="1200" cap="none" spc="0" normalizeH="0" baseline="0" noProof="0">
                <a:ln>
                  <a:noFill/>
                </a:ln>
                <a:solidFill>
                  <a:srgbClr val="002060"/>
                </a:solidFill>
                <a:effectLst/>
                <a:uLnTx/>
                <a:uFillTx/>
                <a:ea typeface="+mn-ea"/>
                <a:cs typeface="#9Slide03 Arima Madurai Black" panose="020B0604020202020204" charset="0"/>
              </a:rPr>
              <a:t>lánh.</a:t>
            </a:r>
            <a:endPar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endParaRPr>
          </a:p>
        </p:txBody>
      </p:sp>
      <p:pic>
        <p:nvPicPr>
          <p:cNvPr id="22" name="Picture 21">
            <a:extLst>
              <a:ext uri="{FF2B5EF4-FFF2-40B4-BE49-F238E27FC236}">
                <a16:creationId xmlns:a16="http://schemas.microsoft.com/office/drawing/2014/main" id="{A40F46F7-8AA4-63FE-397A-CF77677BE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0773" y="4005063"/>
            <a:ext cx="851094" cy="584333"/>
          </a:xfrm>
          <a:prstGeom prst="rect">
            <a:avLst/>
          </a:prstGeom>
        </p:spPr>
      </p:pic>
      <p:sp>
        <p:nvSpPr>
          <p:cNvPr id="23" name="TextBox 22">
            <a:extLst>
              <a:ext uri="{FF2B5EF4-FFF2-40B4-BE49-F238E27FC236}">
                <a16:creationId xmlns:a16="http://schemas.microsoft.com/office/drawing/2014/main" id="{0A2E56FD-5BC8-4764-CA9D-8FDB128D2354}"/>
              </a:ext>
            </a:extLst>
          </p:cNvPr>
          <p:cNvSpPr txBox="1"/>
          <p:nvPr/>
        </p:nvSpPr>
        <p:spPr>
          <a:xfrm>
            <a:off x="6130071" y="4066176"/>
            <a:ext cx="3818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4</a:t>
            </a:r>
          </a:p>
        </p:txBody>
      </p:sp>
      <p:sp>
        <p:nvSpPr>
          <p:cNvPr id="2" name="TextBox 1">
            <a:extLst>
              <a:ext uri="{FF2B5EF4-FFF2-40B4-BE49-F238E27FC236}">
                <a16:creationId xmlns:a16="http://schemas.microsoft.com/office/drawing/2014/main" id="{E00C042E-30FF-B9B5-C49C-FC339BB5105B}"/>
              </a:ext>
            </a:extLst>
          </p:cNvPr>
          <p:cNvSpPr txBox="1"/>
          <p:nvPr/>
        </p:nvSpPr>
        <p:spPr>
          <a:xfrm>
            <a:off x="8760296" y="6423719"/>
            <a:ext cx="3384376" cy="461665"/>
          </a:xfrm>
          <a:prstGeom prst="rect">
            <a:avLst/>
          </a:prstGeom>
          <a:noFill/>
        </p:spPr>
        <p:txBody>
          <a:bodyPr wrap="square">
            <a:spAutoFit/>
          </a:bodyPr>
          <a:lstStyle/>
          <a:p>
            <a:pPr marL="72000" marR="0" lvl="0" indent="0" algn="r"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ea typeface="Open Sans Extrabold" panose="020B0906030804020204" pitchFamily="34" charset="0"/>
                <a:cs typeface="Open Sans Extrabold" panose="020B0906030804020204" pitchFamily="34" charset="0"/>
              </a:rPr>
              <a:t>(Nguyễn Quỳnh Mai)</a:t>
            </a:r>
          </a:p>
        </p:txBody>
      </p:sp>
      <p:sp>
        <p:nvSpPr>
          <p:cNvPr id="24" name="TextBox 23">
            <a:extLst>
              <a:ext uri="{FF2B5EF4-FFF2-40B4-BE49-F238E27FC236}">
                <a16:creationId xmlns:a16="http://schemas.microsoft.com/office/drawing/2014/main" id="{F2A02364-427B-9958-5DC4-33075558535E}"/>
              </a:ext>
            </a:extLst>
          </p:cNvPr>
          <p:cNvSpPr txBox="1"/>
          <p:nvPr/>
        </p:nvSpPr>
        <p:spPr>
          <a:xfrm>
            <a:off x="911424" y="0"/>
            <a:ext cx="5703758" cy="646986"/>
          </a:xfrm>
          <a:prstGeom prst="roundRect">
            <a:avLst/>
          </a:prstGeom>
          <a:solidFill>
            <a:schemeClr val="accent5">
              <a:lumMod val="20000"/>
              <a:lumOff val="80000"/>
            </a:schemeClr>
          </a:solidFill>
          <a:ln w="28575">
            <a:solidFill>
              <a:srgbClr val="217875"/>
            </a:solidFill>
            <a:prstDash val="sysDash"/>
          </a:ln>
        </p:spPr>
        <p:txBody>
          <a:bodyPr wrap="square">
            <a:spAutoFit/>
          </a:bodyPr>
          <a:lstStyle/>
          <a:p>
            <a:pPr algn="ctr"/>
            <a:r>
              <a:rPr lang="en-US" sz="3200" b="1">
                <a:solidFill>
                  <a:srgbClr val="FF0000"/>
                </a:solidFill>
                <a:latin typeface="Nunito Black" pitchFamily="2" charset="0"/>
                <a:cs typeface="Baloo 2 SemiBold" pitchFamily="2" charset="0"/>
              </a:rPr>
              <a:t>Luyện đọc đoạn theo nhóm</a:t>
            </a:r>
            <a:endParaRPr lang="en-US" sz="3200" b="1" dirty="0">
              <a:solidFill>
                <a:srgbClr val="FF0000"/>
              </a:solidFill>
              <a:latin typeface="Nunito Black" pitchFamily="2" charset="0"/>
              <a:cs typeface="Baloo 2 SemiBold" pitchFamily="2" charset="0"/>
            </a:endParaRPr>
          </a:p>
        </p:txBody>
      </p:sp>
    </p:spTree>
    <p:extLst>
      <p:ext uri="{BB962C8B-B14F-4D97-AF65-F5344CB8AC3E}">
        <p14:creationId xmlns:p14="http://schemas.microsoft.com/office/powerpoint/2010/main" val="1539057378"/>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1000"/>
                                        <p:tgtEl>
                                          <p:spTgt spid="19"/>
                                        </p:tgtEl>
                                      </p:cBhvr>
                                    </p:animEffect>
                                    <p:anim calcmode="lin" valueType="num">
                                      <p:cBhvr>
                                        <p:cTn id="48" dur="1000" fill="hold"/>
                                        <p:tgtEl>
                                          <p:spTgt spid="19"/>
                                        </p:tgtEl>
                                        <p:attrNameLst>
                                          <p:attrName>ppt_x</p:attrName>
                                        </p:attrNameLst>
                                      </p:cBhvr>
                                      <p:tavLst>
                                        <p:tav tm="0">
                                          <p:val>
                                            <p:strVal val="#ppt_x"/>
                                          </p:val>
                                        </p:tav>
                                        <p:tav tm="100000">
                                          <p:val>
                                            <p:strVal val="#ppt_x"/>
                                          </p:val>
                                        </p:tav>
                                      </p:tavLst>
                                    </p:anim>
                                    <p:anim calcmode="lin" valueType="num">
                                      <p:cBhvr>
                                        <p:cTn id="49" dur="1000" fill="hold"/>
                                        <p:tgtEl>
                                          <p:spTgt spid="19"/>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1000"/>
                                        <p:tgtEl>
                                          <p:spTgt spid="7"/>
                                        </p:tgtEl>
                                      </p:cBhvr>
                                    </p:animEffect>
                                    <p:anim calcmode="lin" valueType="num">
                                      <p:cBhvr>
                                        <p:cTn id="53" dur="1000" fill="hold"/>
                                        <p:tgtEl>
                                          <p:spTgt spid="7"/>
                                        </p:tgtEl>
                                        <p:attrNameLst>
                                          <p:attrName>ppt_x</p:attrName>
                                        </p:attrNameLst>
                                      </p:cBhvr>
                                      <p:tavLst>
                                        <p:tav tm="0">
                                          <p:val>
                                            <p:strVal val="#ppt_x"/>
                                          </p:val>
                                        </p:tav>
                                        <p:tav tm="100000">
                                          <p:val>
                                            <p:strVal val="#ppt_x"/>
                                          </p:val>
                                        </p:tav>
                                      </p:tavLst>
                                    </p:anim>
                                    <p:anim calcmode="lin" valueType="num">
                                      <p:cBhvr>
                                        <p:cTn id="54" dur="1000" fill="hold"/>
                                        <p:tgtEl>
                                          <p:spTgt spid="7"/>
                                        </p:tgtEl>
                                        <p:attrNameLst>
                                          <p:attrName>ppt_y</p:attrName>
                                        </p:attrNameLst>
                                      </p:cBhvr>
                                      <p:tavLst>
                                        <p:tav tm="0">
                                          <p:val>
                                            <p:strVal val="#ppt_y+.1"/>
                                          </p:val>
                                        </p:tav>
                                        <p:tav tm="100000">
                                          <p:val>
                                            <p:strVal val="#ppt_y"/>
                                          </p:val>
                                        </p:tav>
                                      </p:tavLst>
                                    </p:anim>
                                  </p:childTnLst>
                                </p:cTn>
                              </p:par>
                              <p:par>
                                <p:cTn id="55" presetID="42"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1000"/>
                                        <p:tgtEl>
                                          <p:spTgt spid="21"/>
                                        </p:tgtEl>
                                      </p:cBhvr>
                                    </p:animEffect>
                                    <p:anim calcmode="lin" valueType="num">
                                      <p:cBhvr>
                                        <p:cTn id="58" dur="1000" fill="hold"/>
                                        <p:tgtEl>
                                          <p:spTgt spid="21"/>
                                        </p:tgtEl>
                                        <p:attrNameLst>
                                          <p:attrName>ppt_x</p:attrName>
                                        </p:attrNameLst>
                                      </p:cBhvr>
                                      <p:tavLst>
                                        <p:tav tm="0">
                                          <p:val>
                                            <p:strVal val="#ppt_x"/>
                                          </p:val>
                                        </p:tav>
                                        <p:tav tm="100000">
                                          <p:val>
                                            <p:strVal val="#ppt_x"/>
                                          </p:val>
                                        </p:tav>
                                      </p:tavLst>
                                    </p:anim>
                                    <p:anim calcmode="lin" valueType="num">
                                      <p:cBhvr>
                                        <p:cTn id="59" dur="1000" fill="hold"/>
                                        <p:tgtEl>
                                          <p:spTgt spid="21"/>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1000"/>
                                        <p:tgtEl>
                                          <p:spTgt spid="23"/>
                                        </p:tgtEl>
                                      </p:cBhvr>
                                    </p:animEffect>
                                    <p:anim calcmode="lin" valueType="num">
                                      <p:cBhvr>
                                        <p:cTn id="63" dur="1000" fill="hold"/>
                                        <p:tgtEl>
                                          <p:spTgt spid="23"/>
                                        </p:tgtEl>
                                        <p:attrNameLst>
                                          <p:attrName>ppt_x</p:attrName>
                                        </p:attrNameLst>
                                      </p:cBhvr>
                                      <p:tavLst>
                                        <p:tav tm="0">
                                          <p:val>
                                            <p:strVal val="#ppt_x"/>
                                          </p:val>
                                        </p:tav>
                                        <p:tav tm="100000">
                                          <p:val>
                                            <p:strVal val="#ppt_x"/>
                                          </p:val>
                                        </p:tav>
                                      </p:tavLst>
                                    </p:anim>
                                    <p:anim calcmode="lin" valueType="num">
                                      <p:cBhvr>
                                        <p:cTn id="64" dur="1000" fill="hold"/>
                                        <p:tgtEl>
                                          <p:spTgt spid="23"/>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anim calcmode="lin" valueType="num">
                                      <p:cBhvr>
                                        <p:cTn id="68" dur="1000" fill="hold"/>
                                        <p:tgtEl>
                                          <p:spTgt spid="22"/>
                                        </p:tgtEl>
                                        <p:attrNameLst>
                                          <p:attrName>ppt_x</p:attrName>
                                        </p:attrNameLst>
                                      </p:cBhvr>
                                      <p:tavLst>
                                        <p:tav tm="0">
                                          <p:val>
                                            <p:strVal val="#ppt_x"/>
                                          </p:val>
                                        </p:tav>
                                        <p:tav tm="100000">
                                          <p:val>
                                            <p:strVal val="#ppt_x"/>
                                          </p:val>
                                        </p:tav>
                                      </p:tavLst>
                                    </p:anim>
                                    <p:anim calcmode="lin" valueType="num">
                                      <p:cBhvr>
                                        <p:cTn id="6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1000"/>
                                        <p:tgtEl>
                                          <p:spTgt spid="2"/>
                                        </p:tgtEl>
                                      </p:cBhvr>
                                    </p:animEffect>
                                    <p:anim calcmode="lin" valueType="num">
                                      <p:cBhvr>
                                        <p:cTn id="75" dur="1000" fill="hold"/>
                                        <p:tgtEl>
                                          <p:spTgt spid="2"/>
                                        </p:tgtEl>
                                        <p:attrNameLst>
                                          <p:attrName>ppt_x</p:attrName>
                                        </p:attrNameLst>
                                      </p:cBhvr>
                                      <p:tavLst>
                                        <p:tav tm="0">
                                          <p:val>
                                            <p:strVal val="#ppt_x"/>
                                          </p:val>
                                        </p:tav>
                                        <p:tav tm="100000">
                                          <p:val>
                                            <p:strVal val="#ppt_x"/>
                                          </p:val>
                                        </p:tav>
                                      </p:tavLst>
                                    </p:anim>
                                    <p:anim calcmode="lin" valueType="num">
                                      <p:cBhvr>
                                        <p:cTn id="7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4" grpId="0"/>
      <p:bldP spid="15" grpId="0" animBg="1"/>
      <p:bldP spid="17" grpId="0"/>
      <p:bldP spid="18" grpId="0" animBg="1"/>
      <p:bldP spid="20" grpId="0"/>
      <p:bldP spid="21" grpId="0" animBg="1"/>
      <p:bldP spid="23"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0"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3908648" y="620688"/>
            <a:ext cx="4419600" cy="769441"/>
          </a:xfrm>
          <a:prstGeom prst="rect">
            <a:avLst/>
          </a:prstGeom>
        </p:spPr>
        <p:txBody>
          <a:bodyPr wrap="square" lIns="0" tIns="0" rIns="0" bIns="0" rtlCol="0" anchor="t">
            <a:spAutoFit/>
          </a:bodyPr>
          <a:lstStyle/>
          <a:p>
            <a:pPr marL="0" marR="0" lvl="0" indent="0" algn="ctr" defTabSz="609539" rtl="0" eaLnBrk="1" fontAlgn="auto" latinLnBrk="0" hangingPunct="1">
              <a:lnSpc>
                <a:spcPts val="6400"/>
              </a:lnSpc>
              <a:spcBef>
                <a:spcPct val="0"/>
              </a:spcBef>
              <a:spcAft>
                <a:spcPts val="0"/>
              </a:spcAft>
              <a:buClrTx/>
              <a:buSzTx/>
              <a:buFontTx/>
              <a:buNone/>
              <a:tabLst/>
              <a:defRPr/>
            </a:pPr>
            <a:r>
              <a:rPr kumimoji="0" lang="en-US" sz="3600" b="0" i="0" u="none" strike="noStrike" kern="1200" cap="none" spc="-133" normalizeH="0" baseline="0" noProof="0" dirty="0" err="1">
                <a:ln>
                  <a:noFill/>
                </a:ln>
                <a:solidFill>
                  <a:srgbClr val="06C233"/>
                </a:solidFill>
                <a:effectLst/>
                <a:uLnTx/>
                <a:uFillTx/>
                <a:latin typeface="Nunito Black" pitchFamily="2" charset="0"/>
              </a:rPr>
              <a:t>Mùa</a:t>
            </a:r>
            <a:r>
              <a:rPr kumimoji="0" lang="en-US" sz="3600" b="0" i="0" u="none" strike="noStrike" kern="1200" cap="none" spc="-133" normalizeH="0" baseline="0" noProof="0" dirty="0">
                <a:ln>
                  <a:noFill/>
                </a:ln>
                <a:solidFill>
                  <a:srgbClr val="06C233"/>
                </a:solidFill>
                <a:effectLst/>
                <a:uLnTx/>
                <a:uFillTx/>
                <a:latin typeface="Nunito Black" pitchFamily="2" charset="0"/>
              </a:rPr>
              <a:t> </a:t>
            </a:r>
            <a:r>
              <a:rPr kumimoji="0" lang="en-US" sz="3600" b="0" i="0" u="none" strike="noStrike" kern="1200" cap="none" spc="-133" normalizeH="0" baseline="0" noProof="0" dirty="0" err="1">
                <a:ln>
                  <a:noFill/>
                </a:ln>
                <a:solidFill>
                  <a:srgbClr val="06C233"/>
                </a:solidFill>
                <a:effectLst/>
                <a:uLnTx/>
                <a:uFillTx/>
                <a:latin typeface="Nunito Black" pitchFamily="2" charset="0"/>
              </a:rPr>
              <a:t>hè</a:t>
            </a:r>
            <a:r>
              <a:rPr kumimoji="0" lang="en-US" sz="3600" b="0" i="0" u="none" strike="noStrike" kern="1200" cap="none" spc="-133" normalizeH="0" baseline="0" noProof="0" dirty="0">
                <a:ln>
                  <a:noFill/>
                </a:ln>
                <a:solidFill>
                  <a:srgbClr val="06C233"/>
                </a:solidFill>
                <a:effectLst/>
                <a:uLnTx/>
                <a:uFillTx/>
                <a:latin typeface="Nunito Black" pitchFamily="2" charset="0"/>
              </a:rPr>
              <a:t> </a:t>
            </a:r>
            <a:r>
              <a:rPr kumimoji="0" lang="en-US" sz="3600" b="0" i="0" u="none" strike="noStrike" kern="1200" cap="none" spc="-133" normalizeH="0" baseline="0" noProof="0" dirty="0" err="1">
                <a:ln>
                  <a:noFill/>
                </a:ln>
                <a:solidFill>
                  <a:srgbClr val="06C233"/>
                </a:solidFill>
                <a:effectLst/>
                <a:uLnTx/>
                <a:uFillTx/>
                <a:latin typeface="Nunito Black" pitchFamily="2" charset="0"/>
              </a:rPr>
              <a:t>lấp</a:t>
            </a:r>
            <a:r>
              <a:rPr kumimoji="0" lang="en-US" sz="3600" b="0" i="0" u="none" strike="noStrike" kern="1200" cap="none" spc="-133" normalizeH="0" baseline="0" noProof="0" dirty="0">
                <a:ln>
                  <a:noFill/>
                </a:ln>
                <a:solidFill>
                  <a:srgbClr val="06C233"/>
                </a:solidFill>
                <a:effectLst/>
                <a:uLnTx/>
                <a:uFillTx/>
                <a:latin typeface="Nunito Black" pitchFamily="2" charset="0"/>
              </a:rPr>
              <a:t> </a:t>
            </a:r>
            <a:r>
              <a:rPr kumimoji="0" lang="en-US" sz="3600" b="0" i="0" u="none" strike="noStrike" kern="1200" cap="none" spc="-133" normalizeH="0" baseline="0" noProof="0" dirty="0" err="1">
                <a:ln>
                  <a:noFill/>
                </a:ln>
                <a:solidFill>
                  <a:srgbClr val="06C233"/>
                </a:solidFill>
                <a:effectLst/>
                <a:uLnTx/>
                <a:uFillTx/>
                <a:latin typeface="Nunito Black" pitchFamily="2" charset="0"/>
              </a:rPr>
              <a:t>lánh</a:t>
            </a:r>
            <a:endParaRPr kumimoji="0" lang="en-US" sz="3600" b="0" i="0" u="none" strike="noStrike" kern="1200" cap="none" spc="-133" normalizeH="0" baseline="0" noProof="0" dirty="0">
              <a:ln>
                <a:noFill/>
              </a:ln>
              <a:solidFill>
                <a:srgbClr val="06C233"/>
              </a:solidFill>
              <a:effectLst/>
              <a:uLnTx/>
              <a:uFillTx/>
              <a:latin typeface="Nunito Black" pitchFamily="2" charset="0"/>
            </a:endParaRPr>
          </a:p>
        </p:txBody>
      </p:sp>
      <p:sp>
        <p:nvSpPr>
          <p:cNvPr id="9" name="TextBox 8">
            <a:extLst>
              <a:ext uri="{FF2B5EF4-FFF2-40B4-BE49-F238E27FC236}">
                <a16:creationId xmlns:a16="http://schemas.microsoft.com/office/drawing/2014/main" id="{AB010EE4-2D5C-B5CF-5E1D-6B867978BE57}"/>
              </a:ext>
            </a:extLst>
          </p:cNvPr>
          <p:cNvSpPr txBox="1"/>
          <p:nvPr/>
        </p:nvSpPr>
        <p:spPr>
          <a:xfrm>
            <a:off x="1631504" y="1556792"/>
            <a:ext cx="4101317" cy="578882"/>
          </a:xfrm>
          <a:prstGeom prst="roundRect">
            <a:avLst/>
          </a:prstGeom>
          <a:solidFill>
            <a:srgbClr val="EAF9FF"/>
          </a:solidFill>
        </p:spPr>
        <p:txBody>
          <a:bodyPr wrap="square">
            <a:spAutoFit/>
          </a:bodyPr>
          <a:lstStyle/>
          <a:p>
            <a:pPr marL="72000" marR="0" lvl="0" indent="0" algn="just" defTabSz="609539" rtl="0" eaLnBrk="1" fontAlgn="t" latinLnBrk="0" hangingPunct="1">
              <a:lnSpc>
                <a:spcPct val="100000"/>
              </a:lnSpc>
              <a:spcBef>
                <a:spcPts val="60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Buổi</a:t>
            </a:r>
            <a:r>
              <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sáng</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mùa</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hè</a:t>
            </a:r>
            <a:r>
              <a:rPr kumimoji="0" lang="vi-VN"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t>
            </a:r>
            <a:endParaRPr kumimoji="0" lang="en-US"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83614C93-E449-DA3B-C4CC-2BB767F07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420" y="1196752"/>
            <a:ext cx="851094" cy="584333"/>
          </a:xfrm>
          <a:prstGeom prst="rect">
            <a:avLst/>
          </a:prstGeom>
        </p:spPr>
      </p:pic>
      <p:sp>
        <p:nvSpPr>
          <p:cNvPr id="14" name="TextBox 13">
            <a:extLst>
              <a:ext uri="{FF2B5EF4-FFF2-40B4-BE49-F238E27FC236}">
                <a16:creationId xmlns:a16="http://schemas.microsoft.com/office/drawing/2014/main" id="{6CB9475D-5FE6-AD42-327C-E5F28189D1C0}"/>
              </a:ext>
            </a:extLst>
          </p:cNvPr>
          <p:cNvSpPr txBox="1"/>
          <p:nvPr/>
        </p:nvSpPr>
        <p:spPr>
          <a:xfrm>
            <a:off x="1343472" y="1268760"/>
            <a:ext cx="3289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1</a:t>
            </a:r>
          </a:p>
        </p:txBody>
      </p:sp>
      <p:sp>
        <p:nvSpPr>
          <p:cNvPr id="15" name="TextBox 14">
            <a:extLst>
              <a:ext uri="{FF2B5EF4-FFF2-40B4-BE49-F238E27FC236}">
                <a16:creationId xmlns:a16="http://schemas.microsoft.com/office/drawing/2014/main" id="{D7B8EFAF-B64F-A28B-C067-90F211A874A3}"/>
              </a:ext>
            </a:extLst>
          </p:cNvPr>
          <p:cNvSpPr txBox="1"/>
          <p:nvPr/>
        </p:nvSpPr>
        <p:spPr>
          <a:xfrm>
            <a:off x="1559496" y="2564904"/>
            <a:ext cx="4101317" cy="578882"/>
          </a:xfrm>
          <a:prstGeom prst="roundRect">
            <a:avLst/>
          </a:prstGeom>
          <a:solidFill>
            <a:schemeClr val="accent6">
              <a:lumMod val="20000"/>
              <a:lumOff val="80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Tác</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dụng</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của</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nắng</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hè</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9F66600B-8204-D4FD-05D4-79DAEBB62B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440" y="2189874"/>
            <a:ext cx="851094" cy="584333"/>
          </a:xfrm>
          <a:prstGeom prst="rect">
            <a:avLst/>
          </a:prstGeom>
        </p:spPr>
      </p:pic>
      <p:sp>
        <p:nvSpPr>
          <p:cNvPr id="17" name="TextBox 16">
            <a:extLst>
              <a:ext uri="{FF2B5EF4-FFF2-40B4-BE49-F238E27FC236}">
                <a16:creationId xmlns:a16="http://schemas.microsoft.com/office/drawing/2014/main" id="{69C16CC8-1FE8-0637-C05A-E93A2CBC805C}"/>
              </a:ext>
            </a:extLst>
          </p:cNvPr>
          <p:cNvSpPr txBox="1"/>
          <p:nvPr/>
        </p:nvSpPr>
        <p:spPr>
          <a:xfrm>
            <a:off x="1343472" y="2204864"/>
            <a:ext cx="37702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2</a:t>
            </a:r>
          </a:p>
        </p:txBody>
      </p:sp>
      <p:sp>
        <p:nvSpPr>
          <p:cNvPr id="18" name="TextBox 17">
            <a:extLst>
              <a:ext uri="{FF2B5EF4-FFF2-40B4-BE49-F238E27FC236}">
                <a16:creationId xmlns:a16="http://schemas.microsoft.com/office/drawing/2014/main" id="{12654F4A-DE93-4D5B-BC1C-6360B6238757}"/>
              </a:ext>
            </a:extLst>
          </p:cNvPr>
          <p:cNvSpPr txBox="1"/>
          <p:nvPr/>
        </p:nvSpPr>
        <p:spPr>
          <a:xfrm>
            <a:off x="1543242" y="3496157"/>
            <a:ext cx="7721110" cy="721900"/>
          </a:xfrm>
          <a:prstGeom prst="roundRect">
            <a:avLst/>
          </a:prstGeom>
          <a:solidFill>
            <a:schemeClr val="tx2">
              <a:lumMod val="20000"/>
              <a:lumOff val="80000"/>
            </a:schemeClr>
          </a:solidFill>
        </p:spPr>
        <p:txBody>
          <a:bodyPr wrap="square">
            <a:spAutoFit/>
          </a:bodyPr>
          <a:lstStyle/>
          <a:p>
            <a:pPr marL="72000" marR="0" lvl="0" indent="0" algn="just" defTabSz="609539" rtl="0" eaLnBrk="1" fontAlgn="t" latinLnBrk="0" hangingPunct="1">
              <a:lnSpc>
                <a:spcPct val="130000"/>
              </a:lnSpc>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Vẻ</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đẹp</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của</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ông</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mặt</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trời</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trong</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buổi</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chiều</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hè</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F45952D5-A9DE-10D6-D4C0-4788227DA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032" y="3356992"/>
            <a:ext cx="851094" cy="584333"/>
          </a:xfrm>
          <a:prstGeom prst="rect">
            <a:avLst/>
          </a:prstGeom>
        </p:spPr>
      </p:pic>
      <p:sp>
        <p:nvSpPr>
          <p:cNvPr id="20" name="TextBox 19">
            <a:extLst>
              <a:ext uri="{FF2B5EF4-FFF2-40B4-BE49-F238E27FC236}">
                <a16:creationId xmlns:a16="http://schemas.microsoft.com/office/drawing/2014/main" id="{ACC09C3C-5476-F009-D6D7-77D0CBB3BAD8}"/>
              </a:ext>
            </a:extLst>
          </p:cNvPr>
          <p:cNvSpPr txBox="1"/>
          <p:nvPr/>
        </p:nvSpPr>
        <p:spPr>
          <a:xfrm>
            <a:off x="1257684" y="3429000"/>
            <a:ext cx="373820"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3</a:t>
            </a:r>
          </a:p>
        </p:txBody>
      </p:sp>
      <p:sp>
        <p:nvSpPr>
          <p:cNvPr id="21" name="TextBox 20">
            <a:extLst>
              <a:ext uri="{FF2B5EF4-FFF2-40B4-BE49-F238E27FC236}">
                <a16:creationId xmlns:a16="http://schemas.microsoft.com/office/drawing/2014/main" id="{9D029BD6-555E-62DC-5A01-C87A977BDCD1}"/>
              </a:ext>
            </a:extLst>
          </p:cNvPr>
          <p:cNvSpPr txBox="1"/>
          <p:nvPr/>
        </p:nvSpPr>
        <p:spPr>
          <a:xfrm>
            <a:off x="1515531" y="4653136"/>
            <a:ext cx="6524685" cy="721900"/>
          </a:xfrm>
          <a:prstGeom prst="roundRect">
            <a:avLst/>
          </a:prstGeom>
          <a:solidFill>
            <a:schemeClr val="bg1">
              <a:lumMod val="85000"/>
            </a:schemeClr>
          </a:solidFill>
        </p:spPr>
        <p:txBody>
          <a:bodyPr wrap="square">
            <a:spAutoFit/>
          </a:bodyPr>
          <a:lstStyle/>
          <a:p>
            <a:pPr marL="72000" marR="0" lvl="0" indent="0" algn="just" defTabSz="609539" rtl="0" eaLnBrk="1" fontAlgn="t" latinLnBrk="0" hangingPunct="1">
              <a:lnSpc>
                <a:spcPct val="130000"/>
              </a:lnSpc>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Niềm</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vui</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của</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tuổi</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thơ</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trong</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ngày</a:t>
            </a:r>
            <a:r>
              <a:rPr kumimoji="0" lang="en-US" sz="2800" b="0"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800" b="0"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hè</a:t>
            </a:r>
            <a:r>
              <a:rPr lang="en-US" sz="2800" dirty="0">
                <a:solidFill>
                  <a:srgbClr val="002060"/>
                </a:solidFill>
                <a:latin typeface="Arial" panose="020B0604020202020204" pitchFamily="34" charset="0"/>
                <a:cs typeface="Arial" panose="020B0604020202020204" pitchFamily="34" charset="0"/>
              </a:rPr>
              <a:t>.</a:t>
            </a:r>
            <a:endParaRPr kumimoji="0" lang="vi-VN" sz="28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40F46F7-8AA4-63FE-397A-CF77677BE1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930" y="4437112"/>
            <a:ext cx="851094" cy="584333"/>
          </a:xfrm>
          <a:prstGeom prst="rect">
            <a:avLst/>
          </a:prstGeom>
        </p:spPr>
      </p:pic>
      <p:sp>
        <p:nvSpPr>
          <p:cNvPr id="23" name="TextBox 22">
            <a:extLst>
              <a:ext uri="{FF2B5EF4-FFF2-40B4-BE49-F238E27FC236}">
                <a16:creationId xmlns:a16="http://schemas.microsoft.com/office/drawing/2014/main" id="{0A2E56FD-5BC8-4764-CA9D-8FDB128D2354}"/>
              </a:ext>
            </a:extLst>
          </p:cNvPr>
          <p:cNvSpPr txBox="1"/>
          <p:nvPr/>
        </p:nvSpPr>
        <p:spPr>
          <a:xfrm>
            <a:off x="1257684" y="4509120"/>
            <a:ext cx="3818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4</a:t>
            </a:r>
          </a:p>
        </p:txBody>
      </p:sp>
      <p:sp>
        <p:nvSpPr>
          <p:cNvPr id="2" name="TextBox 1">
            <a:extLst>
              <a:ext uri="{FF2B5EF4-FFF2-40B4-BE49-F238E27FC236}">
                <a16:creationId xmlns:a16="http://schemas.microsoft.com/office/drawing/2014/main" id="{E00C042E-30FF-B9B5-C49C-FC339BB5105B}"/>
              </a:ext>
            </a:extLst>
          </p:cNvPr>
          <p:cNvSpPr txBox="1"/>
          <p:nvPr/>
        </p:nvSpPr>
        <p:spPr>
          <a:xfrm>
            <a:off x="8040216" y="6021288"/>
            <a:ext cx="3282442" cy="461665"/>
          </a:xfrm>
          <a:prstGeom prst="rect">
            <a:avLst/>
          </a:prstGeom>
          <a:noFill/>
        </p:spPr>
        <p:txBody>
          <a:bodyPr wrap="square">
            <a:spAutoFit/>
          </a:bodyPr>
          <a:lstStyle/>
          <a:p>
            <a:pPr marL="72000" marR="0" lvl="0" indent="0" algn="r"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ea typeface="Open Sans Extrabold" panose="020B0906030804020204" pitchFamily="34" charset="0"/>
                <a:cs typeface="Open Sans Extrabold" panose="020B0906030804020204" pitchFamily="34" charset="0"/>
              </a:rPr>
              <a:t>(Nguyễn Quỳnh Mai)</a:t>
            </a:r>
          </a:p>
        </p:txBody>
      </p:sp>
      <p:sp>
        <p:nvSpPr>
          <p:cNvPr id="24" name="TextBox 23">
            <a:extLst>
              <a:ext uri="{FF2B5EF4-FFF2-40B4-BE49-F238E27FC236}">
                <a16:creationId xmlns:a16="http://schemas.microsoft.com/office/drawing/2014/main" id="{F2A02364-427B-9958-5DC4-33075558535E}"/>
              </a:ext>
            </a:extLst>
          </p:cNvPr>
          <p:cNvSpPr txBox="1"/>
          <p:nvPr/>
        </p:nvSpPr>
        <p:spPr>
          <a:xfrm>
            <a:off x="839416" y="0"/>
            <a:ext cx="4608512" cy="646986"/>
          </a:xfrm>
          <a:prstGeom prst="roundRect">
            <a:avLst/>
          </a:prstGeom>
          <a:solidFill>
            <a:schemeClr val="accent5">
              <a:lumMod val="20000"/>
              <a:lumOff val="80000"/>
            </a:schemeClr>
          </a:solidFill>
          <a:ln w="28575">
            <a:solidFill>
              <a:srgbClr val="217875"/>
            </a:solidFill>
            <a:prstDash val="sysDash"/>
          </a:ln>
        </p:spPr>
        <p:txBody>
          <a:bodyPr wrap="square">
            <a:spAutoFit/>
          </a:bodyPr>
          <a:lstStyle/>
          <a:p>
            <a:pPr algn="ctr"/>
            <a:r>
              <a:rPr lang="en-US" sz="3200" b="1" dirty="0" err="1">
                <a:solidFill>
                  <a:srgbClr val="FF0000"/>
                </a:solidFill>
                <a:latin typeface="Nunito Black" pitchFamily="2" charset="0"/>
                <a:cs typeface="Baloo 2 SemiBold" pitchFamily="2" charset="0"/>
              </a:rPr>
              <a:t>Nội</a:t>
            </a:r>
            <a:r>
              <a:rPr lang="en-US" sz="3200" b="1" dirty="0">
                <a:solidFill>
                  <a:srgbClr val="FF0000"/>
                </a:solidFill>
                <a:latin typeface="Nunito Black" pitchFamily="2" charset="0"/>
                <a:cs typeface="Baloo 2 SemiBold" pitchFamily="2" charset="0"/>
              </a:rPr>
              <a:t> dung </a:t>
            </a:r>
            <a:r>
              <a:rPr lang="en-US" sz="3200" b="1" dirty="0" err="1">
                <a:solidFill>
                  <a:srgbClr val="FF0000"/>
                </a:solidFill>
                <a:latin typeface="Nunito Black" pitchFamily="2" charset="0"/>
                <a:cs typeface="Baloo 2 SemiBold" pitchFamily="2" charset="0"/>
              </a:rPr>
              <a:t>của</a:t>
            </a:r>
            <a:r>
              <a:rPr lang="en-US" sz="3200" b="1" dirty="0">
                <a:solidFill>
                  <a:srgbClr val="FF0000"/>
                </a:solidFill>
                <a:latin typeface="Nunito Black" pitchFamily="2" charset="0"/>
                <a:cs typeface="Baloo 2 SemiBold" pitchFamily="2" charset="0"/>
              </a:rPr>
              <a:t> </a:t>
            </a:r>
            <a:r>
              <a:rPr lang="en-US" sz="3200" b="1" dirty="0" err="1">
                <a:solidFill>
                  <a:srgbClr val="FF0000"/>
                </a:solidFill>
                <a:latin typeface="Nunito Black" pitchFamily="2" charset="0"/>
                <a:cs typeface="Baloo 2 SemiBold" pitchFamily="2" charset="0"/>
              </a:rPr>
              <a:t>khổ</a:t>
            </a:r>
            <a:r>
              <a:rPr lang="en-US" sz="3200" b="1" dirty="0">
                <a:solidFill>
                  <a:srgbClr val="FF0000"/>
                </a:solidFill>
                <a:latin typeface="Nunito Black" pitchFamily="2" charset="0"/>
                <a:cs typeface="Baloo 2 SemiBold" pitchFamily="2" charset="0"/>
              </a:rPr>
              <a:t> </a:t>
            </a:r>
            <a:r>
              <a:rPr lang="en-US" sz="3200" b="1" dirty="0" err="1">
                <a:solidFill>
                  <a:srgbClr val="FF0000"/>
                </a:solidFill>
                <a:latin typeface="Nunito Black" pitchFamily="2" charset="0"/>
                <a:cs typeface="Baloo 2 SemiBold" pitchFamily="2" charset="0"/>
              </a:rPr>
              <a:t>thơ</a:t>
            </a:r>
            <a:endParaRPr lang="en-US" sz="3200" b="1" dirty="0">
              <a:solidFill>
                <a:srgbClr val="FF0000"/>
              </a:solidFill>
              <a:latin typeface="Nunito Black" pitchFamily="2" charset="0"/>
              <a:cs typeface="Baloo 2 SemiBold" pitchFamily="2" charset="0"/>
            </a:endParaRPr>
          </a:p>
        </p:txBody>
      </p:sp>
    </p:spTree>
    <p:extLst>
      <p:ext uri="{BB962C8B-B14F-4D97-AF65-F5344CB8AC3E}">
        <p14:creationId xmlns:p14="http://schemas.microsoft.com/office/powerpoint/2010/main" val="1539057378"/>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box(in)">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Effect transition="in" filter="checkerboard(across)">
                                      <p:cBhvr>
                                        <p:cTn id="19" dur="500"/>
                                        <p:tgtEl>
                                          <p:spTgt spid="1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15">
                                            <p:txEl>
                                              <p:pRg st="0" end="0"/>
                                            </p:txEl>
                                          </p:spTgt>
                                        </p:tgtEl>
                                        <p:attrNameLst>
                                          <p:attrName>style.visibility</p:attrName>
                                        </p:attrNameLst>
                                      </p:cBhvr>
                                      <p:to>
                                        <p:strVal val="visible"/>
                                      </p:to>
                                    </p:set>
                                    <p:anim to="" calcmode="lin" valueType="num">
                                      <p:cBhvr>
                                        <p:cTn id="24" dur="1" fill="hold"/>
                                        <p:tgtEl>
                                          <p:spTgt spid="15">
                                            <p:txEl>
                                              <p:pRg st="0" end="0"/>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20">
                                            <p:txEl>
                                              <p:pRg st="0" end="0"/>
                                            </p:txEl>
                                          </p:spTgt>
                                        </p:tgtEl>
                                        <p:attrNameLst>
                                          <p:attrName>style.visibility</p:attrName>
                                        </p:attrNameLst>
                                      </p:cBhvr>
                                      <p:to>
                                        <p:strVal val="visible"/>
                                      </p:to>
                                    </p:set>
                                    <p:animEffect transition="in" filter="checkerboard(across)">
                                      <p:cBhvr>
                                        <p:cTn id="29" dur="500"/>
                                        <p:tgtEl>
                                          <p:spTgt spid="2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nodeType="clickEffect">
                                  <p:stCondLst>
                                    <p:cond delay="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checkerboard(across)">
                                      <p:cBhvr>
                                        <p:cTn id="34" dur="500"/>
                                        <p:tgtEl>
                                          <p:spTgt spid="18">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nodeType="clickEffect">
                                  <p:stCondLst>
                                    <p:cond delay="0"/>
                                  </p:stCondLst>
                                  <p:childTnLst>
                                    <p:set>
                                      <p:cBhvr>
                                        <p:cTn id="38" dur="1" fill="hold">
                                          <p:stCondLst>
                                            <p:cond delay="0"/>
                                          </p:stCondLst>
                                        </p:cTn>
                                        <p:tgtEl>
                                          <p:spTgt spid="23">
                                            <p:txEl>
                                              <p:pRg st="0" end="0"/>
                                            </p:txEl>
                                          </p:spTgt>
                                        </p:tgtEl>
                                        <p:attrNameLst>
                                          <p:attrName>style.visibility</p:attrName>
                                        </p:attrNameLst>
                                      </p:cBhvr>
                                      <p:to>
                                        <p:strVal val="visible"/>
                                      </p:to>
                                    </p:set>
                                    <p:animEffect transition="in" filter="checkerboard(across)">
                                      <p:cBhvr>
                                        <p:cTn id="39" dur="500"/>
                                        <p:tgtEl>
                                          <p:spTgt spid="2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5" presetClass="entr" presetSubtype="0" fill="hold" nodeType="clickEffect">
                                  <p:stCondLst>
                                    <p:cond delay="0"/>
                                  </p:stCondLst>
                                  <p:iterate type="lt">
                                    <p:tmPct val="10000"/>
                                  </p:iterate>
                                  <p:childTnLst>
                                    <p:set>
                                      <p:cBhvr>
                                        <p:cTn id="43" dur="1" fill="hold">
                                          <p:stCondLst>
                                            <p:cond delay="0"/>
                                          </p:stCondLst>
                                        </p:cTn>
                                        <p:tgtEl>
                                          <p:spTgt spid="21">
                                            <p:txEl>
                                              <p:pRg st="0" end="0"/>
                                            </p:txEl>
                                          </p:spTgt>
                                        </p:tgtEl>
                                        <p:attrNameLst>
                                          <p:attrName>style.visibility</p:attrName>
                                        </p:attrNameLst>
                                      </p:cBhvr>
                                      <p:to>
                                        <p:strVal val="visible"/>
                                      </p:to>
                                    </p:set>
                                    <p:animEffect transition="in" filter="fade">
                                      <p:cBhvr>
                                        <p:cTn id="44" dur="2000"/>
                                        <p:tgtEl>
                                          <p:spTgt spid="21">
                                            <p:txEl>
                                              <p:pRg st="0" end="0"/>
                                            </p:txEl>
                                          </p:spTgt>
                                        </p:tgtEl>
                                      </p:cBhvr>
                                    </p:animEffect>
                                    <p:anim calcmode="lin" valueType="num">
                                      <p:cBhvr>
                                        <p:cTn id="45" dur="2000" fill="hold"/>
                                        <p:tgtEl>
                                          <p:spTgt spid="21">
                                            <p:txEl>
                                              <p:pRg st="0" end="0"/>
                                            </p:txEl>
                                          </p:spTgt>
                                        </p:tgtEl>
                                        <p:attrNameLst>
                                          <p:attrName>ppt_w</p:attrName>
                                        </p:attrNameLst>
                                      </p:cBhvr>
                                      <p:tavLst>
                                        <p:tav tm="0" fmla="#ppt_w*sin(2.5*pi*$)">
                                          <p:val>
                                            <p:fltVal val="0"/>
                                          </p:val>
                                        </p:tav>
                                        <p:tav tm="100000">
                                          <p:val>
                                            <p:fltVal val="1"/>
                                          </p:val>
                                        </p:tav>
                                      </p:tavLst>
                                    </p:anim>
                                    <p:anim calcmode="lin" valueType="num">
                                      <p:cBhvr>
                                        <p:cTn id="46" dur="2000" fill="hold"/>
                                        <p:tgtEl>
                                          <p:spTgt spid="21">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circle(in)">
                                      <p:cBhvr>
                                        <p:cTn id="5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F56ED5-34AF-D22C-29F7-B950C02CE302}"/>
              </a:ext>
            </a:extLst>
          </p:cNvPr>
          <p:cNvPicPr>
            <a:picLocks noChangeAspect="1"/>
          </p:cNvPicPr>
          <p:nvPr/>
        </p:nvPicPr>
        <p:blipFill rotWithShape="1">
          <a:blip r:embed="rId2"/>
          <a:srcRect t="1663" b="15919"/>
          <a:stretch/>
        </p:blipFill>
        <p:spPr>
          <a:xfrm>
            <a:off x="24700" y="-48127"/>
            <a:ext cx="12191980" cy="7010390"/>
          </a:xfrm>
          <a:prstGeom prst="rect">
            <a:avLst/>
          </a:prstGeom>
        </p:spPr>
      </p:pic>
      <p:sp>
        <p:nvSpPr>
          <p:cNvPr id="14"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TextBox 2">
            <a:extLst>
              <a:ext uri="{FF2B5EF4-FFF2-40B4-BE49-F238E27FC236}">
                <a16:creationId xmlns:a16="http://schemas.microsoft.com/office/drawing/2014/main" id="{6D3F5D90-E210-5132-BB2F-AA5403A9E7B0}"/>
              </a:ext>
            </a:extLst>
          </p:cNvPr>
          <p:cNvSpPr txBox="1"/>
          <p:nvPr/>
        </p:nvSpPr>
        <p:spPr>
          <a:xfrm>
            <a:off x="7968207" y="3140968"/>
            <a:ext cx="4199093" cy="1800200"/>
          </a:xfrm>
          <a:prstGeom prst="roundRect">
            <a:avLst/>
          </a:prstGeom>
        </p:spPr>
        <p:txBody>
          <a:bodyPr vert="horz" lIns="91440" tIns="45720" rIns="91440" bIns="45720" rtlCol="0" anchor="b">
            <a:noAutofit/>
          </a:bodyPr>
          <a:lstStyle/>
          <a:p>
            <a:pPr marL="0" marR="0" lvl="0" indent="0" algn="ctr" defTabSz="914400" fontAlgn="auto">
              <a:lnSpc>
                <a:spcPct val="120000"/>
              </a:lnSpc>
              <a:spcBef>
                <a:spcPts val="600"/>
              </a:spcBef>
              <a:spcAft>
                <a:spcPts val="600"/>
              </a:spcAft>
              <a:buClrTx/>
              <a:buSzTx/>
              <a:tabLst/>
              <a:defRPr/>
            </a:pPr>
            <a:r>
              <a:rPr lang="en-US" sz="3200" b="1" noProof="0" dirty="0" err="1">
                <a:latin typeface="Arial" panose="020B0604020202020204" pitchFamily="34" charset="0"/>
                <a:ea typeface="+mj-ea"/>
                <a:cs typeface="Arial" panose="020B0604020202020204" pitchFamily="34" charset="0"/>
              </a:rPr>
              <a:t>B</a:t>
            </a:r>
            <a:r>
              <a:rPr kumimoji="0" lang="en-US" sz="3200" b="1" u="none" strike="noStrike" cap="none" spc="0" normalizeH="0" baseline="0" noProof="0" dirty="0" err="1">
                <a:ln>
                  <a:noFill/>
                </a:ln>
                <a:effectLst/>
                <a:uLnTx/>
                <a:uFillTx/>
                <a:latin typeface="Arial" panose="020B0604020202020204" pitchFamily="34" charset="0"/>
                <a:ea typeface="+mj-ea"/>
                <a:cs typeface="Arial" panose="020B0604020202020204" pitchFamily="34" charset="0"/>
              </a:rPr>
              <a:t>ất</a:t>
            </a:r>
            <a:r>
              <a:rPr kumimoji="0" lang="en-US" sz="3200" b="1" u="none" strike="noStrike" cap="none" spc="0" normalizeH="0" baseline="0" noProof="0" dirty="0">
                <a:ln>
                  <a:noFill/>
                </a:ln>
                <a:effectLst/>
                <a:uLnTx/>
                <a:uFillTx/>
                <a:latin typeface="Arial" panose="020B0604020202020204" pitchFamily="34" charset="0"/>
                <a:ea typeface="+mj-ea"/>
                <a:cs typeface="Arial" panose="020B0604020202020204" pitchFamily="34" charset="0"/>
              </a:rPr>
              <a:t> </a:t>
            </a:r>
            <a:r>
              <a:rPr kumimoji="0" lang="en-US" sz="3200" b="1" u="none" strike="noStrike" cap="none" spc="0" normalizeH="0" baseline="0" noProof="0" dirty="0" err="1">
                <a:ln>
                  <a:noFill/>
                </a:ln>
                <a:effectLst/>
                <a:uLnTx/>
                <a:uFillTx/>
                <a:latin typeface="Arial" panose="020B0604020202020204" pitchFamily="34" charset="0"/>
                <a:ea typeface="+mj-ea"/>
                <a:cs typeface="Arial" panose="020B0604020202020204" pitchFamily="34" charset="0"/>
              </a:rPr>
              <a:t>tận</a:t>
            </a:r>
            <a:r>
              <a:rPr kumimoji="0" lang="en-US" sz="3200" b="1" u="none" strike="noStrike" cap="none" spc="0" normalizeH="0" baseline="0" noProof="0" dirty="0">
                <a:ln>
                  <a:noFill/>
                </a:ln>
                <a:effectLst/>
                <a:uLnTx/>
                <a:uFillTx/>
                <a:latin typeface="Arial" panose="020B0604020202020204" pitchFamily="34" charset="0"/>
                <a:ea typeface="+mj-ea"/>
                <a:cs typeface="Arial" panose="020B0604020202020204" pitchFamily="34" charset="0"/>
              </a:rPr>
              <a:t>: </a:t>
            </a:r>
            <a:r>
              <a:rPr kumimoji="0" lang="en-US" sz="3200" b="1" i="1" u="none" strike="noStrike" cap="none" spc="0" normalizeH="0" noProof="0" dirty="0" err="1">
                <a:ln>
                  <a:noFill/>
                </a:ln>
                <a:solidFill>
                  <a:srgbClr val="036119"/>
                </a:solidFill>
                <a:effectLst/>
                <a:uLnTx/>
                <a:uFillTx/>
                <a:latin typeface="Arial" panose="020B0604020202020204" pitchFamily="34" charset="0"/>
                <a:ea typeface="+mj-ea"/>
                <a:cs typeface="Arial" panose="020B0604020202020204" pitchFamily="34" charset="0"/>
              </a:rPr>
              <a:t>không</a:t>
            </a:r>
            <a:r>
              <a:rPr kumimoji="0" lang="en-US" sz="3200" b="1" i="1" u="none" strike="noStrike" cap="none" spc="0" normalizeH="0" noProof="0" dirty="0">
                <a:ln>
                  <a:noFill/>
                </a:ln>
                <a:solidFill>
                  <a:srgbClr val="036119"/>
                </a:solidFill>
                <a:effectLst/>
                <a:uLnTx/>
                <a:uFillTx/>
                <a:latin typeface="Arial" panose="020B0604020202020204" pitchFamily="34" charset="0"/>
                <a:ea typeface="+mj-ea"/>
                <a:cs typeface="Arial" panose="020B0604020202020204" pitchFamily="34" charset="0"/>
              </a:rPr>
              <a:t> </a:t>
            </a:r>
            <a:r>
              <a:rPr kumimoji="0" lang="en-US" sz="3200" b="1" i="1" u="none" strike="noStrike" cap="none" spc="0" normalizeH="0" noProof="0" dirty="0" err="1">
                <a:ln>
                  <a:noFill/>
                </a:ln>
                <a:solidFill>
                  <a:srgbClr val="036119"/>
                </a:solidFill>
                <a:effectLst/>
                <a:uLnTx/>
                <a:uFillTx/>
                <a:latin typeface="Arial" panose="020B0604020202020204" pitchFamily="34" charset="0"/>
                <a:ea typeface="+mj-ea"/>
                <a:cs typeface="Arial" panose="020B0604020202020204" pitchFamily="34" charset="0"/>
              </a:rPr>
              <a:t>có</a:t>
            </a:r>
            <a:r>
              <a:rPr kumimoji="0" lang="en-US" sz="3200" b="1" i="1" u="none" strike="noStrike" cap="none" spc="0" normalizeH="0" noProof="0" dirty="0">
                <a:ln>
                  <a:noFill/>
                </a:ln>
                <a:solidFill>
                  <a:srgbClr val="036119"/>
                </a:solidFill>
                <a:effectLst/>
                <a:uLnTx/>
                <a:uFillTx/>
                <a:latin typeface="Arial" panose="020B0604020202020204" pitchFamily="34" charset="0"/>
                <a:ea typeface="+mj-ea"/>
                <a:cs typeface="Arial" panose="020B0604020202020204" pitchFamily="34" charset="0"/>
              </a:rPr>
              <a:t> </a:t>
            </a:r>
          </a:p>
          <a:p>
            <a:pPr marL="0" marR="0" lvl="0" indent="0" algn="just" defTabSz="914400" fontAlgn="auto">
              <a:lnSpc>
                <a:spcPct val="120000"/>
              </a:lnSpc>
              <a:spcBef>
                <a:spcPts val="600"/>
              </a:spcBef>
              <a:spcAft>
                <a:spcPts val="600"/>
              </a:spcAft>
              <a:buClrTx/>
              <a:buSzTx/>
              <a:tabLst/>
              <a:defRPr/>
            </a:pPr>
            <a:r>
              <a:rPr kumimoji="0" lang="en-US" sz="3200" b="1" i="1" u="none" strike="noStrike" cap="none" spc="0" normalizeH="0" noProof="0" dirty="0" err="1">
                <a:ln>
                  <a:noFill/>
                </a:ln>
                <a:solidFill>
                  <a:srgbClr val="036119"/>
                </a:solidFill>
                <a:effectLst/>
                <a:uLnTx/>
                <a:uFillTx/>
                <a:latin typeface="Arial" panose="020B0604020202020204" pitchFamily="34" charset="0"/>
                <a:ea typeface="+mj-ea"/>
                <a:cs typeface="Arial" panose="020B0604020202020204" pitchFamily="34" charset="0"/>
              </a:rPr>
              <a:t>kết</a:t>
            </a:r>
            <a:r>
              <a:rPr kumimoji="0" lang="en-US" sz="3200" b="1" i="1" u="none" strike="noStrike" cap="none" spc="0" normalizeH="0" noProof="0" dirty="0">
                <a:ln>
                  <a:noFill/>
                </a:ln>
                <a:solidFill>
                  <a:srgbClr val="036119"/>
                </a:solidFill>
                <a:effectLst/>
                <a:uLnTx/>
                <a:uFillTx/>
                <a:latin typeface="Arial" panose="020B0604020202020204" pitchFamily="34" charset="0"/>
                <a:ea typeface="+mj-ea"/>
                <a:cs typeface="Arial" panose="020B0604020202020204" pitchFamily="34" charset="0"/>
              </a:rPr>
              <a:t> </a:t>
            </a:r>
            <a:r>
              <a:rPr kumimoji="0" lang="en-US" sz="3200" b="1" i="1" u="none" strike="noStrike" cap="none" spc="0" normalizeH="0" noProof="0" dirty="0" err="1">
                <a:ln>
                  <a:noFill/>
                </a:ln>
                <a:solidFill>
                  <a:srgbClr val="036119"/>
                </a:solidFill>
                <a:effectLst/>
                <a:uLnTx/>
                <a:uFillTx/>
                <a:latin typeface="Arial" panose="020B0604020202020204" pitchFamily="34" charset="0"/>
                <a:ea typeface="+mj-ea"/>
                <a:cs typeface="Arial" panose="020B0604020202020204" pitchFamily="34" charset="0"/>
              </a:rPr>
              <a:t>thúc</a:t>
            </a:r>
            <a:r>
              <a:rPr kumimoji="0" lang="en-US" sz="3200" b="1" i="1" u="none" strike="noStrike" cap="none" spc="0" normalizeH="0" noProof="0" dirty="0">
                <a:ln>
                  <a:noFill/>
                </a:ln>
                <a:solidFill>
                  <a:srgbClr val="036119"/>
                </a:solidFill>
                <a:effectLst/>
                <a:uLnTx/>
                <a:uFillTx/>
                <a:latin typeface="Arial" panose="020B0604020202020204" pitchFamily="34" charset="0"/>
                <a:ea typeface="+mj-ea"/>
                <a:cs typeface="Arial" panose="020B0604020202020204" pitchFamily="34" charset="0"/>
              </a:rPr>
              <a:t>.</a:t>
            </a:r>
          </a:p>
        </p:txBody>
      </p:sp>
      <p:sp>
        <p:nvSpPr>
          <p:cNvPr id="4" name="TextBox 3">
            <a:extLst>
              <a:ext uri="{FF2B5EF4-FFF2-40B4-BE49-F238E27FC236}">
                <a16:creationId xmlns:a16="http://schemas.microsoft.com/office/drawing/2014/main" id="{ABE0DC61-AFD1-BA09-3B2E-5BE774F2195F}"/>
              </a:ext>
            </a:extLst>
          </p:cNvPr>
          <p:cNvSpPr txBox="1"/>
          <p:nvPr/>
        </p:nvSpPr>
        <p:spPr>
          <a:xfrm>
            <a:off x="515888" y="548680"/>
            <a:ext cx="4572000" cy="1649813"/>
          </a:xfrm>
          <a:prstGeom prst="roundRect">
            <a:avLst/>
          </a:prstGeom>
          <a:solidFill>
            <a:srgbClr val="FFFFCC"/>
          </a:solidFill>
          <a:ln w="28575">
            <a:solidFill>
              <a:srgbClr val="217875"/>
            </a:solidFill>
            <a:prstDash val="sysDash"/>
          </a:ln>
        </p:spPr>
        <p:txBody>
          <a:bodyPr wrap="square">
            <a:spAutoFit/>
          </a:bodyPr>
          <a:lstStyle/>
          <a:p>
            <a:pPr lvl="0" algn="ctr">
              <a:lnSpc>
                <a:spcPct val="130000"/>
              </a:lnSpc>
              <a:defRPr/>
            </a:pPr>
            <a:r>
              <a:rPr kumimoji="0" lang="en-US" sz="3600" b="1" i="0" u="none" strike="noStrike" kern="1200" cap="none" spc="0" normalizeH="0" baseline="0" noProof="0" dirty="0" err="1">
                <a:ln>
                  <a:noFill/>
                </a:ln>
                <a:solidFill>
                  <a:srgbClr val="FF0000"/>
                </a:solidFill>
                <a:effectLst/>
                <a:uLnTx/>
                <a:uFillTx/>
                <a:latin typeface="Nunito Black" pitchFamily="2" charset="0"/>
                <a:cs typeface="Baloo 2 SemiBold" pitchFamily="2" charset="0"/>
              </a:rPr>
              <a:t>Giải</a:t>
            </a:r>
            <a:r>
              <a:rPr kumimoji="0" lang="en-US" sz="3600" b="1" i="0" u="none" strike="noStrike" kern="1200" cap="none" spc="0" normalizeH="0" noProof="0" dirty="0">
                <a:ln>
                  <a:noFill/>
                </a:ln>
                <a:solidFill>
                  <a:srgbClr val="FF0000"/>
                </a:solidFill>
                <a:effectLst/>
                <a:uLnTx/>
                <a:uFillTx/>
                <a:latin typeface="Nunito Black" pitchFamily="2" charset="0"/>
                <a:cs typeface="Baloo 2 SemiBold" pitchFamily="2" charset="0"/>
              </a:rPr>
              <a:t> </a:t>
            </a:r>
            <a:r>
              <a:rPr kumimoji="0" lang="en-US" sz="3600" b="1" i="0" u="none" strike="noStrike" kern="1200" cap="none" spc="0" normalizeH="0" noProof="0" dirty="0" err="1">
                <a:ln>
                  <a:noFill/>
                </a:ln>
                <a:solidFill>
                  <a:srgbClr val="FF0000"/>
                </a:solidFill>
                <a:effectLst/>
                <a:uLnTx/>
                <a:uFillTx/>
                <a:latin typeface="Nunito Black" pitchFamily="2" charset="0"/>
                <a:cs typeface="Baloo 2 SemiBold" pitchFamily="2" charset="0"/>
              </a:rPr>
              <a:t>nghĩa</a:t>
            </a:r>
            <a:r>
              <a:rPr kumimoji="0" lang="en-US" sz="3600" b="1" i="0" u="none" strike="noStrike" kern="1200" cap="none" spc="0" normalizeH="0" noProof="0" dirty="0">
                <a:ln>
                  <a:noFill/>
                </a:ln>
                <a:solidFill>
                  <a:srgbClr val="FF0000"/>
                </a:solidFill>
                <a:effectLst/>
                <a:uLnTx/>
                <a:uFillTx/>
                <a:latin typeface="Nunito Black" pitchFamily="2" charset="0"/>
                <a:cs typeface="Baloo 2 SemiBold" pitchFamily="2" charset="0"/>
              </a:rPr>
              <a:t> </a:t>
            </a:r>
            <a:r>
              <a:rPr kumimoji="0" lang="en-US" sz="3600" b="1" i="0" u="none" strike="noStrike" kern="1200" cap="none" spc="0" normalizeH="0" noProof="0" dirty="0" err="1">
                <a:ln>
                  <a:noFill/>
                </a:ln>
                <a:solidFill>
                  <a:srgbClr val="FF0000"/>
                </a:solidFill>
                <a:effectLst/>
                <a:uLnTx/>
                <a:uFillTx/>
                <a:latin typeface="Nunito Black" pitchFamily="2" charset="0"/>
                <a:cs typeface="Baloo 2 SemiBold" pitchFamily="2" charset="0"/>
              </a:rPr>
              <a:t>từ</a:t>
            </a:r>
            <a:r>
              <a:rPr kumimoji="0" lang="en-US" sz="3600" b="1" i="0" u="none" strike="noStrike" kern="1200" cap="none" spc="0" normalizeH="0" noProof="0" dirty="0">
                <a:ln>
                  <a:noFill/>
                </a:ln>
                <a:solidFill>
                  <a:srgbClr val="FF0000"/>
                </a:solidFill>
                <a:effectLst/>
                <a:uLnTx/>
                <a:uFillTx/>
                <a:latin typeface="Nunito Black" pitchFamily="2" charset="0"/>
                <a:cs typeface="Baloo 2 SemiBold" pitchFamily="2" charset="0"/>
              </a:rPr>
              <a:t>: </a:t>
            </a:r>
          </a:p>
          <a:p>
            <a:pPr lvl="0" algn="ctr">
              <a:lnSpc>
                <a:spcPct val="130000"/>
              </a:lnSpc>
              <a:defRPr/>
            </a:pPr>
            <a:r>
              <a:rPr lang="en-US" sz="3600" b="1" dirty="0" err="1">
                <a:solidFill>
                  <a:srgbClr val="036119"/>
                </a:solidFill>
                <a:latin typeface="Nunito Black" pitchFamily="2" charset="0"/>
              </a:rPr>
              <a:t>bất</a:t>
            </a:r>
            <a:r>
              <a:rPr lang="en-US" sz="3600" b="1" dirty="0">
                <a:solidFill>
                  <a:srgbClr val="036119"/>
                </a:solidFill>
                <a:latin typeface="Nunito Black" pitchFamily="2" charset="0"/>
              </a:rPr>
              <a:t> </a:t>
            </a:r>
            <a:r>
              <a:rPr lang="en-US" sz="3600" b="1" dirty="0" err="1">
                <a:solidFill>
                  <a:srgbClr val="036119"/>
                </a:solidFill>
                <a:latin typeface="Nunito Black" pitchFamily="2" charset="0"/>
              </a:rPr>
              <a:t>tận</a:t>
            </a:r>
            <a:r>
              <a:rPr lang="en-US" sz="3600" b="1" dirty="0">
                <a:solidFill>
                  <a:srgbClr val="036119"/>
                </a:solidFill>
                <a:latin typeface="Nunito Black" pitchFamily="2" charset="0"/>
              </a:rPr>
              <a:t> </a:t>
            </a:r>
            <a:r>
              <a:rPr lang="en-US" sz="3600" b="1" dirty="0" err="1">
                <a:solidFill>
                  <a:srgbClr val="036119"/>
                </a:solidFill>
                <a:latin typeface="Nunito Black" pitchFamily="2" charset="0"/>
              </a:rPr>
              <a:t>là</a:t>
            </a:r>
            <a:r>
              <a:rPr lang="en-US" sz="3600" b="1" dirty="0">
                <a:solidFill>
                  <a:srgbClr val="036119"/>
                </a:solidFill>
                <a:latin typeface="Nunito Black" pitchFamily="2" charset="0"/>
              </a:rPr>
              <a:t> </a:t>
            </a:r>
            <a:r>
              <a:rPr lang="en-US" sz="3600" b="1" dirty="0" err="1">
                <a:solidFill>
                  <a:srgbClr val="036119"/>
                </a:solidFill>
                <a:latin typeface="Nunito Black" pitchFamily="2" charset="0"/>
              </a:rPr>
              <a:t>gì</a:t>
            </a:r>
            <a:r>
              <a:rPr lang="en-US" sz="3600" b="1" dirty="0">
                <a:solidFill>
                  <a:srgbClr val="036119"/>
                </a:solidFill>
                <a:latin typeface="Nunito Black" pitchFamily="2" charset="0"/>
              </a:rPr>
              <a:t>?</a:t>
            </a:r>
          </a:p>
        </p:txBody>
      </p:sp>
      <p:sp>
        <p:nvSpPr>
          <p:cNvPr id="7" name="TextBox 6">
            <a:extLst>
              <a:ext uri="{FF2B5EF4-FFF2-40B4-BE49-F238E27FC236}">
                <a16:creationId xmlns:a16="http://schemas.microsoft.com/office/drawing/2014/main" id="{2A6FF047-3A20-4741-988F-F754FF273B94}"/>
              </a:ext>
            </a:extLst>
          </p:cNvPr>
          <p:cNvSpPr txBox="1"/>
          <p:nvPr/>
        </p:nvSpPr>
        <p:spPr>
          <a:xfrm>
            <a:off x="8184231" y="5157192"/>
            <a:ext cx="3672409" cy="770980"/>
          </a:xfrm>
          <a:prstGeom prst="rect">
            <a:avLst/>
          </a:prstGeom>
          <a:noFill/>
        </p:spPr>
        <p:txBody>
          <a:bodyPr wrap="square">
            <a:spAutoFit/>
          </a:bodyPr>
          <a:lstStyle/>
          <a:p>
            <a:pPr marL="0" marR="0" lvl="0" indent="0" algn="ctr" defTabSz="914400" fontAlgn="auto">
              <a:lnSpc>
                <a:spcPct val="130000"/>
              </a:lnSpc>
              <a:spcBef>
                <a:spcPts val="600"/>
              </a:spcBef>
              <a:spcAft>
                <a:spcPts val="600"/>
              </a:spcAft>
              <a:buClrTx/>
              <a:buSzTx/>
              <a:tabLst/>
              <a:defRPr/>
            </a:pPr>
            <a:r>
              <a:rPr lang="en-US" sz="3600" b="1" i="1" baseline="0" dirty="0" err="1">
                <a:solidFill>
                  <a:srgbClr val="0000CC"/>
                </a:solidFill>
                <a:latin typeface="Nunito" pitchFamily="2" charset="0"/>
                <a:ea typeface="+mj-ea"/>
                <a:cs typeface="+mj-cs"/>
              </a:rPr>
              <a:t>Em</a:t>
            </a:r>
            <a:r>
              <a:rPr lang="en-US" sz="3600" b="1" i="1" baseline="0" dirty="0">
                <a:solidFill>
                  <a:srgbClr val="0000CC"/>
                </a:solidFill>
                <a:latin typeface="Nunito" pitchFamily="2" charset="0"/>
                <a:ea typeface="+mj-ea"/>
                <a:cs typeface="+mj-cs"/>
              </a:rPr>
              <a:t> </a:t>
            </a:r>
            <a:r>
              <a:rPr lang="en-US" sz="3600" b="1" i="1" baseline="0" dirty="0" err="1">
                <a:solidFill>
                  <a:srgbClr val="0000CC"/>
                </a:solidFill>
                <a:latin typeface="Nunito" pitchFamily="2" charset="0"/>
                <a:ea typeface="+mj-ea"/>
                <a:cs typeface="+mj-cs"/>
              </a:rPr>
              <a:t>hãy</a:t>
            </a:r>
            <a:r>
              <a:rPr lang="en-US" sz="3600" b="1" i="1" dirty="0">
                <a:solidFill>
                  <a:srgbClr val="0000CC"/>
                </a:solidFill>
                <a:latin typeface="Nunito" pitchFamily="2" charset="0"/>
                <a:ea typeface="+mj-ea"/>
                <a:cs typeface="+mj-cs"/>
              </a:rPr>
              <a:t> </a:t>
            </a:r>
            <a:r>
              <a:rPr lang="en-US" sz="3600" b="1" i="1" dirty="0" err="1">
                <a:solidFill>
                  <a:srgbClr val="0000CC"/>
                </a:solidFill>
                <a:latin typeface="Nunito" pitchFamily="2" charset="0"/>
                <a:ea typeface="+mj-ea"/>
                <a:cs typeface="+mj-cs"/>
              </a:rPr>
              <a:t>đặt</a:t>
            </a:r>
            <a:r>
              <a:rPr lang="en-US" sz="3600" b="1" i="1" dirty="0">
                <a:solidFill>
                  <a:srgbClr val="0000CC"/>
                </a:solidFill>
                <a:latin typeface="Nunito" pitchFamily="2" charset="0"/>
                <a:ea typeface="+mj-ea"/>
                <a:cs typeface="+mj-cs"/>
              </a:rPr>
              <a:t> </a:t>
            </a:r>
            <a:r>
              <a:rPr lang="en-US" sz="3600" b="1" i="1" dirty="0" err="1">
                <a:solidFill>
                  <a:srgbClr val="0000CC"/>
                </a:solidFill>
                <a:latin typeface="Nunito" pitchFamily="2" charset="0"/>
                <a:ea typeface="+mj-ea"/>
                <a:cs typeface="+mj-cs"/>
              </a:rPr>
              <a:t>câu</a:t>
            </a:r>
            <a:endParaRPr kumimoji="0" lang="en-US" sz="3600" b="1" i="1" u="none" strike="noStrike" cap="none" spc="0" normalizeH="0" baseline="0" noProof="0" dirty="0">
              <a:ln>
                <a:noFill/>
              </a:ln>
              <a:solidFill>
                <a:srgbClr val="0000CC"/>
              </a:solidFill>
              <a:effectLst/>
              <a:uLnTx/>
              <a:uFillTx/>
              <a:latin typeface="Nunito" pitchFamily="2" charset="0"/>
              <a:ea typeface="+mj-ea"/>
              <a:cs typeface="+mj-cs"/>
            </a:endParaRPr>
          </a:p>
        </p:txBody>
      </p:sp>
    </p:spTree>
    <p:extLst>
      <p:ext uri="{BB962C8B-B14F-4D97-AF65-F5344CB8AC3E}">
        <p14:creationId xmlns:p14="http://schemas.microsoft.com/office/powerpoint/2010/main" val="240274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Vẽ Tay Bọ Rùa Bảy điểm Dễ Thương Miễn Phí 抠 Png Hình ảnh | Định dạng hình  ảnh PSD 610663515| vn.lovepik.com">
            <a:extLst>
              <a:ext uri="{FF2B5EF4-FFF2-40B4-BE49-F238E27FC236}">
                <a16:creationId xmlns:a16="http://schemas.microsoft.com/office/drawing/2014/main" id="{A6308E79-2B56-9808-EAFA-1C04BA20DBA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3140" y1="20349" x2="27442" y2="27674"/>
                        <a14:foregroundMark x1="30116" y1="16628" x2="23605" y2="19186"/>
                        <a14:foregroundMark x1="23605" y1="19186" x2="15000" y2="26628"/>
                        <a14:foregroundMark x1="15000" y1="26628" x2="17442" y2="35698"/>
                        <a14:foregroundMark x1="17442" y1="35698" x2="17674" y2="35930"/>
                        <a14:foregroundMark x1="22907" y1="21977" x2="17093" y2="26279"/>
                        <a14:foregroundMark x1="26279" y1="45349" x2="32442" y2="61163"/>
                        <a14:foregroundMark x1="35581" y1="43256" x2="51279" y2="59884"/>
                        <a14:foregroundMark x1="41512" y1="41279" x2="48023" y2="53953"/>
                        <a14:foregroundMark x1="46279" y1="41279" x2="45698" y2="53721"/>
                        <a14:foregroundMark x1="46977" y1="44767" x2="48256" y2="50233"/>
                        <a14:foregroundMark x1="35814" y1="49884" x2="47442" y2="53721"/>
                        <a14:foregroundMark x1="20000" y1="51395" x2="44302" y2="56395"/>
                        <a14:foregroundMark x1="24419" y1="50465" x2="34186" y2="52093"/>
                        <a14:foregroundMark x1="34186" y1="52093" x2="34651" y2="52442"/>
                        <a14:foregroundMark x1="37442" y1="50814" x2="44767" y2="55000"/>
                        <a14:foregroundMark x1="22558" y1="57558" x2="40116" y2="53256"/>
                        <a14:foregroundMark x1="27442" y1="58721" x2="36279" y2="62209"/>
                        <a14:foregroundMark x1="30465" y1="57209" x2="38372" y2="57093"/>
                        <a14:foregroundMark x1="51395" y1="77209" x2="51395" y2="77209"/>
                        <a14:foregroundMark x1="47209" y1="73837" x2="47209" y2="73837"/>
                      </a14:backgroundRemoval>
                    </a14:imgEffect>
                  </a14:imgLayer>
                </a14:imgProps>
              </a:ext>
              <a:ext uri="{28A0092B-C50C-407E-A947-70E740481C1C}">
                <a14:useLocalDpi xmlns:a14="http://schemas.microsoft.com/office/drawing/2010/main" val="0"/>
              </a:ext>
            </a:extLst>
          </a:blip>
          <a:srcRect t="69" r="1" b="11469"/>
          <a:stretch/>
        </p:blipFill>
        <p:spPr bwMode="auto">
          <a:xfrm>
            <a:off x="6781031" y="135176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39B1E0D-B066-0B87-15F3-5E2EECF2D2A2}"/>
              </a:ext>
            </a:extLst>
          </p:cNvPr>
          <p:cNvPicPr>
            <a:picLocks noChangeAspect="1"/>
          </p:cNvPicPr>
          <p:nvPr/>
        </p:nvPicPr>
        <p:blipFill rotWithShape="1">
          <a:blip r:embed="rId4"/>
          <a:srcRect t="1505" r="-1" b="2635"/>
          <a:stretch/>
        </p:blipFill>
        <p:spPr>
          <a:xfrm>
            <a:off x="572844" y="-301833"/>
            <a:ext cx="539607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4" name="TextBox 3">
            <a:extLst>
              <a:ext uri="{FF2B5EF4-FFF2-40B4-BE49-F238E27FC236}">
                <a16:creationId xmlns:a16="http://schemas.microsoft.com/office/drawing/2014/main" id="{133025F6-03E4-F7FE-A115-15A451327F80}"/>
              </a:ext>
            </a:extLst>
          </p:cNvPr>
          <p:cNvSpPr txBox="1"/>
          <p:nvPr/>
        </p:nvSpPr>
        <p:spPr>
          <a:xfrm>
            <a:off x="5159896" y="1197387"/>
            <a:ext cx="539607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srgbClr val="71D400"/>
                </a:solidFill>
                <a:effectLst/>
                <a:uLnTx/>
                <a:uFillTx/>
                <a:latin typeface="Sigmar One" panose="00000500000000000000" pitchFamily="2" charset="0"/>
                <a:ea typeface="+mn-ea"/>
                <a:cs typeface="+mn-cs"/>
              </a:rPr>
              <a:t>Khởi động</a:t>
            </a:r>
          </a:p>
        </p:txBody>
      </p:sp>
    </p:spTree>
    <p:extLst>
      <p:ext uri="{BB962C8B-B14F-4D97-AF65-F5344CB8AC3E}">
        <p14:creationId xmlns:p14="http://schemas.microsoft.com/office/powerpoint/2010/main" val="1583473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3">
            <a:extLst>
              <a:ext uri="{FF2B5EF4-FFF2-40B4-BE49-F238E27FC236}">
                <a16:creationId xmlns:a16="http://schemas.microsoft.com/office/drawing/2014/main" id="{F95919CA-4568-4F54-A2C0-2B54BD78A3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479558"/>
            <a:ext cx="1861854" cy="717514"/>
            <a:chOff x="0" y="1479558"/>
            <a:chExt cx="1861854" cy="717514"/>
          </a:xfrm>
          <a:solidFill>
            <a:schemeClr val="bg1"/>
          </a:solidFill>
        </p:grpSpPr>
        <p:sp>
          <p:nvSpPr>
            <p:cNvPr id="15" name="Freeform: Shape 14">
              <a:extLst>
                <a:ext uri="{FF2B5EF4-FFF2-40B4-BE49-F238E27FC236}">
                  <a16:creationId xmlns:a16="http://schemas.microsoft.com/office/drawing/2014/main" id="{E16C8D8F-10E9-4498-ABDB-0F923F8B6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6" name="Freeform: Shape 15">
              <a:extLst>
                <a:ext uri="{FF2B5EF4-FFF2-40B4-BE49-F238E27FC236}">
                  <a16:creationId xmlns:a16="http://schemas.microsoft.com/office/drawing/2014/main" id="{1E5A83E3-8A11-4492-BB6E-F5F2240316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18" name="Freeform: Shape 17">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308" y="-1"/>
            <a:ext cx="5444906" cy="5183161"/>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F85B11F-FA15-48B8-BF04-463A37544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9300" y="0"/>
            <a:ext cx="5444906" cy="5161894"/>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016" y="0"/>
            <a:ext cx="5444905" cy="5046819"/>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3359A9C-0991-AA27-17B8-75892818489E}"/>
              </a:ext>
            </a:extLst>
          </p:cNvPr>
          <p:cNvSpPr txBox="1"/>
          <p:nvPr/>
        </p:nvSpPr>
        <p:spPr>
          <a:xfrm>
            <a:off x="1287414" y="260648"/>
            <a:ext cx="4403701" cy="1023739"/>
          </a:xfrm>
          <a:prstGeom prst="rect">
            <a:avLst/>
          </a:prstGeom>
        </p:spPr>
        <p:txBody>
          <a:bodyPr vert="horz" lIns="91440" tIns="45720" rIns="91440" bIns="45720" rtlCol="0" anchor="b">
            <a:normAutofit/>
          </a:bodyPr>
          <a:lstStyle/>
          <a:p>
            <a:pPr marL="0" marR="0" lvl="0" indent="0" algn="ctr" defTabSz="914400" fontAlgn="auto">
              <a:lnSpc>
                <a:spcPct val="90000"/>
              </a:lnSpc>
              <a:spcBef>
                <a:spcPct val="0"/>
              </a:spcBef>
              <a:spcAft>
                <a:spcPts val="600"/>
              </a:spcAft>
              <a:buClrTx/>
              <a:buSzTx/>
              <a:tabLst/>
              <a:defRPr/>
            </a:pPr>
            <a:r>
              <a:rPr kumimoji="0" lang="en-US" sz="4400" b="1" i="0" u="none" strike="noStrike" kern="1200" cap="none" spc="0" normalizeH="0" baseline="0" noProof="0" dirty="0" err="1">
                <a:ln>
                  <a:noFill/>
                </a:ln>
                <a:solidFill>
                  <a:schemeClr val="bg1"/>
                </a:solidFill>
                <a:effectLst/>
                <a:uLnTx/>
                <a:uFillTx/>
                <a:latin typeface="Nunito Black" pitchFamily="2" charset="0"/>
                <a:ea typeface="+mj-ea"/>
                <a:cs typeface="+mj-cs"/>
              </a:rPr>
              <a:t>đủng</a:t>
            </a:r>
            <a:r>
              <a:rPr kumimoji="0" lang="en-US" sz="4400" b="1" i="0" u="none" strike="noStrike" kern="1200" cap="none" spc="0" normalizeH="0" baseline="0" noProof="0" dirty="0">
                <a:ln>
                  <a:noFill/>
                </a:ln>
                <a:solidFill>
                  <a:schemeClr val="bg1"/>
                </a:solidFill>
                <a:effectLst/>
                <a:uLnTx/>
                <a:uFillTx/>
                <a:latin typeface="Nunito Black" pitchFamily="2" charset="0"/>
                <a:ea typeface="+mj-ea"/>
                <a:cs typeface="+mj-cs"/>
              </a:rPr>
              <a:t> </a:t>
            </a:r>
            <a:r>
              <a:rPr kumimoji="0" lang="en-US" sz="4400" b="1" i="0" u="none" strike="noStrike" kern="1200" cap="none" spc="0" normalizeH="0" baseline="0" noProof="0" dirty="0" err="1">
                <a:ln>
                  <a:noFill/>
                </a:ln>
                <a:solidFill>
                  <a:schemeClr val="bg1"/>
                </a:solidFill>
                <a:effectLst/>
                <a:uLnTx/>
                <a:uFillTx/>
                <a:latin typeface="Nunito Black" pitchFamily="2" charset="0"/>
                <a:ea typeface="+mj-ea"/>
                <a:cs typeface="+mj-cs"/>
              </a:rPr>
              <a:t>đỉnh</a:t>
            </a:r>
            <a:r>
              <a:rPr lang="en-US" sz="4400" b="1" dirty="0">
                <a:solidFill>
                  <a:schemeClr val="bg1"/>
                </a:solidFill>
                <a:latin typeface="+mj-lt"/>
                <a:ea typeface="+mj-ea"/>
                <a:cs typeface="+mj-cs"/>
              </a:rPr>
              <a:t> </a:t>
            </a:r>
            <a:r>
              <a:rPr lang="en-US" sz="4400" b="1" dirty="0" err="1">
                <a:solidFill>
                  <a:schemeClr val="bg1"/>
                </a:solidFill>
                <a:latin typeface="+mj-lt"/>
                <a:ea typeface="+mj-ea"/>
                <a:cs typeface="+mj-cs"/>
              </a:rPr>
              <a:t>là</a:t>
            </a:r>
            <a:r>
              <a:rPr lang="en-US" sz="4400" b="1" dirty="0">
                <a:solidFill>
                  <a:schemeClr val="bg1"/>
                </a:solidFill>
                <a:latin typeface="+mj-lt"/>
                <a:ea typeface="+mj-ea"/>
                <a:cs typeface="+mj-cs"/>
              </a:rPr>
              <a:t> </a:t>
            </a:r>
            <a:r>
              <a:rPr lang="en-US" sz="4400" b="1" dirty="0" err="1">
                <a:solidFill>
                  <a:schemeClr val="bg1"/>
                </a:solidFill>
                <a:latin typeface="+mj-lt"/>
                <a:ea typeface="+mj-ea"/>
                <a:cs typeface="+mj-cs"/>
              </a:rPr>
              <a:t>gì</a:t>
            </a:r>
            <a:r>
              <a:rPr lang="en-US" sz="4400" b="1" dirty="0">
                <a:solidFill>
                  <a:schemeClr val="bg1"/>
                </a:solidFill>
                <a:latin typeface="+mj-lt"/>
                <a:ea typeface="+mj-ea"/>
                <a:cs typeface="+mj-cs"/>
              </a:rPr>
              <a:t>?</a:t>
            </a:r>
            <a:endParaRPr kumimoji="0" lang="en-US" sz="4400" b="0" i="0" u="none" strike="noStrike" kern="1200" cap="none" spc="0" normalizeH="0" baseline="0" noProof="0" dirty="0">
              <a:ln>
                <a:noFill/>
              </a:ln>
              <a:solidFill>
                <a:schemeClr val="bg1"/>
              </a:solidFill>
              <a:effectLst/>
              <a:uLnTx/>
              <a:uFillTx/>
              <a:latin typeface="Nunito" pitchFamily="2" charset="0"/>
              <a:ea typeface="+mj-ea"/>
              <a:cs typeface="+mj-cs"/>
            </a:endParaRPr>
          </a:p>
        </p:txBody>
      </p:sp>
      <p:sp>
        <p:nvSpPr>
          <p:cNvPr id="24"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6" name="Graphic 212">
            <a:extLst>
              <a:ext uri="{FF2B5EF4-FFF2-40B4-BE49-F238E27FC236}">
                <a16:creationId xmlns:a16="http://schemas.microsoft.com/office/drawing/2014/main" id="{BB90F3FC-186F-4608-93AA-7EE24F682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49933" y="1550555"/>
            <a:ext cx="413564" cy="413564"/>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pic>
        <p:nvPicPr>
          <p:cNvPr id="5" name="Picture 4">
            <a:extLst>
              <a:ext uri="{FF2B5EF4-FFF2-40B4-BE49-F238E27FC236}">
                <a16:creationId xmlns:a16="http://schemas.microsoft.com/office/drawing/2014/main" id="{B712F744-6749-C455-0131-A2E25ACBB4E6}"/>
              </a:ext>
            </a:extLst>
          </p:cNvPr>
          <p:cNvPicPr>
            <a:picLocks noChangeAspect="1"/>
          </p:cNvPicPr>
          <p:nvPr/>
        </p:nvPicPr>
        <p:blipFill rotWithShape="1">
          <a:blip r:embed="rId2"/>
          <a:srcRect t="16178" r="4" b="8664"/>
          <a:stretch/>
        </p:blipFill>
        <p:spPr>
          <a:xfrm>
            <a:off x="6096000" y="10"/>
            <a:ext cx="5692136" cy="2647064"/>
          </a:xfrm>
          <a:custGeom>
            <a:avLst/>
            <a:gdLst/>
            <a:ahLst/>
            <a:cxnLst/>
            <a:rect l="l" t="t" r="r" b="b"/>
            <a:pathLst>
              <a:path w="3177536" h="2647074">
                <a:moveTo>
                  <a:pt x="406152" y="0"/>
                </a:moveTo>
                <a:lnTo>
                  <a:pt x="2771384" y="0"/>
                </a:lnTo>
                <a:lnTo>
                  <a:pt x="2814739" y="47702"/>
                </a:lnTo>
                <a:cubicBezTo>
                  <a:pt x="3041386" y="322335"/>
                  <a:pt x="3177536" y="674421"/>
                  <a:pt x="3177536" y="1058306"/>
                </a:cubicBezTo>
                <a:cubicBezTo>
                  <a:pt x="3177536" y="1935759"/>
                  <a:pt x="2466220" y="2647074"/>
                  <a:pt x="1588768" y="2647074"/>
                </a:cubicBezTo>
                <a:cubicBezTo>
                  <a:pt x="711315" y="2647074"/>
                  <a:pt x="0" y="1935759"/>
                  <a:pt x="0" y="1058306"/>
                </a:cubicBezTo>
                <a:cubicBezTo>
                  <a:pt x="0" y="674421"/>
                  <a:pt x="136150" y="322335"/>
                  <a:pt x="362797" y="47702"/>
                </a:cubicBezTo>
                <a:close/>
              </a:path>
            </a:pathLst>
          </a:custGeom>
        </p:spPr>
      </p:pic>
      <p:pic>
        <p:nvPicPr>
          <p:cNvPr id="4" name="Picture 3">
            <a:extLst>
              <a:ext uri="{FF2B5EF4-FFF2-40B4-BE49-F238E27FC236}">
                <a16:creationId xmlns:a16="http://schemas.microsoft.com/office/drawing/2014/main" id="{6F310C50-C4E0-97A9-62D7-38EB49D3BE35}"/>
              </a:ext>
            </a:extLst>
          </p:cNvPr>
          <p:cNvPicPr>
            <a:picLocks noChangeAspect="1"/>
          </p:cNvPicPr>
          <p:nvPr/>
        </p:nvPicPr>
        <p:blipFill rotWithShape="1">
          <a:blip r:embed="rId3"/>
          <a:srcRect l="12626" r="4451" b="1"/>
          <a:stretch/>
        </p:blipFill>
        <p:spPr>
          <a:xfrm>
            <a:off x="5453058" y="2500307"/>
            <a:ext cx="6143668" cy="4357694"/>
          </a:xfrm>
          <a:custGeom>
            <a:avLst/>
            <a:gdLst/>
            <a:ahLst/>
            <a:cxnLst/>
            <a:rect l="l" t="t" r="r" b="b"/>
            <a:pathLst>
              <a:path w="4773089" h="4544235">
                <a:moveTo>
                  <a:pt x="2386544" y="0"/>
                </a:moveTo>
                <a:cubicBezTo>
                  <a:pt x="3704596" y="0"/>
                  <a:pt x="4773089" y="1068494"/>
                  <a:pt x="4773089" y="2386545"/>
                </a:cubicBezTo>
                <a:cubicBezTo>
                  <a:pt x="4773089" y="3292705"/>
                  <a:pt x="4268059" y="4080910"/>
                  <a:pt x="3524113" y="4485046"/>
                </a:cubicBezTo>
                <a:lnTo>
                  <a:pt x="3401244" y="4544235"/>
                </a:lnTo>
                <a:lnTo>
                  <a:pt x="1371845" y="4544235"/>
                </a:lnTo>
                <a:lnTo>
                  <a:pt x="1248976" y="4485046"/>
                </a:lnTo>
                <a:cubicBezTo>
                  <a:pt x="505030" y="4080910"/>
                  <a:pt x="0" y="3292705"/>
                  <a:pt x="0" y="2386545"/>
                </a:cubicBezTo>
                <a:cubicBezTo>
                  <a:pt x="0" y="1068494"/>
                  <a:pt x="1068494" y="0"/>
                  <a:pt x="2386544" y="0"/>
                </a:cubicBezTo>
                <a:close/>
              </a:path>
            </a:pathLst>
          </a:custGeom>
        </p:spPr>
      </p:pic>
      <p:grpSp>
        <p:nvGrpSpPr>
          <p:cNvPr id="28"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49330" y="2740963"/>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dirty="0"/>
            </a:p>
          </p:txBody>
        </p:sp>
      </p:grpSp>
      <p:sp>
        <p:nvSpPr>
          <p:cNvPr id="35" name="Oval 34">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7" name="Oval 36">
            <a:extLst>
              <a:ext uri="{FF2B5EF4-FFF2-40B4-BE49-F238E27FC236}">
                <a16:creationId xmlns:a16="http://schemas.microsoft.com/office/drawing/2014/main" id="{13811CB9-0334-4316-8B54-711C0F3BE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710" y="5195363"/>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3" name="TextBox 22">
            <a:extLst>
              <a:ext uri="{FF2B5EF4-FFF2-40B4-BE49-F238E27FC236}">
                <a16:creationId xmlns:a16="http://schemas.microsoft.com/office/drawing/2014/main" id="{43359A9C-0991-AA27-17B8-75892818489E}"/>
              </a:ext>
            </a:extLst>
          </p:cNvPr>
          <p:cNvSpPr txBox="1"/>
          <p:nvPr/>
        </p:nvSpPr>
        <p:spPr>
          <a:xfrm>
            <a:off x="1544436" y="1412776"/>
            <a:ext cx="3831484" cy="2065822"/>
          </a:xfrm>
          <a:prstGeom prst="rect">
            <a:avLst/>
          </a:prstGeom>
        </p:spPr>
        <p:txBody>
          <a:bodyPr vert="horz" lIns="91440" tIns="45720" rIns="91440" bIns="45720" rtlCol="0" anchor="b">
            <a:normAutofit fontScale="77500" lnSpcReduction="20000"/>
          </a:bodyPr>
          <a:lstStyle/>
          <a:p>
            <a:pPr marL="0" marR="0" lvl="0" indent="0" algn="ctr" defTabSz="914400" fontAlgn="auto">
              <a:lnSpc>
                <a:spcPct val="130000"/>
              </a:lnSpc>
              <a:spcBef>
                <a:spcPct val="0"/>
              </a:spcBef>
              <a:buClrTx/>
              <a:buSzTx/>
              <a:tabLst/>
              <a:defRPr/>
            </a:pPr>
            <a:r>
              <a:rPr kumimoji="0" lang="en-US" sz="5000" b="0" i="0" u="none" strike="noStrike" kern="1200" cap="none" spc="0" normalizeH="0" baseline="0" noProof="0" dirty="0">
                <a:ln>
                  <a:noFill/>
                </a:ln>
                <a:solidFill>
                  <a:schemeClr val="bg1"/>
                </a:solidFill>
                <a:effectLst/>
                <a:uLnTx/>
                <a:uFillTx/>
                <a:latin typeface="Nunito" pitchFamily="2" charset="0"/>
                <a:ea typeface="+mj-ea"/>
                <a:cs typeface="+mj-cs"/>
              </a:rPr>
              <a:t>thong </a:t>
            </a:r>
            <a:r>
              <a:rPr kumimoji="0" lang="en-US" sz="5000" b="0" i="0" u="none" strike="noStrike" kern="1200" cap="none" spc="0" normalizeH="0" baseline="0" noProof="0" dirty="0" err="1">
                <a:ln>
                  <a:noFill/>
                </a:ln>
                <a:solidFill>
                  <a:schemeClr val="bg1"/>
                </a:solidFill>
                <a:effectLst/>
                <a:uLnTx/>
                <a:uFillTx/>
                <a:latin typeface="Nunito" pitchFamily="2" charset="0"/>
                <a:ea typeface="+mj-ea"/>
                <a:cs typeface="+mj-cs"/>
              </a:rPr>
              <a:t>thả</a:t>
            </a:r>
            <a:r>
              <a:rPr kumimoji="0" lang="en-US" sz="5000" b="0" i="0" u="none" strike="noStrike" kern="1200" cap="none" spc="0" normalizeH="0" baseline="0" noProof="0" dirty="0">
                <a:ln>
                  <a:noFill/>
                </a:ln>
                <a:solidFill>
                  <a:schemeClr val="bg1"/>
                </a:solidFill>
                <a:effectLst/>
                <a:uLnTx/>
                <a:uFillTx/>
                <a:latin typeface="Nunito" pitchFamily="2" charset="0"/>
                <a:ea typeface="+mj-ea"/>
                <a:cs typeface="+mj-cs"/>
              </a:rPr>
              <a:t>, </a:t>
            </a:r>
          </a:p>
          <a:p>
            <a:pPr marL="0" marR="0" lvl="0" indent="0" algn="ctr" defTabSz="914400" fontAlgn="auto">
              <a:lnSpc>
                <a:spcPct val="130000"/>
              </a:lnSpc>
              <a:spcBef>
                <a:spcPct val="0"/>
              </a:spcBef>
              <a:buClrTx/>
              <a:buSzTx/>
              <a:tabLst/>
              <a:defRPr/>
            </a:pPr>
            <a:r>
              <a:rPr kumimoji="0" lang="en-US" sz="5000" b="0" i="0" u="none" strike="noStrike" kern="1200" cap="none" spc="0" normalizeH="0" baseline="0" noProof="0" dirty="0" err="1">
                <a:ln>
                  <a:noFill/>
                </a:ln>
                <a:solidFill>
                  <a:schemeClr val="bg1"/>
                </a:solidFill>
                <a:effectLst/>
                <a:uLnTx/>
                <a:uFillTx/>
                <a:latin typeface="Nunito" pitchFamily="2" charset="0"/>
                <a:ea typeface="+mj-ea"/>
                <a:cs typeface="+mj-cs"/>
              </a:rPr>
              <a:t>chậm</a:t>
            </a:r>
            <a:r>
              <a:rPr kumimoji="0" lang="en-US" sz="5000" b="0" i="0" u="none" strike="noStrike" kern="1200" cap="none" spc="0" normalizeH="0" baseline="0" noProof="0" dirty="0">
                <a:ln>
                  <a:noFill/>
                </a:ln>
                <a:solidFill>
                  <a:schemeClr val="bg1"/>
                </a:solidFill>
                <a:effectLst/>
                <a:uLnTx/>
                <a:uFillTx/>
                <a:latin typeface="Nunito" pitchFamily="2" charset="0"/>
                <a:ea typeface="+mj-ea"/>
                <a:cs typeface="+mj-cs"/>
              </a:rPr>
              <a:t> </a:t>
            </a:r>
            <a:r>
              <a:rPr kumimoji="0" lang="en-US" sz="5000" b="0" i="0" u="none" strike="noStrike" kern="1200" cap="none" spc="0" normalizeH="0" baseline="0" noProof="0" dirty="0" err="1">
                <a:ln>
                  <a:noFill/>
                </a:ln>
                <a:solidFill>
                  <a:schemeClr val="bg1"/>
                </a:solidFill>
                <a:effectLst/>
                <a:uLnTx/>
                <a:uFillTx/>
                <a:latin typeface="Nunito" pitchFamily="2" charset="0"/>
                <a:ea typeface="+mj-ea"/>
                <a:cs typeface="+mj-cs"/>
              </a:rPr>
              <a:t>rãi</a:t>
            </a:r>
            <a:r>
              <a:rPr kumimoji="0" lang="en-US" sz="5000" b="0" i="0" u="none" strike="noStrike" kern="1200" cap="none" spc="0" normalizeH="0" baseline="0" noProof="0" dirty="0">
                <a:ln>
                  <a:noFill/>
                </a:ln>
                <a:solidFill>
                  <a:schemeClr val="bg1"/>
                </a:solidFill>
                <a:effectLst/>
                <a:uLnTx/>
                <a:uFillTx/>
                <a:latin typeface="Nunito" pitchFamily="2" charset="0"/>
                <a:ea typeface="+mj-ea"/>
                <a:cs typeface="+mj-cs"/>
              </a:rPr>
              <a:t>, </a:t>
            </a:r>
          </a:p>
          <a:p>
            <a:pPr marL="0" marR="0" lvl="0" indent="0" algn="ctr" defTabSz="914400" fontAlgn="auto">
              <a:lnSpc>
                <a:spcPct val="130000"/>
              </a:lnSpc>
              <a:spcBef>
                <a:spcPct val="0"/>
              </a:spcBef>
              <a:buClrTx/>
              <a:buSzTx/>
              <a:tabLst/>
              <a:defRPr/>
            </a:pPr>
            <a:r>
              <a:rPr kumimoji="0" lang="en-US" sz="5000" b="0" i="0" u="none" strike="noStrike" kern="1200" cap="none" spc="0" normalizeH="0" baseline="0" noProof="0" dirty="0" err="1">
                <a:ln>
                  <a:noFill/>
                </a:ln>
                <a:solidFill>
                  <a:schemeClr val="bg1"/>
                </a:solidFill>
                <a:effectLst/>
                <a:uLnTx/>
                <a:uFillTx/>
                <a:latin typeface="Nunito" pitchFamily="2" charset="0"/>
                <a:ea typeface="+mj-ea"/>
                <a:cs typeface="+mj-cs"/>
              </a:rPr>
              <a:t>không</a:t>
            </a:r>
            <a:r>
              <a:rPr kumimoji="0" lang="en-US" sz="5000" b="0" i="0" u="none" strike="noStrike" kern="1200" cap="none" spc="0" normalizeH="0" baseline="0" noProof="0" dirty="0">
                <a:ln>
                  <a:noFill/>
                </a:ln>
                <a:solidFill>
                  <a:schemeClr val="bg1"/>
                </a:solidFill>
                <a:effectLst/>
                <a:uLnTx/>
                <a:uFillTx/>
                <a:latin typeface="Nunito" pitchFamily="2" charset="0"/>
                <a:ea typeface="+mj-ea"/>
                <a:cs typeface="+mj-cs"/>
              </a:rPr>
              <a:t> </a:t>
            </a:r>
            <a:r>
              <a:rPr kumimoji="0" lang="en-US" sz="5000" b="0" i="0" u="none" strike="noStrike" kern="1200" cap="none" spc="0" normalizeH="0" baseline="0" noProof="0" dirty="0" err="1">
                <a:ln>
                  <a:noFill/>
                </a:ln>
                <a:solidFill>
                  <a:schemeClr val="bg1"/>
                </a:solidFill>
                <a:effectLst/>
                <a:uLnTx/>
                <a:uFillTx/>
                <a:latin typeface="Nunito" pitchFamily="2" charset="0"/>
                <a:ea typeface="+mj-ea"/>
                <a:cs typeface="+mj-cs"/>
              </a:rPr>
              <a:t>vội</a:t>
            </a:r>
            <a:r>
              <a:rPr kumimoji="0" lang="en-US" sz="5000" b="0" i="0" u="none" strike="noStrike" kern="1200" cap="none" spc="0" normalizeH="0" baseline="0" noProof="0" dirty="0">
                <a:ln>
                  <a:noFill/>
                </a:ln>
                <a:solidFill>
                  <a:schemeClr val="bg1"/>
                </a:solidFill>
                <a:effectLst/>
                <a:uLnTx/>
                <a:uFillTx/>
                <a:latin typeface="Nunito" pitchFamily="2" charset="0"/>
                <a:ea typeface="+mj-ea"/>
                <a:cs typeface="+mj-cs"/>
              </a:rPr>
              <a:t> </a:t>
            </a:r>
            <a:r>
              <a:rPr kumimoji="0" lang="en-US" sz="5000" b="0" i="0" u="none" strike="noStrike" kern="1200" cap="none" spc="0" normalizeH="0" baseline="0" noProof="0" dirty="0" err="1">
                <a:ln>
                  <a:noFill/>
                </a:ln>
                <a:solidFill>
                  <a:schemeClr val="bg1"/>
                </a:solidFill>
                <a:effectLst/>
                <a:uLnTx/>
                <a:uFillTx/>
                <a:latin typeface="Nunito" pitchFamily="2" charset="0"/>
                <a:ea typeface="+mj-ea"/>
                <a:cs typeface="+mj-cs"/>
              </a:rPr>
              <a:t>vã</a:t>
            </a:r>
            <a:r>
              <a:rPr kumimoji="0" lang="en-US" sz="5000" b="0" i="0" u="none" strike="noStrike" kern="1200" cap="none" spc="0" normalizeH="0" baseline="0" noProof="0" dirty="0">
                <a:ln>
                  <a:noFill/>
                </a:ln>
                <a:solidFill>
                  <a:schemeClr val="bg1"/>
                </a:solidFill>
                <a:effectLst/>
                <a:uLnTx/>
                <a:uFillTx/>
                <a:latin typeface="Nunito" pitchFamily="2" charset="0"/>
                <a:ea typeface="+mj-ea"/>
                <a:cs typeface="+mj-cs"/>
              </a:rPr>
              <a:t>.</a:t>
            </a:r>
          </a:p>
        </p:txBody>
      </p:sp>
      <p:sp>
        <p:nvSpPr>
          <p:cNvPr id="25" name="TextBox 24">
            <a:extLst>
              <a:ext uri="{FF2B5EF4-FFF2-40B4-BE49-F238E27FC236}">
                <a16:creationId xmlns:a16="http://schemas.microsoft.com/office/drawing/2014/main" id="{EAF253F2-47F0-4191-BAC6-16EDDD0A542E}"/>
              </a:ext>
            </a:extLst>
          </p:cNvPr>
          <p:cNvSpPr txBox="1"/>
          <p:nvPr/>
        </p:nvSpPr>
        <p:spPr>
          <a:xfrm>
            <a:off x="1677180" y="3707589"/>
            <a:ext cx="3672409" cy="770980"/>
          </a:xfrm>
          <a:prstGeom prst="rect">
            <a:avLst/>
          </a:prstGeom>
          <a:noFill/>
        </p:spPr>
        <p:txBody>
          <a:bodyPr wrap="square">
            <a:spAutoFit/>
          </a:bodyPr>
          <a:lstStyle/>
          <a:p>
            <a:pPr marL="0" marR="0" lvl="0" indent="0" algn="ctr" defTabSz="914400" fontAlgn="auto">
              <a:lnSpc>
                <a:spcPct val="130000"/>
              </a:lnSpc>
              <a:spcBef>
                <a:spcPts val="600"/>
              </a:spcBef>
              <a:spcAft>
                <a:spcPts val="600"/>
              </a:spcAft>
              <a:buClrTx/>
              <a:buSzTx/>
              <a:tabLst/>
              <a:defRPr/>
            </a:pPr>
            <a:r>
              <a:rPr lang="en-US" sz="3600" b="1" i="1" baseline="0" dirty="0" err="1">
                <a:solidFill>
                  <a:schemeClr val="bg1"/>
                </a:solidFill>
                <a:latin typeface="Nunito" pitchFamily="2" charset="0"/>
                <a:ea typeface="+mj-ea"/>
                <a:cs typeface="+mj-cs"/>
              </a:rPr>
              <a:t>Em</a:t>
            </a:r>
            <a:r>
              <a:rPr lang="en-US" sz="3600" b="1" i="1" baseline="0" dirty="0">
                <a:solidFill>
                  <a:schemeClr val="bg1"/>
                </a:solidFill>
                <a:latin typeface="Nunito" pitchFamily="2" charset="0"/>
                <a:ea typeface="+mj-ea"/>
                <a:cs typeface="+mj-cs"/>
              </a:rPr>
              <a:t> </a:t>
            </a:r>
            <a:r>
              <a:rPr lang="en-US" sz="3600" b="1" i="1" baseline="0" dirty="0" err="1">
                <a:solidFill>
                  <a:schemeClr val="bg1"/>
                </a:solidFill>
                <a:latin typeface="Nunito" pitchFamily="2" charset="0"/>
                <a:ea typeface="+mj-ea"/>
                <a:cs typeface="+mj-cs"/>
              </a:rPr>
              <a:t>hãy</a:t>
            </a:r>
            <a:r>
              <a:rPr lang="en-US" sz="3600" b="1" i="1" dirty="0">
                <a:solidFill>
                  <a:schemeClr val="bg1"/>
                </a:solidFill>
                <a:latin typeface="Nunito" pitchFamily="2" charset="0"/>
                <a:ea typeface="+mj-ea"/>
                <a:cs typeface="+mj-cs"/>
              </a:rPr>
              <a:t> </a:t>
            </a:r>
            <a:r>
              <a:rPr lang="en-US" sz="3600" b="1" i="1" dirty="0" err="1">
                <a:solidFill>
                  <a:schemeClr val="bg1"/>
                </a:solidFill>
                <a:latin typeface="Nunito" pitchFamily="2" charset="0"/>
                <a:ea typeface="+mj-ea"/>
                <a:cs typeface="+mj-cs"/>
              </a:rPr>
              <a:t>đặt</a:t>
            </a:r>
            <a:r>
              <a:rPr lang="en-US" sz="3600" b="1" i="1" dirty="0">
                <a:solidFill>
                  <a:schemeClr val="bg1"/>
                </a:solidFill>
                <a:latin typeface="Nunito" pitchFamily="2" charset="0"/>
                <a:ea typeface="+mj-ea"/>
                <a:cs typeface="+mj-cs"/>
              </a:rPr>
              <a:t> </a:t>
            </a:r>
            <a:r>
              <a:rPr lang="en-US" sz="3600" b="1" i="1" dirty="0" err="1">
                <a:solidFill>
                  <a:schemeClr val="bg1"/>
                </a:solidFill>
                <a:latin typeface="Nunito" pitchFamily="2" charset="0"/>
                <a:ea typeface="+mj-ea"/>
                <a:cs typeface="+mj-cs"/>
              </a:rPr>
              <a:t>câu</a:t>
            </a:r>
            <a:endParaRPr kumimoji="0" lang="en-US" sz="3600" b="1" i="1" u="none" strike="noStrike" cap="none" spc="0" normalizeH="0" baseline="0" noProof="0" dirty="0">
              <a:ln>
                <a:noFill/>
              </a:ln>
              <a:solidFill>
                <a:schemeClr val="bg1"/>
              </a:solidFill>
              <a:effectLst/>
              <a:uLnTx/>
              <a:uFillTx/>
              <a:latin typeface="Nunito" pitchFamily="2" charset="0"/>
              <a:ea typeface="+mj-ea"/>
              <a:cs typeface="+mj-cs"/>
            </a:endParaRPr>
          </a:p>
        </p:txBody>
      </p:sp>
    </p:spTree>
    <p:extLst>
      <p:ext uri="{BB962C8B-B14F-4D97-AF65-F5344CB8AC3E}">
        <p14:creationId xmlns:p14="http://schemas.microsoft.com/office/powerpoint/2010/main" val="2639988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23">
                                            <p:txEl>
                                              <p:pRg st="0" end="0"/>
                                            </p:txEl>
                                          </p:spTgt>
                                        </p:tgtEl>
                                        <p:attrNameLst>
                                          <p:attrName>style.visibility</p:attrName>
                                        </p:attrNameLst>
                                      </p:cBhvr>
                                      <p:to>
                                        <p:strVal val="visible"/>
                                      </p:to>
                                    </p:set>
                                    <p:animEffect transition="in" filter="checkerboard(across)">
                                      <p:cBhvr>
                                        <p:cTn id="21" dur="500"/>
                                        <p:tgtEl>
                                          <p:spTgt spid="2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23">
                                            <p:txEl>
                                              <p:pRg st="1" end="1"/>
                                            </p:txEl>
                                          </p:spTgt>
                                        </p:tgtEl>
                                        <p:attrNameLst>
                                          <p:attrName>style.visibility</p:attrName>
                                        </p:attrNameLst>
                                      </p:cBhvr>
                                      <p:to>
                                        <p:strVal val="visible"/>
                                      </p:to>
                                    </p:set>
                                    <p:animEffect transition="in" filter="checkerboard(across)">
                                      <p:cBhvr>
                                        <p:cTn id="26" dur="500"/>
                                        <p:tgtEl>
                                          <p:spTgt spid="2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23">
                                            <p:txEl>
                                              <p:pRg st="2" end="2"/>
                                            </p:txEl>
                                          </p:spTgt>
                                        </p:tgtEl>
                                        <p:attrNameLst>
                                          <p:attrName>style.visibility</p:attrName>
                                        </p:attrNameLst>
                                      </p:cBhvr>
                                      <p:to>
                                        <p:strVal val="visible"/>
                                      </p:to>
                                    </p:set>
                                    <p:animEffect transition="in" filter="checkerboard(across)">
                                      <p:cBhvr>
                                        <p:cTn id="31" dur="500"/>
                                        <p:tgtEl>
                                          <p:spTgt spid="2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ranh thiếu nhi: Cuốn sách tuổi thần tiên vector 2024 ~ MrPixelVn - Chia sẻ  Đồ họa vector pixel miễn phí">
            <a:extLst>
              <a:ext uri="{FF2B5EF4-FFF2-40B4-BE49-F238E27FC236}">
                <a16:creationId xmlns:a16="http://schemas.microsoft.com/office/drawing/2014/main" id="{B82BE2AA-9DC7-508F-7DFC-AE399A43BD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026" r="-1" b="14722"/>
          <a:stretch/>
        </p:blipFill>
        <p:spPr bwMode="auto">
          <a:xfrm>
            <a:off x="-175263" y="0"/>
            <a:ext cx="12542525" cy="685595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A003F2C-FE44-D68A-97DF-EE9C0B12FB3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667" b="90000" l="10000" r="90889">
                        <a14:foregroundMark x1="16667" y1="51667" x2="22444" y2="60333"/>
                        <a14:foregroundMark x1="42778" y1="50444" x2="52000" y2="59556"/>
                        <a14:foregroundMark x1="40778" y1="54111" x2="46667" y2="57667"/>
                        <a14:foregroundMark x1="18667" y1="55778" x2="17889" y2="61444"/>
                        <a14:foregroundMark x1="42889" y1="8667" x2="42667" y2="12000"/>
                        <a14:foregroundMark x1="39444" y1="23111" x2="39444" y2="28222"/>
                        <a14:foregroundMark x1="89222" y1="50889" x2="90889" y2="55667"/>
                      </a14:backgroundRemoval>
                    </a14:imgEffect>
                  </a14:imgLayer>
                </a14:imgProps>
              </a:ext>
            </a:extLst>
          </a:blip>
          <a:srcRect t="6116" r="1" b="1"/>
          <a:stretch/>
        </p:blipFill>
        <p:spPr>
          <a:xfrm>
            <a:off x="7480800" y="1750638"/>
            <a:ext cx="3453876" cy="3969721"/>
          </a:xfrm>
          <a:custGeom>
            <a:avLst/>
            <a:gdLst/>
            <a:ahLst/>
            <a:cxnLst/>
            <a:rect l="l" t="t" r="r" b="b"/>
            <a:pathLst>
              <a:path w="3952684" h="3588642">
                <a:moveTo>
                  <a:pt x="2262021" y="0"/>
                </a:moveTo>
                <a:cubicBezTo>
                  <a:pt x="2521915" y="0"/>
                  <a:pt x="2761111" y="48268"/>
                  <a:pt x="2973080" y="143330"/>
                </a:cubicBezTo>
                <a:cubicBezTo>
                  <a:pt x="3171733" y="232491"/>
                  <a:pt x="3346211" y="362626"/>
                  <a:pt x="3491678" y="530048"/>
                </a:cubicBezTo>
                <a:cubicBezTo>
                  <a:pt x="3788979" y="872350"/>
                  <a:pt x="3952684" y="1358801"/>
                  <a:pt x="3952684" y="1899831"/>
                </a:cubicBezTo>
                <a:cubicBezTo>
                  <a:pt x="3952684" y="2115686"/>
                  <a:pt x="3889322" y="2288927"/>
                  <a:pt x="3747331" y="2461593"/>
                </a:cubicBezTo>
                <a:cubicBezTo>
                  <a:pt x="3598809" y="2642210"/>
                  <a:pt x="3375643" y="2808567"/>
                  <a:pt x="3139331" y="2984675"/>
                </a:cubicBezTo>
                <a:cubicBezTo>
                  <a:pt x="3095732" y="3017128"/>
                  <a:pt x="3050692" y="3050728"/>
                  <a:pt x="3005652" y="3084736"/>
                </a:cubicBezTo>
                <a:cubicBezTo>
                  <a:pt x="2602495" y="3389096"/>
                  <a:pt x="2308249" y="3588642"/>
                  <a:pt x="1907213" y="3588642"/>
                </a:cubicBezTo>
                <a:cubicBezTo>
                  <a:pt x="1296158" y="3588642"/>
                  <a:pt x="863400" y="3343695"/>
                  <a:pt x="460242" y="2769559"/>
                </a:cubicBezTo>
                <a:cubicBezTo>
                  <a:pt x="407483" y="2694411"/>
                  <a:pt x="355911" y="2626066"/>
                  <a:pt x="306036" y="2560014"/>
                </a:cubicBezTo>
                <a:cubicBezTo>
                  <a:pt x="99326" y="2286139"/>
                  <a:pt x="0" y="2143712"/>
                  <a:pt x="0" y="1899831"/>
                </a:cubicBezTo>
                <a:cubicBezTo>
                  <a:pt x="0" y="1657671"/>
                  <a:pt x="62259" y="1418460"/>
                  <a:pt x="184911" y="1188839"/>
                </a:cubicBezTo>
                <a:cubicBezTo>
                  <a:pt x="304934" y="964216"/>
                  <a:pt x="476527" y="758606"/>
                  <a:pt x="694859" y="577907"/>
                </a:cubicBezTo>
                <a:cubicBezTo>
                  <a:pt x="909458" y="400240"/>
                  <a:pt x="1164345" y="253716"/>
                  <a:pt x="1432127" y="154228"/>
                </a:cubicBezTo>
                <a:cubicBezTo>
                  <a:pt x="1707119" y="51875"/>
                  <a:pt x="1986436" y="0"/>
                  <a:pt x="2262021" y="0"/>
                </a:cubicBezTo>
                <a:close/>
              </a:path>
            </a:pathLst>
          </a:custGeom>
        </p:spPr>
      </p:pic>
      <p:sp>
        <p:nvSpPr>
          <p:cNvPr id="5" name="TextBox 4">
            <a:extLst>
              <a:ext uri="{FF2B5EF4-FFF2-40B4-BE49-F238E27FC236}">
                <a16:creationId xmlns:a16="http://schemas.microsoft.com/office/drawing/2014/main" id="{2775BEB2-DD79-A8F3-CE64-9ECC2ECDD691}"/>
              </a:ext>
            </a:extLst>
          </p:cNvPr>
          <p:cNvSpPr txBox="1"/>
          <p:nvPr/>
        </p:nvSpPr>
        <p:spPr>
          <a:xfrm>
            <a:off x="3497254" y="4581128"/>
            <a:ext cx="5623082" cy="2066834"/>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4000" b="1" dirty="0" err="1">
                <a:solidFill>
                  <a:srgbClr val="FF0000"/>
                </a:solidFill>
                <a:latin typeface="Times New Roman" pitchFamily="18" charset="0"/>
                <a:cs typeface="Times New Roman" pitchFamily="18" charset="0"/>
              </a:rPr>
              <a:t>Lấp</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lánh</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là</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gì</a:t>
            </a:r>
            <a:r>
              <a:rPr lang="en-US" sz="4000" b="1" dirty="0">
                <a:solidFill>
                  <a:srgbClr val="FF0000"/>
                </a:solidFill>
                <a:latin typeface="Times New Roman" pitchFamily="18" charset="0"/>
                <a:cs typeface="Times New Roman" pitchFamily="18" charset="0"/>
              </a:rPr>
              <a:t>?</a:t>
            </a:r>
          </a:p>
          <a:p>
            <a:pPr marL="0" marR="0" lvl="0" indent="0" algn="just"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Times New Roman" pitchFamily="18" charset="0"/>
                <a:cs typeface="Times New Roman" pitchFamily="18" charset="0"/>
              </a:rPr>
              <a:t>Có</a:t>
            </a:r>
            <a:r>
              <a:rPr kumimoji="0" lang="en-US" sz="4000" b="1" i="0" u="none" strike="noStrike" kern="1200" cap="none" spc="0" normalizeH="0" noProof="0" dirty="0">
                <a:ln>
                  <a:noFill/>
                </a:ln>
                <a:solidFill>
                  <a:srgbClr val="FF0000"/>
                </a:solidFill>
                <a:effectLst/>
                <a:uLnTx/>
                <a:uFillTx/>
                <a:latin typeface="Times New Roman" pitchFamily="18" charset="0"/>
                <a:cs typeface="Times New Roman" pitchFamily="18" charset="0"/>
              </a:rPr>
              <a:t> </a:t>
            </a:r>
            <a:r>
              <a:rPr kumimoji="0" lang="en-US" sz="4000" b="1" i="0" u="none" strike="noStrike" kern="1200" cap="none" spc="0" normalizeH="0" noProof="0" dirty="0" err="1">
                <a:ln>
                  <a:noFill/>
                </a:ln>
                <a:solidFill>
                  <a:srgbClr val="FF0000"/>
                </a:solidFill>
                <a:effectLst/>
                <a:uLnTx/>
                <a:uFillTx/>
                <a:latin typeface="Times New Roman" pitchFamily="18" charset="0"/>
                <a:cs typeface="Times New Roman" pitchFamily="18" charset="0"/>
              </a:rPr>
              <a:t>ánh</a:t>
            </a:r>
            <a:r>
              <a:rPr kumimoji="0" lang="en-US" sz="4000" b="1" i="0" u="none" strike="noStrike" kern="1200" cap="none" spc="0" normalizeH="0" noProof="0" dirty="0">
                <a:ln>
                  <a:noFill/>
                </a:ln>
                <a:solidFill>
                  <a:srgbClr val="FF0000"/>
                </a:solidFill>
                <a:effectLst/>
                <a:uLnTx/>
                <a:uFillTx/>
                <a:latin typeface="Times New Roman" pitchFamily="18" charset="0"/>
                <a:cs typeface="Times New Roman" pitchFamily="18" charset="0"/>
              </a:rPr>
              <a:t> </a:t>
            </a:r>
            <a:r>
              <a:rPr kumimoji="0" lang="en-US" sz="4000" b="1" i="0" u="none" strike="noStrike" kern="1200" cap="none" spc="0" normalizeH="0" noProof="0" dirty="0" err="1">
                <a:ln>
                  <a:noFill/>
                </a:ln>
                <a:solidFill>
                  <a:srgbClr val="FF0000"/>
                </a:solidFill>
                <a:effectLst/>
                <a:uLnTx/>
                <a:uFillTx/>
                <a:latin typeface="Times New Roman" pitchFamily="18" charset="0"/>
                <a:cs typeface="Times New Roman" pitchFamily="18" charset="0"/>
              </a:rPr>
              <a:t>sáng</a:t>
            </a:r>
            <a:r>
              <a:rPr kumimoji="0" lang="en-US" sz="4000" b="1" i="0" u="none" strike="noStrike" kern="1200" cap="none" spc="0" normalizeH="0" noProof="0" dirty="0">
                <a:ln>
                  <a:noFill/>
                </a:ln>
                <a:solidFill>
                  <a:srgbClr val="FF0000"/>
                </a:solidFill>
                <a:effectLst/>
                <a:uLnTx/>
                <a:uFillTx/>
                <a:latin typeface="Times New Roman" pitchFamily="18" charset="0"/>
                <a:cs typeface="Times New Roman" pitchFamily="18" charset="0"/>
              </a:rPr>
              <a:t> </a:t>
            </a:r>
            <a:r>
              <a:rPr kumimoji="0" lang="en-US" sz="4000" b="1" i="0" u="none" strike="noStrike" kern="1200" cap="none" spc="0" normalizeH="0" noProof="0" dirty="0" err="1">
                <a:ln>
                  <a:noFill/>
                </a:ln>
                <a:solidFill>
                  <a:srgbClr val="FF0000"/>
                </a:solidFill>
                <a:effectLst/>
                <a:uLnTx/>
                <a:uFillTx/>
                <a:latin typeface="Times New Roman" pitchFamily="18" charset="0"/>
                <a:cs typeface="Times New Roman" pitchFamily="18" charset="0"/>
              </a:rPr>
              <a:t>phản</a:t>
            </a:r>
            <a:r>
              <a:rPr kumimoji="0" lang="en-US" sz="4000" b="1" i="0" u="none" strike="noStrike" kern="1200" cap="none" spc="0" normalizeH="0" noProof="0" dirty="0">
                <a:ln>
                  <a:noFill/>
                </a:ln>
                <a:solidFill>
                  <a:srgbClr val="FF0000"/>
                </a:solidFill>
                <a:effectLst/>
                <a:uLnTx/>
                <a:uFillTx/>
                <a:latin typeface="Times New Roman" pitchFamily="18" charset="0"/>
                <a:cs typeface="Times New Roman" pitchFamily="18" charset="0"/>
              </a:rPr>
              <a:t> </a:t>
            </a:r>
            <a:r>
              <a:rPr kumimoji="0" lang="en-US" sz="4000" b="1" i="0" u="none" strike="noStrike" kern="1200" cap="none" spc="0" normalizeH="0" noProof="0" dirty="0" err="1">
                <a:ln>
                  <a:noFill/>
                </a:ln>
                <a:solidFill>
                  <a:srgbClr val="FF0000"/>
                </a:solidFill>
                <a:effectLst/>
                <a:uLnTx/>
                <a:uFillTx/>
                <a:latin typeface="Times New Roman" pitchFamily="18" charset="0"/>
                <a:cs typeface="Times New Roman" pitchFamily="18" charset="0"/>
              </a:rPr>
              <a:t>chiếu</a:t>
            </a:r>
            <a:r>
              <a:rPr kumimoji="0" lang="en-US" sz="4000" b="1" i="0" u="none" strike="noStrike" kern="1200" cap="none" spc="0" normalizeH="0" noProof="0" dirty="0">
                <a:ln>
                  <a:noFill/>
                </a:ln>
                <a:solidFill>
                  <a:srgbClr val="FF0000"/>
                </a:solidFill>
                <a:effectLst/>
                <a:uLnTx/>
                <a:uFillTx/>
                <a:latin typeface="Times New Roman" pitchFamily="18" charset="0"/>
                <a:cs typeface="Times New Roman" pitchFamily="18" charset="0"/>
              </a:rPr>
              <a:t>, </a:t>
            </a:r>
          </a:p>
          <a:p>
            <a:pPr marL="0" marR="0" lvl="0" indent="0" algn="just"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noProof="0" dirty="0" err="1">
                <a:ln>
                  <a:noFill/>
                </a:ln>
                <a:solidFill>
                  <a:srgbClr val="FF0000"/>
                </a:solidFill>
                <a:effectLst/>
                <a:uLnTx/>
                <a:uFillTx/>
                <a:latin typeface="Times New Roman" pitchFamily="18" charset="0"/>
                <a:cs typeface="Times New Roman" pitchFamily="18" charset="0"/>
              </a:rPr>
              <a:t>rất</a:t>
            </a:r>
            <a:r>
              <a:rPr kumimoji="0" lang="en-US" sz="4000" b="1" i="0" u="none" strike="noStrike" kern="1200" cap="none" spc="0" normalizeH="0" noProof="0" dirty="0">
                <a:ln>
                  <a:noFill/>
                </a:ln>
                <a:solidFill>
                  <a:srgbClr val="FF0000"/>
                </a:solidFill>
                <a:effectLst/>
                <a:uLnTx/>
                <a:uFillTx/>
                <a:latin typeface="Times New Roman" pitchFamily="18" charset="0"/>
                <a:cs typeface="Times New Roman" pitchFamily="18" charset="0"/>
              </a:rPr>
              <a:t> </a:t>
            </a:r>
            <a:r>
              <a:rPr kumimoji="0" lang="en-US" sz="4000" b="1" i="0" u="none" strike="noStrike" kern="1200" cap="none" spc="0" normalizeH="0" noProof="0" dirty="0" err="1">
                <a:ln>
                  <a:noFill/>
                </a:ln>
                <a:solidFill>
                  <a:srgbClr val="FF0000"/>
                </a:solidFill>
                <a:effectLst/>
                <a:uLnTx/>
                <a:uFillTx/>
                <a:latin typeface="Times New Roman" pitchFamily="18" charset="0"/>
                <a:cs typeface="Times New Roman" pitchFamily="18" charset="0"/>
              </a:rPr>
              <a:t>sinh</a:t>
            </a:r>
            <a:r>
              <a:rPr kumimoji="0" lang="en-US" sz="4000" b="1" i="0" u="none" strike="noStrike" kern="1200" cap="none" spc="0" normalizeH="0" noProof="0" dirty="0">
                <a:ln>
                  <a:noFill/>
                </a:ln>
                <a:solidFill>
                  <a:srgbClr val="FF0000"/>
                </a:solidFill>
                <a:effectLst/>
                <a:uLnTx/>
                <a:uFillTx/>
                <a:latin typeface="Times New Roman" pitchFamily="18" charset="0"/>
                <a:cs typeface="Times New Roman" pitchFamily="18" charset="0"/>
              </a:rPr>
              <a:t> </a:t>
            </a:r>
            <a:r>
              <a:rPr kumimoji="0" lang="en-US" sz="4000" b="1" i="0" u="none" strike="noStrike" kern="1200" cap="none" spc="0" normalizeH="0" noProof="0" dirty="0" err="1">
                <a:ln>
                  <a:noFill/>
                </a:ln>
                <a:solidFill>
                  <a:srgbClr val="FF0000"/>
                </a:solidFill>
                <a:effectLst/>
                <a:uLnTx/>
                <a:uFillTx/>
                <a:latin typeface="Times New Roman" pitchFamily="18" charset="0"/>
                <a:cs typeface="Times New Roman" pitchFamily="18" charset="0"/>
              </a:rPr>
              <a:t>động</a:t>
            </a:r>
            <a:endParaRPr kumimoji="0" lang="en-US" sz="40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38862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0" y="-66"/>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3908648" y="332656"/>
            <a:ext cx="4419600" cy="769441"/>
          </a:xfrm>
          <a:prstGeom prst="rect">
            <a:avLst/>
          </a:prstGeom>
        </p:spPr>
        <p:txBody>
          <a:bodyPr wrap="square" lIns="0" tIns="0" rIns="0" bIns="0" rtlCol="0" anchor="t">
            <a:spAutoFit/>
          </a:bodyPr>
          <a:lstStyle/>
          <a:p>
            <a:pPr marL="0" marR="0" lvl="0" indent="0" algn="ctr" defTabSz="609539" rtl="0" eaLnBrk="1" fontAlgn="auto" latinLnBrk="0" hangingPunct="1">
              <a:lnSpc>
                <a:spcPts val="6400"/>
              </a:lnSpc>
              <a:spcBef>
                <a:spcPct val="0"/>
              </a:spcBef>
              <a:spcAft>
                <a:spcPts val="0"/>
              </a:spcAft>
              <a:buClrTx/>
              <a:buSzTx/>
              <a:buFontTx/>
              <a:buNone/>
              <a:tabLst/>
              <a:defRPr/>
            </a:pPr>
            <a:r>
              <a:rPr kumimoji="0" lang="en-US" sz="4000" b="0" i="0" u="none" strike="noStrike" kern="1200" cap="none" spc="-133" normalizeH="0" baseline="0" noProof="0" dirty="0" err="1">
                <a:ln>
                  <a:noFill/>
                </a:ln>
                <a:solidFill>
                  <a:srgbClr val="06C233"/>
                </a:solidFill>
                <a:effectLst/>
                <a:uLnTx/>
                <a:uFillTx/>
                <a:latin typeface="Nunito Black" pitchFamily="2" charset="0"/>
              </a:rPr>
              <a:t>Mùa</a:t>
            </a:r>
            <a:r>
              <a:rPr kumimoji="0" lang="en-US" sz="4000" b="0" i="0" u="none" strike="noStrike" kern="1200" cap="none" spc="-133" normalizeH="0" baseline="0" noProof="0" dirty="0">
                <a:ln>
                  <a:noFill/>
                </a:ln>
                <a:solidFill>
                  <a:srgbClr val="06C233"/>
                </a:solidFill>
                <a:effectLst/>
                <a:uLnTx/>
                <a:uFillTx/>
                <a:latin typeface="Nunito Black" pitchFamily="2" charset="0"/>
              </a:rPr>
              <a:t> </a:t>
            </a:r>
            <a:r>
              <a:rPr kumimoji="0" lang="en-US" sz="4000" b="0" i="0" u="none" strike="noStrike" kern="1200" cap="none" spc="-133" normalizeH="0" baseline="0" noProof="0" dirty="0" err="1">
                <a:ln>
                  <a:noFill/>
                </a:ln>
                <a:solidFill>
                  <a:srgbClr val="06C233"/>
                </a:solidFill>
                <a:effectLst/>
                <a:uLnTx/>
                <a:uFillTx/>
                <a:latin typeface="Nunito Black" pitchFamily="2" charset="0"/>
              </a:rPr>
              <a:t>hè</a:t>
            </a:r>
            <a:r>
              <a:rPr kumimoji="0" lang="en-US" sz="4000" b="0" i="0" u="none" strike="noStrike" kern="1200" cap="none" spc="-133" normalizeH="0" baseline="0" noProof="0" dirty="0">
                <a:ln>
                  <a:noFill/>
                </a:ln>
                <a:solidFill>
                  <a:srgbClr val="06C233"/>
                </a:solidFill>
                <a:effectLst/>
                <a:uLnTx/>
                <a:uFillTx/>
                <a:latin typeface="Nunito Black" pitchFamily="2" charset="0"/>
              </a:rPr>
              <a:t> </a:t>
            </a:r>
            <a:r>
              <a:rPr kumimoji="0" lang="en-US" sz="4000" b="0" i="0" u="none" strike="noStrike" kern="1200" cap="none" spc="-133" normalizeH="0" baseline="0" noProof="0" dirty="0" err="1">
                <a:ln>
                  <a:noFill/>
                </a:ln>
                <a:solidFill>
                  <a:srgbClr val="06C233"/>
                </a:solidFill>
                <a:effectLst/>
                <a:uLnTx/>
                <a:uFillTx/>
                <a:latin typeface="Nunito Black" pitchFamily="2" charset="0"/>
              </a:rPr>
              <a:t>lấp</a:t>
            </a:r>
            <a:r>
              <a:rPr kumimoji="0" lang="en-US" sz="4000" b="0" i="0" u="none" strike="noStrike" kern="1200" cap="none" spc="-133" normalizeH="0" baseline="0" noProof="0" dirty="0">
                <a:ln>
                  <a:noFill/>
                </a:ln>
                <a:solidFill>
                  <a:srgbClr val="06C233"/>
                </a:solidFill>
                <a:effectLst/>
                <a:uLnTx/>
                <a:uFillTx/>
                <a:latin typeface="Nunito Black" pitchFamily="2" charset="0"/>
              </a:rPr>
              <a:t> </a:t>
            </a:r>
            <a:r>
              <a:rPr kumimoji="0" lang="en-US" sz="4000" b="0" i="0" u="none" strike="noStrike" kern="1200" cap="none" spc="-133" normalizeH="0" baseline="0" noProof="0" dirty="0" err="1">
                <a:ln>
                  <a:noFill/>
                </a:ln>
                <a:solidFill>
                  <a:srgbClr val="06C233"/>
                </a:solidFill>
                <a:effectLst/>
                <a:uLnTx/>
                <a:uFillTx/>
                <a:latin typeface="Nunito Black" pitchFamily="2" charset="0"/>
              </a:rPr>
              <a:t>lánh</a:t>
            </a:r>
            <a:endParaRPr kumimoji="0" lang="en-US" sz="4000" b="0" i="0" u="none" strike="noStrike" kern="1200" cap="none" spc="-133" normalizeH="0" baseline="0" noProof="0" dirty="0">
              <a:ln>
                <a:noFill/>
              </a:ln>
              <a:solidFill>
                <a:srgbClr val="06C233"/>
              </a:solidFill>
              <a:effectLst/>
              <a:uLnTx/>
              <a:uFillTx/>
              <a:latin typeface="Nunito Black" pitchFamily="2" charset="0"/>
            </a:endParaRPr>
          </a:p>
        </p:txBody>
      </p:sp>
      <p:sp>
        <p:nvSpPr>
          <p:cNvPr id="9" name="TextBox 8">
            <a:extLst>
              <a:ext uri="{FF2B5EF4-FFF2-40B4-BE49-F238E27FC236}">
                <a16:creationId xmlns:a16="http://schemas.microsoft.com/office/drawing/2014/main" id="{AB010EE4-2D5C-B5CF-5E1D-6B867978BE57}"/>
              </a:ext>
            </a:extLst>
          </p:cNvPr>
          <p:cNvSpPr txBox="1"/>
          <p:nvPr/>
        </p:nvSpPr>
        <p:spPr>
          <a:xfrm>
            <a:off x="1567795" y="1408997"/>
            <a:ext cx="4536504" cy="2390442"/>
          </a:xfrm>
          <a:prstGeom prst="roundRect">
            <a:avLst/>
          </a:prstGeom>
          <a:solidFill>
            <a:srgbClr val="EAF9FF"/>
          </a:solidFill>
        </p:spPr>
        <p:txBody>
          <a:bodyPr wrap="square">
            <a:spAutoFit/>
          </a:bodyPr>
          <a:lstStyle/>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Sớm nay em thức dậy</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Trời sáng tự bao giờ</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kì lạ chưa</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ưa dậy sớm.</a:t>
            </a:r>
            <a:endParaRPr kumimoji="0" lang="en-US" sz="2800" b="0" i="0" u="none" strike="noStrike" kern="1200" cap="none" spc="0" normalizeH="0" baseline="0" noProof="0" dirty="0">
              <a:ln>
                <a:noFill/>
              </a:ln>
              <a:solidFill>
                <a:srgbClr val="002060"/>
              </a:solidFill>
              <a:effectLst/>
              <a:uLnTx/>
              <a:uFillTx/>
              <a:ea typeface="+mn-ea"/>
              <a:cs typeface="#9Slide03 Arima Madurai Black" panose="020B0604020202020204" charset="0"/>
            </a:endParaRPr>
          </a:p>
        </p:txBody>
      </p:sp>
      <p:sp>
        <p:nvSpPr>
          <p:cNvPr id="15" name="TextBox 14">
            <a:extLst>
              <a:ext uri="{FF2B5EF4-FFF2-40B4-BE49-F238E27FC236}">
                <a16:creationId xmlns:a16="http://schemas.microsoft.com/office/drawing/2014/main" id="{D7B8EFAF-B64F-A28B-C067-90F211A874A3}"/>
              </a:ext>
            </a:extLst>
          </p:cNvPr>
          <p:cNvSpPr txBox="1"/>
          <p:nvPr/>
        </p:nvSpPr>
        <p:spPr>
          <a:xfrm>
            <a:off x="1559496" y="3933056"/>
            <a:ext cx="4536504" cy="2645831"/>
          </a:xfrm>
          <a:prstGeom prst="roundRect">
            <a:avLst/>
          </a:prstGeom>
          <a:solidFill>
            <a:schemeClr val="accent6">
              <a:lumMod val="20000"/>
              <a:lumOff val="80000"/>
            </a:schemeClr>
          </a:solidFill>
        </p:spPr>
        <p:txBody>
          <a:bodyPr wrap="square">
            <a:spAutoFit/>
          </a:bodyPr>
          <a:lstStyle/>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Nắng cho cây chóng lớn</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hoa lá thêm màu</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mình chơi thật lâu</a:t>
            </a:r>
          </a:p>
          <a:p>
            <a:pPr marL="72000" marR="0" lvl="0" indent="0" algn="l" defTabSz="609539" rtl="0" eaLnBrk="1" fontAlgn="t" latinLnBrk="0" hangingPunct="1">
              <a:lnSpc>
                <a:spcPct val="120000"/>
              </a:lnSpc>
              <a:spcBef>
                <a:spcPts val="60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Ngày hè dài bất tận.</a:t>
            </a:r>
          </a:p>
        </p:txBody>
      </p:sp>
      <p:sp>
        <p:nvSpPr>
          <p:cNvPr id="18" name="TextBox 17">
            <a:extLst>
              <a:ext uri="{FF2B5EF4-FFF2-40B4-BE49-F238E27FC236}">
                <a16:creationId xmlns:a16="http://schemas.microsoft.com/office/drawing/2014/main" id="{12654F4A-DE93-4D5B-BC1C-6360B6238757}"/>
              </a:ext>
            </a:extLst>
          </p:cNvPr>
          <p:cNvSpPr txBox="1"/>
          <p:nvPr/>
        </p:nvSpPr>
        <p:spPr>
          <a:xfrm>
            <a:off x="6597011" y="1406250"/>
            <a:ext cx="5112568" cy="2390442"/>
          </a:xfrm>
          <a:prstGeom prst="roundRect">
            <a:avLst/>
          </a:prstGeom>
          <a:solidFill>
            <a:schemeClr val="tx2">
              <a:lumMod val="20000"/>
              <a:lumOff val="80000"/>
            </a:schemeClr>
          </a:solidFill>
        </p:spPr>
        <p:txBody>
          <a:bodyPr wrap="square">
            <a:spAutoFit/>
          </a:bodyPr>
          <a:lstStyle/>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Buổi chiều trôi thật chậm</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mải rong chơi</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Đủng đỉnh mãi chân trời</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Mà vẫn chưa lặn xuống.</a:t>
            </a:r>
          </a:p>
        </p:txBody>
      </p:sp>
      <p:sp>
        <p:nvSpPr>
          <p:cNvPr id="21" name="TextBox 20">
            <a:extLst>
              <a:ext uri="{FF2B5EF4-FFF2-40B4-BE49-F238E27FC236}">
                <a16:creationId xmlns:a16="http://schemas.microsoft.com/office/drawing/2014/main" id="{9D029BD6-555E-62DC-5A01-C87A977BDCD1}"/>
              </a:ext>
            </a:extLst>
          </p:cNvPr>
          <p:cNvSpPr txBox="1"/>
          <p:nvPr/>
        </p:nvSpPr>
        <p:spPr>
          <a:xfrm>
            <a:off x="6597011" y="3933056"/>
            <a:ext cx="5112568" cy="2390442"/>
          </a:xfrm>
          <a:prstGeom prst="roundRect">
            <a:avLst/>
          </a:prstGeom>
          <a:solidFill>
            <a:schemeClr val="bg1">
              <a:lumMod val="85000"/>
            </a:schemeClr>
          </a:solidFill>
        </p:spPr>
        <p:txBody>
          <a:bodyPr wrap="square">
            <a:spAutoFit/>
          </a:bodyPr>
          <a:lstStyle/>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thật sung sướng</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Có nắng lại có kem</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Có những cơn gió êm</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Và ngày dài lấp lánh.</a:t>
            </a:r>
          </a:p>
        </p:txBody>
      </p:sp>
      <p:sp>
        <p:nvSpPr>
          <p:cNvPr id="2" name="TextBox 1">
            <a:extLst>
              <a:ext uri="{FF2B5EF4-FFF2-40B4-BE49-F238E27FC236}">
                <a16:creationId xmlns:a16="http://schemas.microsoft.com/office/drawing/2014/main" id="{835DF64B-3D49-78D5-168D-53F3C765423D}"/>
              </a:ext>
            </a:extLst>
          </p:cNvPr>
          <p:cNvSpPr txBox="1"/>
          <p:nvPr/>
        </p:nvSpPr>
        <p:spPr>
          <a:xfrm>
            <a:off x="8616280" y="6423719"/>
            <a:ext cx="3168352" cy="461665"/>
          </a:xfrm>
          <a:prstGeom prst="rect">
            <a:avLst/>
          </a:prstGeom>
          <a:noFill/>
        </p:spPr>
        <p:txBody>
          <a:bodyPr wrap="square">
            <a:spAutoFit/>
          </a:bodyPr>
          <a:lstStyle/>
          <a:p>
            <a:pPr marL="72000" marR="0" lvl="0" indent="0" algn="ctr"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ea typeface="Open Sans Extrabold" panose="020B0906030804020204" pitchFamily="34" charset="0"/>
                <a:cs typeface="Open Sans Extrabold" panose="020B0906030804020204" pitchFamily="34" charset="0"/>
              </a:rPr>
              <a:t>(Nguyễn Quỳnh Mai)</a:t>
            </a:r>
            <a:endParaRPr kumimoji="0" lang="vi-VN" sz="2400" b="0" i="0" u="none" strike="noStrike" kern="1200" cap="none" spc="0" normalizeH="0" baseline="0" noProof="0" dirty="0">
              <a:ln>
                <a:noFill/>
              </a:ln>
              <a:solidFill>
                <a:srgbClr val="002060"/>
              </a:solidFill>
              <a:effectLst/>
              <a:uLnTx/>
              <a:uFillTx/>
              <a:ea typeface="Open Sans Extrabold" panose="020B0906030804020204" pitchFamily="34" charset="0"/>
              <a:cs typeface="Open Sans Extrabold" panose="020B0906030804020204" pitchFamily="34" charset="0"/>
            </a:endParaRPr>
          </a:p>
        </p:txBody>
      </p:sp>
      <p:sp>
        <p:nvSpPr>
          <p:cNvPr id="10" name="TextBox 9">
            <a:extLst>
              <a:ext uri="{FF2B5EF4-FFF2-40B4-BE49-F238E27FC236}">
                <a16:creationId xmlns:a16="http://schemas.microsoft.com/office/drawing/2014/main" id="{0080D0E2-1385-426F-4211-7AF4F9C7FE52}"/>
              </a:ext>
            </a:extLst>
          </p:cNvPr>
          <p:cNvSpPr txBox="1"/>
          <p:nvPr/>
        </p:nvSpPr>
        <p:spPr>
          <a:xfrm>
            <a:off x="839416" y="0"/>
            <a:ext cx="2968895" cy="646986"/>
          </a:xfrm>
          <a:prstGeom prst="roundRect">
            <a:avLst/>
          </a:prstGeom>
          <a:solidFill>
            <a:schemeClr val="accent5">
              <a:lumMod val="20000"/>
              <a:lumOff val="80000"/>
            </a:schemeClr>
          </a:solidFill>
          <a:ln w="28575">
            <a:solidFill>
              <a:srgbClr val="217875"/>
            </a:solidFill>
            <a:prstDash val="sysDash"/>
          </a:ln>
        </p:spPr>
        <p:txBody>
          <a:bodyPr wrap="square">
            <a:spAutoFit/>
          </a:bodyPr>
          <a:lstStyle/>
          <a:p>
            <a:pPr algn="ctr"/>
            <a:r>
              <a:rPr lang="en-US" sz="3200" b="1">
                <a:solidFill>
                  <a:srgbClr val="FF0000"/>
                </a:solidFill>
                <a:latin typeface="Nunito Black" pitchFamily="2" charset="0"/>
                <a:cs typeface="Baloo 2 SemiBold" pitchFamily="2" charset="0"/>
              </a:rPr>
              <a:t>Đọc toàn bài</a:t>
            </a:r>
            <a:endParaRPr lang="en-US" sz="3200" b="1" dirty="0">
              <a:solidFill>
                <a:srgbClr val="FF0000"/>
              </a:solidFill>
              <a:latin typeface="Nunito Black" pitchFamily="2" charset="0"/>
              <a:cs typeface="Baloo 2 SemiBold" pitchFamily="2" charset="0"/>
            </a:endParaRPr>
          </a:p>
        </p:txBody>
      </p:sp>
    </p:spTree>
    <p:extLst>
      <p:ext uri="{BB962C8B-B14F-4D97-AF65-F5344CB8AC3E}">
        <p14:creationId xmlns:p14="http://schemas.microsoft.com/office/powerpoint/2010/main" val="2531352784"/>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randombar(horizontal)">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5" grpId="0" animBg="1"/>
      <p:bldP spid="18" grpId="0" animBg="1"/>
      <p:bldP spid="21"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Vẽ Tay Bọ Rùa Bảy điểm Dễ Thương Miễn Phí 抠 Png Hình ảnh | Định dạng hình  ảnh PSD 610663515| vn.lovepik.com">
            <a:extLst>
              <a:ext uri="{FF2B5EF4-FFF2-40B4-BE49-F238E27FC236}">
                <a16:creationId xmlns:a16="http://schemas.microsoft.com/office/drawing/2014/main" id="{A6308E79-2B56-9808-EAFA-1C04BA20DBA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3140" y1="20349" x2="27442" y2="27674"/>
                        <a14:foregroundMark x1="30116" y1="16628" x2="23605" y2="19186"/>
                        <a14:foregroundMark x1="23605" y1="19186" x2="15000" y2="26628"/>
                        <a14:foregroundMark x1="15000" y1="26628" x2="17442" y2="35698"/>
                        <a14:foregroundMark x1="17442" y1="35698" x2="17674" y2="35930"/>
                        <a14:foregroundMark x1="22907" y1="21977" x2="17093" y2="26279"/>
                        <a14:foregroundMark x1="26279" y1="45349" x2="32442" y2="61163"/>
                        <a14:foregroundMark x1="35581" y1="43256" x2="51279" y2="59884"/>
                        <a14:foregroundMark x1="41512" y1="41279" x2="48023" y2="53953"/>
                        <a14:foregroundMark x1="46279" y1="41279" x2="45698" y2="53721"/>
                        <a14:foregroundMark x1="46977" y1="44767" x2="48256" y2="50233"/>
                        <a14:foregroundMark x1="35814" y1="49884" x2="47442" y2="53721"/>
                        <a14:foregroundMark x1="20000" y1="51395" x2="44302" y2="56395"/>
                        <a14:foregroundMark x1="24419" y1="50465" x2="34186" y2="52093"/>
                        <a14:foregroundMark x1="34186" y1="52093" x2="34651" y2="52442"/>
                        <a14:foregroundMark x1="37442" y1="50814" x2="44767" y2="55000"/>
                        <a14:foregroundMark x1="22558" y1="57558" x2="40116" y2="53256"/>
                        <a14:foregroundMark x1="27442" y1="58721" x2="36279" y2="62209"/>
                        <a14:foregroundMark x1="30465" y1="57209" x2="38372" y2="57093"/>
                        <a14:foregroundMark x1="51395" y1="77209" x2="51395" y2="77209"/>
                        <a14:foregroundMark x1="47209" y1="73837" x2="47209" y2="73837"/>
                      </a14:backgroundRemoval>
                    </a14:imgEffect>
                  </a14:imgLayer>
                </a14:imgProps>
              </a:ext>
              <a:ext uri="{28A0092B-C50C-407E-A947-70E740481C1C}">
                <a14:useLocalDpi xmlns:a14="http://schemas.microsoft.com/office/drawing/2010/main" val="0"/>
              </a:ext>
            </a:extLst>
          </a:blip>
          <a:srcRect t="69" r="1" b="11469"/>
          <a:stretch/>
        </p:blipFill>
        <p:spPr bwMode="auto">
          <a:xfrm>
            <a:off x="6781031" y="135176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39B1E0D-B066-0B87-15F3-5E2EECF2D2A2}"/>
              </a:ext>
            </a:extLst>
          </p:cNvPr>
          <p:cNvPicPr>
            <a:picLocks noChangeAspect="1"/>
          </p:cNvPicPr>
          <p:nvPr/>
        </p:nvPicPr>
        <p:blipFill rotWithShape="1">
          <a:blip r:embed="rId4"/>
          <a:srcRect t="1505" r="-1" b="2635"/>
          <a:stretch/>
        </p:blipFill>
        <p:spPr>
          <a:xfrm>
            <a:off x="572844" y="-301833"/>
            <a:ext cx="539607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4" name="TextBox 3">
            <a:extLst>
              <a:ext uri="{FF2B5EF4-FFF2-40B4-BE49-F238E27FC236}">
                <a16:creationId xmlns:a16="http://schemas.microsoft.com/office/drawing/2014/main" id="{133025F6-03E4-F7FE-A115-15A451327F80}"/>
              </a:ext>
            </a:extLst>
          </p:cNvPr>
          <p:cNvSpPr txBox="1"/>
          <p:nvPr/>
        </p:nvSpPr>
        <p:spPr>
          <a:xfrm>
            <a:off x="752400" y="332656"/>
            <a:ext cx="10744200" cy="384720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FF0000"/>
                </a:solidFill>
                <a:effectLst/>
                <a:uLnTx/>
                <a:uFillTx/>
                <a:latin typeface="Sigmar One" panose="00000500000000000000" pitchFamily="2" charset="0"/>
                <a:ea typeface="+mn-ea"/>
                <a:cs typeface="+mn-cs"/>
              </a:rPr>
              <a:t>     2. </a:t>
            </a:r>
            <a:r>
              <a:rPr kumimoji="0" lang="en-US" sz="5400" b="0" i="0" u="none" strike="noStrike" kern="1200" cap="none" spc="0" normalizeH="0" baseline="0" noProof="0" dirty="0" err="1">
                <a:ln>
                  <a:noFill/>
                </a:ln>
                <a:solidFill>
                  <a:srgbClr val="FF0000"/>
                </a:solidFill>
                <a:effectLst/>
                <a:uLnTx/>
                <a:uFillTx/>
                <a:latin typeface="Sigmar One" panose="00000500000000000000" pitchFamily="2" charset="0"/>
                <a:ea typeface="+mn-ea"/>
                <a:cs typeface="+mn-cs"/>
              </a:rPr>
              <a:t>Tìm</a:t>
            </a:r>
            <a:r>
              <a:rPr kumimoji="0" lang="en-US" sz="5400" b="0" i="0" u="none" strike="noStrike" kern="1200" cap="none" spc="0" normalizeH="0" baseline="0" noProof="0" dirty="0">
                <a:ln>
                  <a:noFill/>
                </a:ln>
                <a:solidFill>
                  <a:srgbClr val="FF0000"/>
                </a:solidFill>
                <a:effectLst/>
                <a:uLnTx/>
                <a:uFillTx/>
                <a:latin typeface="Sigmar One" panose="00000500000000000000" pitchFamily="2" charset="0"/>
                <a:ea typeface="+mn-ea"/>
                <a:cs typeface="+mn-cs"/>
              </a:rPr>
              <a:t> </a:t>
            </a:r>
            <a:r>
              <a:rPr kumimoji="0" lang="en-US" sz="5400" b="0" i="0" u="none" strike="noStrike" kern="1200" cap="none" spc="0" normalizeH="0" baseline="0" noProof="0" dirty="0" err="1">
                <a:ln>
                  <a:noFill/>
                </a:ln>
                <a:solidFill>
                  <a:srgbClr val="FF0000"/>
                </a:solidFill>
                <a:effectLst/>
                <a:uLnTx/>
                <a:uFillTx/>
                <a:latin typeface="Sigmar One" panose="00000500000000000000" pitchFamily="2" charset="0"/>
                <a:ea typeface="+mn-ea"/>
                <a:cs typeface="+mn-cs"/>
              </a:rPr>
              <a:t>hiểu</a:t>
            </a:r>
            <a:r>
              <a:rPr kumimoji="0" lang="en-US" sz="5400" b="0" i="0" u="none" strike="noStrike" kern="1200" cap="none" spc="0" normalizeH="0" baseline="0" noProof="0" dirty="0">
                <a:ln>
                  <a:noFill/>
                </a:ln>
                <a:solidFill>
                  <a:srgbClr val="FF0000"/>
                </a:solidFill>
                <a:effectLst/>
                <a:uLnTx/>
                <a:uFillTx/>
                <a:latin typeface="Sigmar One" panose="00000500000000000000" pitchFamily="2" charset="0"/>
                <a:ea typeface="+mn-ea"/>
                <a:cs typeface="+mn-cs"/>
              </a:rPr>
              <a:t> </a:t>
            </a:r>
            <a:r>
              <a:rPr kumimoji="0" lang="en-US" sz="5400" b="0" i="0" u="none" strike="noStrike" kern="1200" cap="none" spc="0" normalizeH="0" baseline="0" noProof="0" dirty="0" err="1">
                <a:ln>
                  <a:noFill/>
                </a:ln>
                <a:solidFill>
                  <a:srgbClr val="FF0000"/>
                </a:solidFill>
                <a:effectLst/>
                <a:uLnTx/>
                <a:uFillTx/>
                <a:latin typeface="Sigmar One" panose="00000500000000000000" pitchFamily="2" charset="0"/>
                <a:ea typeface="+mn-ea"/>
                <a:cs typeface="+mn-cs"/>
              </a:rPr>
              <a:t>bài</a:t>
            </a:r>
            <a:endParaRPr kumimoji="0" lang="en-US" sz="5400" b="0" i="0" u="none" strike="noStrike" kern="1200" cap="none" spc="0" normalizeH="0" baseline="0" noProof="0" dirty="0">
              <a:ln>
                <a:noFill/>
              </a:ln>
              <a:solidFill>
                <a:srgbClr val="FF0000"/>
              </a:solidFill>
              <a:effectLst/>
              <a:uLnTx/>
              <a:uFillTx/>
              <a:latin typeface="Sigmar One"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0000CC"/>
                </a:solidFill>
                <a:effectLst/>
                <a:uLnTx/>
                <a:uFillTx/>
                <a:latin typeface="Sigmar One" panose="00000500000000000000" pitchFamily="2" charset="0"/>
                <a:ea typeface="+mn-ea"/>
                <a:cs typeface="+mn-cs"/>
              </a:rPr>
              <a:t>Thảo</a:t>
            </a:r>
            <a:r>
              <a:rPr kumimoji="0" lang="en-US" sz="5400" b="0" i="0" u="none" strike="noStrike" kern="1200" cap="none" spc="0" normalizeH="0" baseline="0" noProof="0" dirty="0">
                <a:ln>
                  <a:noFill/>
                </a:ln>
                <a:solidFill>
                  <a:srgbClr val="0000CC"/>
                </a:solidFill>
                <a:effectLst/>
                <a:uLnTx/>
                <a:uFillTx/>
                <a:latin typeface="Sigmar One" panose="00000500000000000000" pitchFamily="2" charset="0"/>
                <a:ea typeface="+mn-ea"/>
                <a:cs typeface="+mn-cs"/>
              </a:rPr>
              <a:t> </a:t>
            </a:r>
            <a:r>
              <a:rPr kumimoji="0" lang="en-US" sz="5400" b="0" i="0" u="none" strike="noStrike" kern="1200" cap="none" spc="0" normalizeH="0" baseline="0" noProof="0" dirty="0" err="1">
                <a:ln>
                  <a:noFill/>
                </a:ln>
                <a:solidFill>
                  <a:srgbClr val="0000CC"/>
                </a:solidFill>
                <a:effectLst/>
                <a:uLnTx/>
                <a:uFillTx/>
                <a:latin typeface="Sigmar One" panose="00000500000000000000" pitchFamily="2" charset="0"/>
                <a:ea typeface="+mn-ea"/>
                <a:cs typeface="+mn-cs"/>
              </a:rPr>
              <a:t>luận</a:t>
            </a:r>
            <a:r>
              <a:rPr kumimoji="0" lang="en-US" sz="5400" b="0" i="0" u="none" strike="noStrike" kern="1200" cap="none" spc="0" normalizeH="0" baseline="0" noProof="0" dirty="0">
                <a:ln>
                  <a:noFill/>
                </a:ln>
                <a:solidFill>
                  <a:srgbClr val="0000CC"/>
                </a:solidFill>
                <a:effectLst/>
                <a:uLnTx/>
                <a:uFillTx/>
                <a:latin typeface="Sigmar One" panose="00000500000000000000" pitchFamily="2" charset="0"/>
                <a:ea typeface="+mn-ea"/>
                <a:cs typeface="+mn-cs"/>
              </a:rPr>
              <a:t> </a:t>
            </a:r>
            <a:r>
              <a:rPr kumimoji="0" lang="en-US" sz="5400" b="0" i="0" u="none" strike="noStrike" kern="1200" cap="none" spc="0" normalizeH="0" baseline="0" noProof="0" dirty="0" err="1">
                <a:ln>
                  <a:noFill/>
                </a:ln>
                <a:solidFill>
                  <a:srgbClr val="0000CC"/>
                </a:solidFill>
                <a:effectLst/>
                <a:uLnTx/>
                <a:uFillTx/>
                <a:latin typeface="Sigmar One" panose="00000500000000000000" pitchFamily="2" charset="0"/>
                <a:ea typeface="+mn-ea"/>
                <a:cs typeface="+mn-cs"/>
              </a:rPr>
              <a:t>nhóm</a:t>
            </a:r>
            <a:r>
              <a:rPr kumimoji="0" lang="en-US" sz="5400" b="0" i="0" u="none" strike="noStrike" kern="1200" cap="none" spc="0" normalizeH="0" baseline="0" noProof="0" dirty="0">
                <a:ln>
                  <a:noFill/>
                </a:ln>
                <a:solidFill>
                  <a:srgbClr val="0000CC"/>
                </a:solidFill>
                <a:effectLst/>
                <a:uLnTx/>
                <a:uFillTx/>
                <a:latin typeface="Sigmar One" panose="00000500000000000000" pitchFamily="2" charset="0"/>
                <a:ea typeface="+mn-ea"/>
                <a:cs typeface="+mn-cs"/>
              </a:rPr>
              <a:t>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0000CC"/>
                </a:solidFill>
                <a:effectLst/>
                <a:uLnTx/>
                <a:uFillTx/>
                <a:latin typeface="Sigmar One" panose="00000500000000000000" pitchFamily="2" charset="0"/>
                <a:ea typeface="+mn-ea"/>
                <a:cs typeface="+mn-cs"/>
              </a:rPr>
              <a:t>Trả</a:t>
            </a:r>
            <a:r>
              <a:rPr kumimoji="0" lang="en-US" sz="5400" b="0" i="0" u="none" strike="noStrike" kern="1200" cap="none" spc="0" normalizeH="0" baseline="0" noProof="0" dirty="0">
                <a:ln>
                  <a:noFill/>
                </a:ln>
                <a:solidFill>
                  <a:srgbClr val="0000CC"/>
                </a:solidFill>
                <a:effectLst/>
                <a:uLnTx/>
                <a:uFillTx/>
                <a:latin typeface="Sigmar One" panose="00000500000000000000" pitchFamily="2" charset="0"/>
                <a:ea typeface="+mn-ea"/>
                <a:cs typeface="+mn-cs"/>
              </a:rPr>
              <a:t> </a:t>
            </a:r>
            <a:r>
              <a:rPr kumimoji="0" lang="en-US" sz="5400" b="0" i="0" u="none" strike="noStrike" kern="1200" cap="none" spc="0" normalizeH="0" baseline="0" noProof="0" dirty="0" err="1">
                <a:ln>
                  <a:noFill/>
                </a:ln>
                <a:solidFill>
                  <a:srgbClr val="0000CC"/>
                </a:solidFill>
                <a:effectLst/>
                <a:uLnTx/>
                <a:uFillTx/>
                <a:latin typeface="Sigmar One" panose="00000500000000000000" pitchFamily="2" charset="0"/>
                <a:ea typeface="+mn-ea"/>
                <a:cs typeface="+mn-cs"/>
              </a:rPr>
              <a:t>lời</a:t>
            </a:r>
            <a:r>
              <a:rPr kumimoji="0" lang="en-US" sz="5400" b="0" i="0" u="none" strike="noStrike" kern="1200" cap="none" spc="0" normalizeH="0" noProof="0" dirty="0">
                <a:ln>
                  <a:noFill/>
                </a:ln>
                <a:solidFill>
                  <a:srgbClr val="0000CC"/>
                </a:solidFill>
                <a:effectLst/>
                <a:uLnTx/>
                <a:uFillTx/>
                <a:latin typeface="Sigmar One" panose="00000500000000000000" pitchFamily="2" charset="0"/>
                <a:ea typeface="+mn-ea"/>
                <a:cs typeface="+mn-cs"/>
              </a:rPr>
              <a:t> </a:t>
            </a:r>
            <a:r>
              <a:rPr kumimoji="0" lang="en-US" sz="5400" b="0" i="0" u="none" strike="noStrike" kern="1200" cap="none" spc="0" normalizeH="0" noProof="0" dirty="0" err="1">
                <a:ln>
                  <a:noFill/>
                </a:ln>
                <a:solidFill>
                  <a:srgbClr val="0000CC"/>
                </a:solidFill>
                <a:effectLst/>
                <a:uLnTx/>
                <a:uFillTx/>
                <a:latin typeface="Sigmar One" panose="00000500000000000000" pitchFamily="2" charset="0"/>
                <a:ea typeface="+mn-ea"/>
                <a:cs typeface="+mn-cs"/>
              </a:rPr>
              <a:t>câu</a:t>
            </a:r>
            <a:r>
              <a:rPr kumimoji="0" lang="en-US" sz="5400" b="0" i="0" u="none" strike="noStrike" kern="1200" cap="none" spc="0" normalizeH="0" noProof="0" dirty="0">
                <a:ln>
                  <a:noFill/>
                </a:ln>
                <a:solidFill>
                  <a:srgbClr val="0000CC"/>
                </a:solidFill>
                <a:effectLst/>
                <a:uLnTx/>
                <a:uFillTx/>
                <a:latin typeface="Sigmar One" panose="00000500000000000000" pitchFamily="2" charset="0"/>
                <a:ea typeface="+mn-ea"/>
                <a:cs typeface="+mn-cs"/>
              </a:rPr>
              <a:t> </a:t>
            </a:r>
            <a:r>
              <a:rPr kumimoji="0" lang="en-US" sz="5400" b="0" i="0" u="none" strike="noStrike" kern="1200" cap="none" spc="0" normalizeH="0" noProof="0" dirty="0" err="1">
                <a:ln>
                  <a:noFill/>
                </a:ln>
                <a:solidFill>
                  <a:srgbClr val="0000CC"/>
                </a:solidFill>
                <a:effectLst/>
                <a:uLnTx/>
                <a:uFillTx/>
                <a:latin typeface="Sigmar One" panose="00000500000000000000" pitchFamily="2" charset="0"/>
                <a:ea typeface="+mn-ea"/>
                <a:cs typeface="+mn-cs"/>
              </a:rPr>
              <a:t>hỏi</a:t>
            </a:r>
            <a:r>
              <a:rPr kumimoji="0" lang="en-US" sz="5400" b="0" i="0" u="none" strike="noStrike" kern="1200" cap="none" spc="0" normalizeH="0" noProof="0" dirty="0">
                <a:ln>
                  <a:noFill/>
                </a:ln>
                <a:solidFill>
                  <a:srgbClr val="0000CC"/>
                </a:solidFill>
                <a:effectLst/>
                <a:uLnTx/>
                <a:uFillTx/>
                <a:latin typeface="Sigmar One" panose="00000500000000000000" pitchFamily="2" charset="0"/>
                <a:ea typeface="+mn-ea"/>
                <a:cs typeface="+mn-cs"/>
              </a:rPr>
              <a:t> </a:t>
            </a:r>
            <a:r>
              <a:rPr kumimoji="0" lang="en-US" sz="5400" b="0" i="0" u="none" strike="noStrike" kern="1200" cap="none" spc="0" normalizeH="0" noProof="0" dirty="0" err="1">
                <a:ln>
                  <a:noFill/>
                </a:ln>
                <a:solidFill>
                  <a:srgbClr val="0000CC"/>
                </a:solidFill>
                <a:effectLst/>
                <a:uLnTx/>
                <a:uFillTx/>
                <a:latin typeface="Sigmar One" panose="00000500000000000000" pitchFamily="2" charset="0"/>
                <a:ea typeface="+mn-ea"/>
                <a:cs typeface="+mn-cs"/>
              </a:rPr>
              <a:t>cuối</a:t>
            </a:r>
            <a:r>
              <a:rPr kumimoji="0" lang="en-US" sz="5400" b="0" i="0" u="none" strike="noStrike" kern="1200" cap="none" spc="0" normalizeH="0" noProof="0" dirty="0">
                <a:ln>
                  <a:noFill/>
                </a:ln>
                <a:solidFill>
                  <a:srgbClr val="0000CC"/>
                </a:solidFill>
                <a:effectLst/>
                <a:uLnTx/>
                <a:uFillTx/>
                <a:latin typeface="Sigmar One" panose="00000500000000000000" pitchFamily="2" charset="0"/>
                <a:ea typeface="+mn-ea"/>
                <a:cs typeface="+mn-cs"/>
              </a:rPr>
              <a:t> </a:t>
            </a:r>
            <a:r>
              <a:rPr kumimoji="0" lang="en-US" sz="5400" b="0" i="0" u="none" strike="noStrike" kern="1200" cap="none" spc="0" normalizeH="0" noProof="0" dirty="0" err="1">
                <a:ln>
                  <a:noFill/>
                </a:ln>
                <a:solidFill>
                  <a:srgbClr val="0000CC"/>
                </a:solidFill>
                <a:effectLst/>
                <a:uLnTx/>
                <a:uFillTx/>
                <a:latin typeface="Sigmar One" panose="00000500000000000000" pitchFamily="2" charset="0"/>
                <a:ea typeface="+mn-ea"/>
                <a:cs typeface="+mn-cs"/>
              </a:rPr>
              <a:t>bài</a:t>
            </a:r>
            <a:endParaRPr kumimoji="0" lang="en-US" sz="5400" b="0" i="0" u="none" strike="noStrike" kern="1200" cap="none" spc="0" normalizeH="0" noProof="0" dirty="0">
              <a:ln>
                <a:noFill/>
              </a:ln>
              <a:solidFill>
                <a:srgbClr val="0000CC"/>
              </a:solidFill>
              <a:effectLst/>
              <a:uLnTx/>
              <a:uFillTx/>
              <a:latin typeface="Sigmar One"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noProof="0" dirty="0">
              <a:ln>
                <a:noFill/>
              </a:ln>
              <a:solidFill>
                <a:srgbClr val="0000CC"/>
              </a:solidFill>
              <a:effectLst/>
              <a:uLnTx/>
              <a:uFillTx/>
              <a:latin typeface="Sigmar One" panose="000005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aseline="0" dirty="0">
                <a:solidFill>
                  <a:srgbClr val="0000CC"/>
                </a:solidFill>
                <a:latin typeface="Sigmar One" panose="00000500000000000000" pitchFamily="2" charset="0"/>
              </a:rPr>
              <a:t>Chia </a:t>
            </a:r>
            <a:r>
              <a:rPr lang="en-US" sz="5400" baseline="0" dirty="0" err="1">
                <a:solidFill>
                  <a:srgbClr val="0000CC"/>
                </a:solidFill>
                <a:latin typeface="Sigmar One" panose="00000500000000000000" pitchFamily="2" charset="0"/>
              </a:rPr>
              <a:t>s</a:t>
            </a:r>
            <a:r>
              <a:rPr lang="en-US" sz="5400" dirty="0" err="1">
                <a:solidFill>
                  <a:srgbClr val="0000CC"/>
                </a:solidFill>
                <a:latin typeface="Sigmar One" panose="00000500000000000000" pitchFamily="2" charset="0"/>
              </a:rPr>
              <a:t>ẻ</a:t>
            </a:r>
            <a:r>
              <a:rPr lang="en-US" sz="5400" dirty="0">
                <a:solidFill>
                  <a:srgbClr val="0000CC"/>
                </a:solidFill>
                <a:latin typeface="Sigmar One" panose="00000500000000000000" pitchFamily="2" charset="0"/>
              </a:rPr>
              <a:t> </a:t>
            </a:r>
            <a:r>
              <a:rPr lang="en-US" sz="5400" dirty="0" err="1">
                <a:solidFill>
                  <a:srgbClr val="0000CC"/>
                </a:solidFill>
                <a:latin typeface="Sigmar One" panose="00000500000000000000" pitchFamily="2" charset="0"/>
              </a:rPr>
              <a:t>với</a:t>
            </a:r>
            <a:r>
              <a:rPr lang="en-US" sz="5400" dirty="0">
                <a:solidFill>
                  <a:srgbClr val="0000CC"/>
                </a:solidFill>
                <a:latin typeface="Sigmar One" panose="00000500000000000000" pitchFamily="2" charset="0"/>
              </a:rPr>
              <a:t> </a:t>
            </a:r>
            <a:r>
              <a:rPr lang="en-US" sz="5400" dirty="0" err="1">
                <a:solidFill>
                  <a:srgbClr val="0000CC"/>
                </a:solidFill>
                <a:latin typeface="Sigmar One" panose="00000500000000000000" pitchFamily="2" charset="0"/>
              </a:rPr>
              <a:t>cả</a:t>
            </a:r>
            <a:r>
              <a:rPr lang="en-US" sz="5400" dirty="0">
                <a:solidFill>
                  <a:srgbClr val="0000CC"/>
                </a:solidFill>
                <a:latin typeface="Sigmar One" panose="00000500000000000000" pitchFamily="2" charset="0"/>
              </a:rPr>
              <a:t> </a:t>
            </a:r>
            <a:r>
              <a:rPr lang="en-US" sz="5400" dirty="0" err="1">
                <a:solidFill>
                  <a:srgbClr val="0000CC"/>
                </a:solidFill>
                <a:latin typeface="Sigmar One" panose="00000500000000000000" pitchFamily="2" charset="0"/>
              </a:rPr>
              <a:t>lớp</a:t>
            </a:r>
            <a:endParaRPr kumimoji="0" lang="en-US" sz="5400" b="0" i="0" u="none" strike="noStrike" kern="1200" cap="none" spc="0" normalizeH="0" baseline="0" noProof="0" dirty="0">
              <a:ln>
                <a:noFill/>
              </a:ln>
              <a:solidFill>
                <a:srgbClr val="0000CC"/>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80844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A3862D86-0037-7A04-AF86-53DE148076AE}"/>
              </a:ext>
            </a:extLst>
          </p:cNvPr>
          <p:cNvPicPr>
            <a:picLocks noChangeAspect="1"/>
          </p:cNvPicPr>
          <p:nvPr/>
        </p:nvPicPr>
        <p:blipFill rotWithShape="1">
          <a:blip r:embed="rId2">
            <a:extLst>
              <a:ext uri="{BEBA8EAE-BF5A-486C-A8C5-ECC9F3942E4B}">
                <a14:imgProps xmlns:a14="http://schemas.microsoft.com/office/drawing/2010/main">
                  <a14:imgLayer>
                    <a14:imgEffect>
                      <a14:sharpenSoften amount="-50000"/>
                    </a14:imgEffect>
                    <a14:imgEffect>
                      <a14:saturation sat="400000"/>
                    </a14:imgEffect>
                  </a14:imgLayer>
                </a14:imgProps>
              </a:ext>
              <a:ext uri="{28A0092B-C50C-407E-A947-70E740481C1C}">
                <a14:useLocalDpi xmlns:a14="http://schemas.microsoft.com/office/drawing/2010/main" val="0"/>
              </a:ext>
            </a:extLst>
          </a:blip>
          <a:srcRect t="21803"/>
          <a:stretch/>
        </p:blipFill>
        <p:spPr>
          <a:xfrm>
            <a:off x="1" y="0"/>
            <a:ext cx="12192000" cy="6858000"/>
          </a:xfrm>
          <a:prstGeom prst="rect">
            <a:avLst/>
          </a:prstGeom>
        </p:spPr>
      </p:pic>
      <p:pic>
        <p:nvPicPr>
          <p:cNvPr id="9" name="Picture 8" descr="Icon&#10;&#10;Description automatically generated">
            <a:extLst>
              <a:ext uri="{FF2B5EF4-FFF2-40B4-BE49-F238E27FC236}">
                <a16:creationId xmlns:a16="http://schemas.microsoft.com/office/drawing/2014/main" id="{C070AF2D-236C-1337-3F69-BAEA1FCAFD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2491" y="44624"/>
            <a:ext cx="1314189" cy="1350773"/>
          </a:xfrm>
          <a:prstGeom prst="rect">
            <a:avLst/>
          </a:prstGeom>
        </p:spPr>
      </p:pic>
      <p:pic>
        <p:nvPicPr>
          <p:cNvPr id="11" name="Picture 10" descr="A picture containing diagram&#10;&#10;Description automatically generated">
            <a:extLst>
              <a:ext uri="{FF2B5EF4-FFF2-40B4-BE49-F238E27FC236}">
                <a16:creationId xmlns:a16="http://schemas.microsoft.com/office/drawing/2014/main" id="{1B974A38-0CC6-B3A9-5B71-A8A981BF1F8F}"/>
              </a:ext>
            </a:extLst>
          </p:cNvPr>
          <p:cNvPicPr>
            <a:picLocks noChangeAspect="1"/>
          </p:cNvPicPr>
          <p:nvPr/>
        </p:nvPicPr>
        <p:blipFill rotWithShape="1">
          <a:blip r:embed="rId4">
            <a:extLst>
              <a:ext uri="{28A0092B-C50C-407E-A947-70E740481C1C}">
                <a14:useLocalDpi xmlns:a14="http://schemas.microsoft.com/office/drawing/2010/main" val="0"/>
              </a:ext>
            </a:extLst>
          </a:blip>
          <a:srcRect t="3387"/>
          <a:stretch/>
        </p:blipFill>
        <p:spPr>
          <a:xfrm>
            <a:off x="0" y="4088040"/>
            <a:ext cx="12191999" cy="2725336"/>
          </a:xfrm>
          <a:prstGeom prst="rect">
            <a:avLst/>
          </a:prstGeom>
        </p:spPr>
      </p:pic>
      <p:sp>
        <p:nvSpPr>
          <p:cNvPr id="6" name="Rectangle 5"/>
          <p:cNvSpPr/>
          <p:nvPr/>
        </p:nvSpPr>
        <p:spPr>
          <a:xfrm>
            <a:off x="294507" y="116632"/>
            <a:ext cx="11274101" cy="3971408"/>
          </a:xfrm>
          <a:prstGeom prst="rect">
            <a:avLst/>
          </a:prstGeom>
        </p:spPr>
        <p:txBody>
          <a:bodyPr wrap="square">
            <a:spAutoFit/>
          </a:bodyPr>
          <a:lstStyle/>
          <a:p>
            <a:pPr>
              <a:lnSpc>
                <a:spcPct val="150000"/>
              </a:lnSpc>
            </a:pP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Câu</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1</a:t>
            </a:r>
            <a:r>
              <a:rPr lang="en-US" sz="2800"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Mặt</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trời</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mùa</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hè</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có</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gì</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lạ</a:t>
            </a:r>
            <a:r>
              <a:rPr lang="en-US" sz="2800" b="1" dirty="0">
                <a:solidFill>
                  <a:schemeClr val="accent1">
                    <a:lumMod val="50000"/>
                  </a:schemeClr>
                </a:solidFill>
                <a:latin typeface="Arial" panose="020B0604020202020204" pitchFamily="34" charset="0"/>
                <a:ea typeface="Tahoma" panose="020B0604030504040204" pitchFamily="34" charset="0"/>
                <a:cs typeface="Arial" panose="020B0604020202020204" pitchFamily="34" charset="0"/>
              </a:rPr>
              <a:t>?</a:t>
            </a:r>
          </a:p>
          <a:p>
            <a:pPr>
              <a:lnSpc>
                <a:spcPct val="150000"/>
              </a:lnSpc>
            </a:pP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Câu</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2: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Nắng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mùa</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hè</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mang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đến</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cho</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cuộc</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sống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những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ích</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lợi</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gì</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a:t>
            </a:r>
          </a:p>
          <a:p>
            <a:pPr>
              <a:lnSpc>
                <a:spcPct val="150000"/>
              </a:lnSpc>
            </a:pPr>
            <a:r>
              <a:rPr lang="vi-VN" sz="2800" b="1" dirty="0">
                <a:solidFill>
                  <a:srgbClr val="FF0000"/>
                </a:solidFill>
                <a:latin typeface="Arial" panose="020B0604020202020204" pitchFamily="34" charset="0"/>
                <a:ea typeface="Tahoma" panose="020B0604030504040204" pitchFamily="34" charset="0"/>
                <a:cs typeface="Arial" panose="020B0604020202020204" pitchFamily="34" charset="0"/>
              </a:rPr>
              <a:t>Câu 3</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Ngày</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của</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mùa</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hè</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có</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gì</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đặc</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FF0000"/>
                </a:solidFill>
                <a:latin typeface="Arial" panose="020B0604020202020204" pitchFamily="34" charset="0"/>
                <a:ea typeface="Tahoma" panose="020B0604030504040204" pitchFamily="34" charset="0"/>
                <a:cs typeface="Arial" panose="020B0604020202020204" pitchFamily="34" charset="0"/>
              </a:rPr>
              <a:t>biệt</a:t>
            </a:r>
            <a:r>
              <a:rPr lang="en-US" sz="2800" b="1" dirty="0">
                <a:solidFill>
                  <a:srgbClr val="FF0000"/>
                </a:solidFill>
                <a:latin typeface="Arial" panose="020B0604020202020204" pitchFamily="34" charset="0"/>
                <a:ea typeface="Tahoma" panose="020B0604030504040204" pitchFamily="34" charset="0"/>
                <a:cs typeface="Arial" panose="020B0604020202020204" pitchFamily="34" charset="0"/>
              </a:rPr>
              <a:t>?</a:t>
            </a:r>
          </a:p>
          <a:p>
            <a:pPr lvl="0">
              <a:lnSpc>
                <a:spcPct val="150000"/>
              </a:lnSpc>
            </a:pPr>
            <a:r>
              <a:rPr lang="en-US" sz="2800" b="1" dirty="0" err="1">
                <a:solidFill>
                  <a:srgbClr val="7030A0"/>
                </a:solidFill>
                <a:latin typeface="Arial" panose="020B0604020202020204" pitchFamily="34" charset="0"/>
                <a:ea typeface="Open Sans" panose="020B0606030504020204" pitchFamily="34" charset="0"/>
                <a:cs typeface="Arial" panose="020B0604020202020204" pitchFamily="34" charset="0"/>
              </a:rPr>
              <a:t>Câu</a:t>
            </a:r>
            <a:r>
              <a:rPr lang="en-US" sz="2800" b="1" dirty="0">
                <a:solidFill>
                  <a:srgbClr val="7030A0"/>
                </a:solidFill>
                <a:latin typeface="Arial" panose="020B0604020202020204" pitchFamily="34" charset="0"/>
                <a:ea typeface="Open Sans" panose="020B0606030504020204" pitchFamily="34" charset="0"/>
                <a:cs typeface="Arial" panose="020B0604020202020204" pitchFamily="34" charset="0"/>
              </a:rPr>
              <a:t> 4: </a:t>
            </a:r>
            <a:r>
              <a:rPr lang="vi-VN" sz="2800" b="1" dirty="0">
                <a:solidFill>
                  <a:srgbClr val="7030A0"/>
                </a:solidFill>
                <a:latin typeface="Arial" panose="020B0604020202020204" pitchFamily="34" charset="0"/>
                <a:cs typeface="Arial" panose="020B0604020202020204" pitchFamily="34" charset="0"/>
              </a:rPr>
              <a:t>Vì sao bạn nhỏ thấy “mùa hè thật sung sướng”?</a:t>
            </a:r>
            <a:endParaRPr lang="en-US" sz="2800" b="1" dirty="0">
              <a:solidFill>
                <a:srgbClr val="7030A0"/>
              </a:solidFill>
              <a:latin typeface="Arial" panose="020B0604020202020204" pitchFamily="34" charset="0"/>
              <a:cs typeface="Arial" panose="020B0604020202020204" pitchFamily="34" charset="0"/>
            </a:endParaRPr>
          </a:p>
          <a:p>
            <a:pPr lvl="0">
              <a:lnSpc>
                <a:spcPct val="150000"/>
              </a:lnSpc>
            </a:pPr>
            <a:r>
              <a:rPr lang="vi-VN" sz="2800" b="1" dirty="0">
                <a:solidFill>
                  <a:srgbClr val="14960A"/>
                </a:solidFill>
                <a:latin typeface="Arial" panose="020B0604020202020204" pitchFamily="34" charset="0"/>
                <a:cs typeface="Arial" panose="020B0604020202020204" pitchFamily="34" charset="0"/>
              </a:rPr>
              <a:t>Câu </a:t>
            </a:r>
            <a:r>
              <a:rPr lang="en-US" sz="2800" b="1" dirty="0">
                <a:solidFill>
                  <a:srgbClr val="14960A"/>
                </a:solidFill>
                <a:latin typeface="Arial" panose="020B0604020202020204" pitchFamily="34" charset="0"/>
                <a:cs typeface="Arial" panose="020B0604020202020204" pitchFamily="34" charset="0"/>
              </a:rPr>
              <a:t>5: Theo </a:t>
            </a:r>
            <a:r>
              <a:rPr lang="en-US" sz="2800" b="1" dirty="0" err="1">
                <a:solidFill>
                  <a:srgbClr val="14960A"/>
                </a:solidFill>
                <a:latin typeface="Arial" panose="020B0604020202020204" pitchFamily="34" charset="0"/>
                <a:cs typeface="Arial" panose="020B0604020202020204" pitchFamily="34" charset="0"/>
              </a:rPr>
              <a:t>em</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hình</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ảnh</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ngày</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dài</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lấp</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lánh</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chỉ</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điều</a:t>
            </a:r>
            <a:r>
              <a:rPr lang="en-US" sz="2800" b="1" dirty="0">
                <a:solidFill>
                  <a:srgbClr val="14960A"/>
                </a:solidFill>
                <a:latin typeface="Arial" panose="020B0604020202020204" pitchFamily="34" charset="0"/>
                <a:cs typeface="Arial" panose="020B0604020202020204" pitchFamily="34" charset="0"/>
              </a:rPr>
              <a:t> </a:t>
            </a:r>
            <a:r>
              <a:rPr lang="en-US" sz="2800" b="1" dirty="0" err="1">
                <a:solidFill>
                  <a:srgbClr val="14960A"/>
                </a:solidFill>
                <a:latin typeface="Arial" panose="020B0604020202020204" pitchFamily="34" charset="0"/>
                <a:cs typeface="Arial" panose="020B0604020202020204" pitchFamily="34" charset="0"/>
              </a:rPr>
              <a:t>gì</a:t>
            </a:r>
            <a:r>
              <a:rPr lang="en-US" sz="2800" b="1" dirty="0">
                <a:solidFill>
                  <a:srgbClr val="14960A"/>
                </a:solidFill>
                <a:latin typeface="Arial" panose="020B0604020202020204" pitchFamily="34" charset="0"/>
                <a:cs typeface="Arial" panose="020B0604020202020204" pitchFamily="34" charset="0"/>
              </a:rPr>
              <a:t>? </a:t>
            </a:r>
          </a:p>
          <a:p>
            <a:pPr lvl="0">
              <a:lnSpc>
                <a:spcPct val="150000"/>
              </a:lnSpc>
            </a:pPr>
            <a:r>
              <a:rPr lang="en-US" sz="2800" b="1" dirty="0">
                <a:solidFill>
                  <a:srgbClr val="14960A"/>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Chọn</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câu</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trả</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lời</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hoặc</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nêu</a:t>
            </a:r>
            <a:r>
              <a:rPr lang="en-US" sz="3200" b="1" dirty="0">
                <a:solidFill>
                  <a:schemeClr val="bg2">
                    <a:lumMod val="50000"/>
                  </a:schemeClr>
                </a:solidFill>
                <a:latin typeface="Arial" panose="020B0604020202020204" pitchFamily="34" charset="0"/>
                <a:cs typeface="Arial" panose="020B0604020202020204" pitchFamily="34" charset="0"/>
              </a:rPr>
              <a:t> ý </a:t>
            </a:r>
            <a:r>
              <a:rPr lang="en-US" sz="3200" b="1" dirty="0" err="1">
                <a:solidFill>
                  <a:schemeClr val="bg2">
                    <a:lumMod val="50000"/>
                  </a:schemeClr>
                </a:solidFill>
                <a:latin typeface="Arial" panose="020B0604020202020204" pitchFamily="34" charset="0"/>
                <a:cs typeface="Arial" panose="020B0604020202020204" pitchFamily="34" charset="0"/>
              </a:rPr>
              <a:t>kiến</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khác</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của</a:t>
            </a:r>
            <a:r>
              <a:rPr lang="en-US" sz="3200" b="1" dirty="0">
                <a:solidFill>
                  <a:schemeClr val="bg2">
                    <a:lumMod val="50000"/>
                  </a:schemeClr>
                </a:solidFill>
                <a:latin typeface="Arial" panose="020B0604020202020204" pitchFamily="34" charset="0"/>
                <a:cs typeface="Arial" panose="020B0604020202020204" pitchFamily="34" charset="0"/>
              </a:rPr>
              <a:t> </a:t>
            </a:r>
            <a:r>
              <a:rPr lang="en-US" sz="3200" b="1" dirty="0" err="1">
                <a:solidFill>
                  <a:schemeClr val="bg2">
                    <a:lumMod val="50000"/>
                  </a:schemeClr>
                </a:solidFill>
                <a:latin typeface="Arial" panose="020B0604020202020204" pitchFamily="34" charset="0"/>
                <a:cs typeface="Arial" panose="020B0604020202020204" pitchFamily="34" charset="0"/>
              </a:rPr>
              <a:t>em</a:t>
            </a:r>
            <a:endParaRPr lang="vi-VN" sz="3200" b="1" dirty="0">
              <a:solidFill>
                <a:schemeClr val="bg2">
                  <a:lumMod val="50000"/>
                </a:schemeClr>
              </a:solidFill>
              <a:latin typeface="Arial" panose="020B0604020202020204" pitchFamily="34" charset="0"/>
              <a:cs typeface="Arial" panose="020B0604020202020204" pitchFamily="34" charset="0"/>
            </a:endParaRPr>
          </a:p>
        </p:txBody>
      </p:sp>
      <p:sp>
        <p:nvSpPr>
          <p:cNvPr id="8" name="Cloud 7">
            <a:extLst>
              <a:ext uri="{FF2B5EF4-FFF2-40B4-BE49-F238E27FC236}">
                <a16:creationId xmlns:a16="http://schemas.microsoft.com/office/drawing/2014/main" id="{9983C60C-E901-DAA5-AC1C-ABD9B76BCFAC}"/>
              </a:ext>
            </a:extLst>
          </p:cNvPr>
          <p:cNvSpPr/>
          <p:nvPr/>
        </p:nvSpPr>
        <p:spPr>
          <a:xfrm>
            <a:off x="2567608" y="4221088"/>
            <a:ext cx="4824536" cy="1238593"/>
          </a:xfrm>
          <a:prstGeom prst="cloud">
            <a:avLst/>
          </a:prstGeom>
          <a:solidFill>
            <a:srgbClr val="FFFFCC"/>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36119"/>
                </a:solidFill>
                <a:effectLst/>
                <a:uLnTx/>
                <a:uFillTx/>
                <a:latin typeface="Arial" panose="020B0604020202020204" pitchFamily="34" charset="0"/>
                <a:cs typeface="Arial" panose="020B0604020202020204" pitchFamily="34" charset="0"/>
              </a:rPr>
              <a:t>Thảo</a:t>
            </a:r>
            <a:r>
              <a:rPr kumimoji="0" lang="en-US" sz="3200" b="0" i="0" u="none" strike="noStrike" kern="1200" cap="none" spc="0" normalizeH="0" baseline="0" noProof="0" dirty="0">
                <a:ln>
                  <a:noFill/>
                </a:ln>
                <a:solidFill>
                  <a:srgbClr val="036119"/>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srgbClr val="036119"/>
                </a:solidFill>
                <a:effectLst/>
                <a:uLnTx/>
                <a:uFillTx/>
                <a:latin typeface="Arial" panose="020B0604020202020204" pitchFamily="34" charset="0"/>
                <a:cs typeface="Arial" panose="020B0604020202020204" pitchFamily="34" charset="0"/>
              </a:rPr>
              <a:t>luận</a:t>
            </a:r>
            <a:r>
              <a:rPr kumimoji="0" lang="en-US" sz="3200" b="0" i="0" u="none" strike="noStrike" kern="1200" cap="none" spc="0" normalizeH="0" baseline="0" noProof="0" dirty="0">
                <a:ln>
                  <a:noFill/>
                </a:ln>
                <a:solidFill>
                  <a:srgbClr val="036119"/>
                </a:solidFill>
                <a:effectLst/>
                <a:uLnTx/>
                <a:uFillTx/>
                <a:latin typeface="Arial" panose="020B0604020202020204" pitchFamily="34" charset="0"/>
                <a:cs typeface="Arial" panose="020B0604020202020204" pitchFamily="34" charset="0"/>
              </a:rPr>
              <a:t> </a:t>
            </a:r>
            <a:r>
              <a:rPr kumimoji="0" lang="en-US" sz="3200" b="0" i="0" u="none" strike="noStrike" kern="1200" cap="none" spc="0" normalizeH="0" baseline="0" noProof="0" dirty="0" err="1">
                <a:ln>
                  <a:noFill/>
                </a:ln>
                <a:solidFill>
                  <a:srgbClr val="036119"/>
                </a:solidFill>
                <a:effectLst/>
                <a:uLnTx/>
                <a:uFillTx/>
                <a:latin typeface="Arial" panose="020B0604020202020204" pitchFamily="34" charset="0"/>
                <a:cs typeface="Arial" panose="020B0604020202020204" pitchFamily="34" charset="0"/>
              </a:rPr>
              <a:t>nhóm</a:t>
            </a:r>
            <a:endParaRPr kumimoji="0" lang="en-US" sz="3200" b="0" i="0" u="none" strike="noStrike" kern="1200" cap="none" spc="0" normalizeH="0" baseline="0" noProof="0" dirty="0">
              <a:ln>
                <a:noFill/>
              </a:ln>
              <a:solidFill>
                <a:srgbClr val="036119"/>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284397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clipart&#10;&#10;Description automatically generated">
            <a:extLst>
              <a:ext uri="{FF2B5EF4-FFF2-40B4-BE49-F238E27FC236}">
                <a16:creationId xmlns:a16="http://schemas.microsoft.com/office/drawing/2014/main" id="{7BAAB50E-1425-F429-67EF-8F7936DBD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048326" y="3284983"/>
            <a:ext cx="3159067" cy="3410627"/>
          </a:xfrm>
          <a:prstGeom prst="rect">
            <a:avLst/>
          </a:prstGeom>
        </p:spPr>
      </p:pic>
      <p:sp>
        <p:nvSpPr>
          <p:cNvPr id="2" name="TextBox 1">
            <a:extLst>
              <a:ext uri="{FF2B5EF4-FFF2-40B4-BE49-F238E27FC236}">
                <a16:creationId xmlns:a16="http://schemas.microsoft.com/office/drawing/2014/main" id="{8DB2DD22-29B2-C4C4-DD77-80D26F326D35}"/>
              </a:ext>
            </a:extLst>
          </p:cNvPr>
          <p:cNvSpPr txBox="1"/>
          <p:nvPr/>
        </p:nvSpPr>
        <p:spPr>
          <a:xfrm>
            <a:off x="839416" y="116632"/>
            <a:ext cx="7086600" cy="646986"/>
          </a:xfrm>
          <a:prstGeom prst="roundRect">
            <a:avLst/>
          </a:prstGeom>
          <a:solidFill>
            <a:srgbClr val="FFFFCC"/>
          </a:solidFill>
          <a:ln>
            <a:solidFill>
              <a:schemeClr val="tx1"/>
            </a:solid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r>
              <a:rPr lang="en-US" sz="3200" b="1" dirty="0" err="1">
                <a:solidFill>
                  <a:srgbClr val="14960A"/>
                </a:solidFill>
                <a:latin typeface="Nunito Black" pitchFamily="2" charset="0"/>
                <a:ea typeface="Tahoma" panose="020B0604030504040204" pitchFamily="34" charset="0"/>
                <a:cs typeface="Tahoma" panose="020B0604030504040204" pitchFamily="34" charset="0"/>
              </a:rPr>
              <a:t>Câu</a:t>
            </a:r>
            <a:r>
              <a:rPr lang="en-US" sz="3200" b="1" dirty="0">
                <a:solidFill>
                  <a:srgbClr val="14960A"/>
                </a:solidFill>
                <a:latin typeface="Nunito Black" pitchFamily="2" charset="0"/>
                <a:ea typeface="Tahoma" panose="020B0604030504040204" pitchFamily="34" charset="0"/>
                <a:cs typeface="Tahoma" panose="020B0604030504040204" pitchFamily="34" charset="0"/>
              </a:rPr>
              <a:t> 1</a:t>
            </a:r>
            <a:r>
              <a:rPr lang="en-US" sz="3200"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Mặt</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trời</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mùa</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hè</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có</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gì</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lạ</a:t>
            </a:r>
            <a:r>
              <a:rPr lang="en-US" sz="3200" b="1" dirty="0">
                <a:solidFill>
                  <a:srgbClr val="14960A"/>
                </a:solidFill>
                <a:latin typeface="Nunito Black" pitchFamily="2" charset="0"/>
                <a:ea typeface="Tahoma" panose="020B0604030504040204" pitchFamily="34" charset="0"/>
                <a:cs typeface="Tahoma" panose="020B0604030504040204" pitchFamily="34" charset="0"/>
              </a:rPr>
              <a:t>?</a:t>
            </a:r>
            <a:endParaRPr lang="en-US" sz="3200" dirty="0">
              <a:solidFill>
                <a:srgbClr val="14960A"/>
              </a:solidFill>
              <a:latin typeface="Nunito Black" pitchFamily="2" charset="0"/>
              <a:ea typeface="Tahoma" panose="020B0604030504040204" pitchFamily="34" charset="0"/>
              <a:cs typeface="Tahoma" panose="020B0604030504040204" pitchFamily="34" charset="0"/>
            </a:endParaRPr>
          </a:p>
        </p:txBody>
      </p:sp>
      <p:pic>
        <p:nvPicPr>
          <p:cNvPr id="21" name="Picture 20">
            <a:extLst>
              <a:ext uri="{FF2B5EF4-FFF2-40B4-BE49-F238E27FC236}">
                <a16:creationId xmlns:a16="http://schemas.microsoft.com/office/drawing/2014/main" id="{9D6D37C3-74AB-08F2-9B01-B89BFEB6AD03}"/>
              </a:ext>
            </a:extLst>
          </p:cNvPr>
          <p:cNvPicPr>
            <a:picLocks noChangeAspect="1"/>
          </p:cNvPicPr>
          <p:nvPr/>
        </p:nvPicPr>
        <p:blipFill rotWithShape="1">
          <a:blip r:embed="rId4"/>
          <a:srcRect t="14694" b="21814"/>
          <a:stretch/>
        </p:blipFill>
        <p:spPr>
          <a:xfrm>
            <a:off x="4997" y="0"/>
            <a:ext cx="1002831" cy="838201"/>
          </a:xfrm>
          <a:prstGeom prst="rect">
            <a:avLst/>
          </a:prstGeom>
        </p:spPr>
      </p:pic>
      <p:sp>
        <p:nvSpPr>
          <p:cNvPr id="3" name="TextBox 2">
            <a:extLst>
              <a:ext uri="{FF2B5EF4-FFF2-40B4-BE49-F238E27FC236}">
                <a16:creationId xmlns:a16="http://schemas.microsoft.com/office/drawing/2014/main" id="{6F83456C-C951-CDE7-BAE3-6278941DCDEE}"/>
              </a:ext>
            </a:extLst>
          </p:cNvPr>
          <p:cNvSpPr txBox="1"/>
          <p:nvPr/>
        </p:nvSpPr>
        <p:spPr>
          <a:xfrm>
            <a:off x="9192344" y="620688"/>
            <a:ext cx="2965274" cy="2337875"/>
          </a:xfrm>
          <a:prstGeom prst="wedgeRoundRectCallout">
            <a:avLst>
              <a:gd name="adj1" fmla="val 26720"/>
              <a:gd name="adj2" fmla="val 66062"/>
              <a:gd name="adj3" fmla="val 16667"/>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20000"/>
              </a:lnSpc>
            </a:pPr>
            <a:r>
              <a:rPr lang="vi-VN" sz="2800" b="1" dirty="0">
                <a:solidFill>
                  <a:srgbClr val="000000"/>
                </a:solidFill>
                <a:ea typeface="Tahoma" panose="020B0604030504040204" pitchFamily="34" charset="0"/>
                <a:cs typeface="Tahoma" panose="020B0604030504040204" pitchFamily="34" charset="0"/>
              </a:rPr>
              <a:t>Gợi ý:</a:t>
            </a:r>
            <a:r>
              <a:rPr lang="en-US" sz="2800" b="1" dirty="0">
                <a:solidFill>
                  <a:srgbClr val="000000"/>
                </a:solidFill>
                <a:ea typeface="Tahoma" panose="020B0604030504040204" pitchFamily="34" charset="0"/>
                <a:cs typeface="Tahoma" panose="020B0604030504040204" pitchFamily="34" charset="0"/>
              </a:rPr>
              <a:t> </a:t>
            </a:r>
            <a:r>
              <a:rPr lang="en-US" sz="2800" dirty="0">
                <a:solidFill>
                  <a:srgbClr val="000000"/>
                </a:solidFill>
                <a:ea typeface="Tahoma" panose="020B0604030504040204" pitchFamily="34" charset="0"/>
                <a:cs typeface="Tahoma" panose="020B0604030504040204" pitchFamily="34" charset="0"/>
              </a:rPr>
              <a:t>Đ</a:t>
            </a:r>
            <a:r>
              <a:rPr lang="vi-VN" sz="2800" dirty="0">
                <a:ea typeface="Tahoma" panose="020B0604030504040204" pitchFamily="34" charset="0"/>
                <a:cs typeface="Tahoma" panose="020B0604030504040204" pitchFamily="34" charset="0"/>
              </a:rPr>
              <a:t>ọc khổ thơ thứ nhất </a:t>
            </a:r>
            <a:r>
              <a:rPr lang="en-US" sz="2800" dirty="0">
                <a:ea typeface="Tahoma" panose="020B0604030504040204" pitchFamily="34" charset="0"/>
                <a:cs typeface="Tahoma" panose="020B0604030504040204" pitchFamily="34" charset="0"/>
              </a:rPr>
              <a:t> </a:t>
            </a:r>
            <a:r>
              <a:rPr lang="en-US" sz="2800" dirty="0" err="1">
                <a:ea typeface="Tahoma" panose="020B0604030504040204" pitchFamily="34" charset="0"/>
                <a:cs typeface="Tahoma" panose="020B0604030504040204" pitchFamily="34" charset="0"/>
              </a:rPr>
              <a:t>và</a:t>
            </a:r>
            <a:r>
              <a:rPr lang="en-US" sz="2800" dirty="0">
                <a:ea typeface="Tahoma" panose="020B0604030504040204" pitchFamily="34" charset="0"/>
                <a:cs typeface="Tahoma" panose="020B0604030504040204" pitchFamily="34" charset="0"/>
              </a:rPr>
              <a:t> </a:t>
            </a:r>
            <a:r>
              <a:rPr lang="en-US" sz="2800" dirty="0" err="1">
                <a:ea typeface="Tahoma" panose="020B0604030504040204" pitchFamily="34" charset="0"/>
                <a:cs typeface="Tahoma" panose="020B0604030504040204" pitchFamily="34" charset="0"/>
              </a:rPr>
              <a:t>thứ</a:t>
            </a:r>
            <a:r>
              <a:rPr lang="en-US" sz="2800" dirty="0">
                <a:ea typeface="Tahoma" panose="020B0604030504040204" pitchFamily="34" charset="0"/>
                <a:cs typeface="Tahoma" panose="020B0604030504040204" pitchFamily="34" charset="0"/>
              </a:rPr>
              <a:t>  </a:t>
            </a:r>
            <a:r>
              <a:rPr lang="en-US" sz="2800" dirty="0" err="1">
                <a:ea typeface="Tahoma" panose="020B0604030504040204" pitchFamily="34" charset="0"/>
                <a:cs typeface="Tahoma" panose="020B0604030504040204" pitchFamily="34" charset="0"/>
              </a:rPr>
              <a:t>ba</a:t>
            </a:r>
            <a:r>
              <a:rPr lang="en-US" sz="2800" dirty="0">
                <a:ea typeface="Tahoma" panose="020B0604030504040204" pitchFamily="34" charset="0"/>
                <a:cs typeface="Tahoma" panose="020B0604030504040204" pitchFamily="34" charset="0"/>
              </a:rPr>
              <a:t> </a:t>
            </a:r>
            <a:r>
              <a:rPr lang="vi-VN" sz="2800" dirty="0">
                <a:ea typeface="Tahoma" panose="020B0604030504040204" pitchFamily="34" charset="0"/>
                <a:cs typeface="Tahoma" panose="020B0604030504040204" pitchFamily="34" charset="0"/>
              </a:rPr>
              <a:t>để trả lời câu hỏi.</a:t>
            </a:r>
            <a:endParaRPr lang="vi-VN" sz="2800" b="1" dirty="0">
              <a:solidFill>
                <a:srgbClr val="000000"/>
              </a:solidFill>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12654F4A-DE93-4D5B-BC1C-6360B6238757}"/>
              </a:ext>
            </a:extLst>
          </p:cNvPr>
          <p:cNvSpPr txBox="1"/>
          <p:nvPr/>
        </p:nvSpPr>
        <p:spPr>
          <a:xfrm>
            <a:off x="1199456" y="4149080"/>
            <a:ext cx="7848871" cy="2352275"/>
          </a:xfrm>
          <a:prstGeom prst="roundRect">
            <a:avLst/>
          </a:prstGeom>
          <a:noFill/>
          <a:ln w="28575">
            <a:noFill/>
            <a:prstDash val="dashDot"/>
          </a:ln>
        </p:spPr>
        <p:txBody>
          <a:bodyPr wrap="square">
            <a:spAutoFit/>
          </a:bodyPr>
          <a:lstStyle/>
          <a:p>
            <a:pPr>
              <a:lnSpc>
                <a:spcPct val="120000"/>
              </a:lnSpc>
            </a:pPr>
            <a:r>
              <a:rPr lang="vi-VN" sz="2800" b="1" dirty="0">
                <a:solidFill>
                  <a:srgbClr val="FF0000"/>
                </a:solidFill>
                <a:ea typeface="Tahoma" panose="020B0604030504040204" pitchFamily="34" charset="0"/>
                <a:cs typeface="Tahoma" panose="020B0604030504040204" pitchFamily="34" charset="0"/>
              </a:rPr>
              <a:t>Mặt trời mùa hè kì lạ ở chỗ là</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Buổi</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sáng</a:t>
            </a:r>
            <a:r>
              <a:rPr lang="en-US" sz="2800" b="1" dirty="0">
                <a:solidFill>
                  <a:srgbClr val="FF0000"/>
                </a:solidFill>
                <a:ea typeface="Tahoma" panose="020B0604030504040204" pitchFamily="34" charset="0"/>
                <a:cs typeface="Tahoma" panose="020B0604030504040204" pitchFamily="34" charset="0"/>
              </a:rPr>
              <a:t> “</a:t>
            </a:r>
            <a:r>
              <a:rPr lang="vi-VN" sz="2800" b="1" dirty="0">
                <a:solidFill>
                  <a:srgbClr val="FF0000"/>
                </a:solidFill>
                <a:ea typeface="Tahoma" panose="020B0604030504040204" pitchFamily="34" charset="0"/>
                <a:cs typeface="Tahoma" panose="020B0604030504040204" pitchFamily="34" charset="0"/>
              </a:rPr>
              <a:t>ưa dậy sớm</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và</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buổi</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chiều</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mải</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rong</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chơi</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đủng</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đỉnh</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mãi</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chân</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trời</a:t>
            </a:r>
            <a:r>
              <a:rPr lang="en-US" sz="2800" b="1" dirty="0">
                <a:solidFill>
                  <a:srgbClr val="FF0000"/>
                </a:solidFill>
                <a:ea typeface="Tahoma" panose="020B0604030504040204" pitchFamily="34" charset="0"/>
                <a:cs typeface="Tahoma" panose="020B0604030504040204" pitchFamily="34" charset="0"/>
              </a:rPr>
              <a:t>” “ </a:t>
            </a:r>
            <a:r>
              <a:rPr lang="en-US" sz="2800" b="1" dirty="0" err="1">
                <a:solidFill>
                  <a:srgbClr val="FF0000"/>
                </a:solidFill>
                <a:ea typeface="Tahoma" panose="020B0604030504040204" pitchFamily="34" charset="0"/>
                <a:cs typeface="Tahoma" panose="020B0604030504040204" pitchFamily="34" charset="0"/>
              </a:rPr>
              <a:t>chưa</a:t>
            </a:r>
            <a:r>
              <a:rPr lang="en-US" sz="2800" b="1" dirty="0">
                <a:solidFill>
                  <a:srgbClr val="FF0000"/>
                </a:solidFill>
                <a:ea typeface="Tahoma" panose="020B0604030504040204" pitchFamily="34" charset="0"/>
                <a:cs typeface="Tahoma" panose="020B0604030504040204" pitchFamily="34" charset="0"/>
              </a:rPr>
              <a:t> </a:t>
            </a:r>
            <a:r>
              <a:rPr lang="en-US" sz="2800" b="1" dirty="0" err="1">
                <a:solidFill>
                  <a:srgbClr val="FF0000"/>
                </a:solidFill>
                <a:ea typeface="Tahoma" panose="020B0604030504040204" pitchFamily="34" charset="0"/>
                <a:cs typeface="Tahoma" panose="020B0604030504040204" pitchFamily="34" charset="0"/>
              </a:rPr>
              <a:t>lặn</a:t>
            </a:r>
            <a:r>
              <a:rPr lang="en-US" sz="2800" b="1" dirty="0">
                <a:solidFill>
                  <a:srgbClr val="FF0000"/>
                </a:solidFill>
                <a:ea typeface="Tahoma" panose="020B0604030504040204" pitchFamily="34" charset="0"/>
                <a:cs typeface="Tahoma" panose="020B0604030504040204" pitchFamily="34" charset="0"/>
              </a:rPr>
              <a:t>”.</a:t>
            </a:r>
          </a:p>
          <a:p>
            <a:pPr>
              <a:lnSpc>
                <a:spcPct val="120000"/>
              </a:lnSpc>
            </a:pPr>
            <a:r>
              <a:rPr lang="en-US" sz="2800" b="1" dirty="0" err="1">
                <a:ea typeface="Tahoma" panose="020B0604030504040204" pitchFamily="34" charset="0"/>
                <a:cs typeface="Tahoma" panose="020B0604030504040204" pitchFamily="34" charset="0"/>
              </a:rPr>
              <a:t>Mặt</a:t>
            </a:r>
            <a:r>
              <a:rPr lang="en-US" sz="2800" b="1" dirty="0">
                <a:ea typeface="Tahoma" panose="020B0604030504040204" pitchFamily="34" charset="0"/>
                <a:cs typeface="Tahoma" panose="020B0604030504040204" pitchFamily="34" charset="0"/>
              </a:rPr>
              <a:t> </a:t>
            </a:r>
            <a:r>
              <a:rPr lang="en-US" sz="2800" b="1" dirty="0" err="1">
                <a:ea typeface="Tahoma" panose="020B0604030504040204" pitchFamily="34" charset="0"/>
                <a:cs typeface="Tahoma" panose="020B0604030504040204" pitchFamily="34" charset="0"/>
              </a:rPr>
              <a:t>trời</a:t>
            </a:r>
            <a:r>
              <a:rPr lang="en-US" sz="2800" b="1" dirty="0">
                <a:ea typeface="Tahoma" panose="020B0604030504040204" pitchFamily="34" charset="0"/>
                <a:cs typeface="Tahoma" panose="020B0604030504040204" pitchFamily="34" charset="0"/>
              </a:rPr>
              <a:t> </a:t>
            </a:r>
            <a:r>
              <a:rPr lang="en-US" sz="2800" b="1" dirty="0" err="1">
                <a:ea typeface="Tahoma" panose="020B0604030504040204" pitchFamily="34" charset="0"/>
                <a:cs typeface="Tahoma" panose="020B0604030504040204" pitchFamily="34" charset="0"/>
              </a:rPr>
              <a:t>mọc</a:t>
            </a:r>
            <a:r>
              <a:rPr lang="en-US" sz="2800" b="1" dirty="0">
                <a:ea typeface="Tahoma" panose="020B0604030504040204" pitchFamily="34" charset="0"/>
                <a:cs typeface="Tahoma" panose="020B0604030504040204" pitchFamily="34" charset="0"/>
              </a:rPr>
              <a:t> </a:t>
            </a:r>
            <a:r>
              <a:rPr lang="en-US" sz="2800" b="1" dirty="0" err="1">
                <a:ea typeface="Tahoma" panose="020B0604030504040204" pitchFamily="34" charset="0"/>
                <a:cs typeface="Tahoma" panose="020B0604030504040204" pitchFamily="34" charset="0"/>
              </a:rPr>
              <a:t>sớm</a:t>
            </a:r>
            <a:r>
              <a:rPr lang="en-US" sz="2800" b="1" dirty="0">
                <a:ea typeface="Tahoma" panose="020B0604030504040204" pitchFamily="34" charset="0"/>
                <a:cs typeface="Tahoma" panose="020B0604030504040204" pitchFamily="34" charset="0"/>
              </a:rPr>
              <a:t> </a:t>
            </a:r>
            <a:r>
              <a:rPr lang="en-US" sz="2800" b="1" dirty="0" err="1">
                <a:ea typeface="Tahoma" panose="020B0604030504040204" pitchFamily="34" charset="0"/>
                <a:cs typeface="Tahoma" panose="020B0604030504040204" pitchFamily="34" charset="0"/>
              </a:rPr>
              <a:t>và</a:t>
            </a:r>
            <a:r>
              <a:rPr lang="en-US" sz="2800" b="1" dirty="0">
                <a:ea typeface="Tahoma" panose="020B0604030504040204" pitchFamily="34" charset="0"/>
                <a:cs typeface="Tahoma" panose="020B0604030504040204" pitchFamily="34" charset="0"/>
              </a:rPr>
              <a:t> </a:t>
            </a:r>
            <a:r>
              <a:rPr lang="en-US" sz="2800" b="1" dirty="0" err="1">
                <a:ea typeface="Tahoma" panose="020B0604030504040204" pitchFamily="34" charset="0"/>
                <a:cs typeface="Tahoma" panose="020B0604030504040204" pitchFamily="34" charset="0"/>
              </a:rPr>
              <a:t>lặn</a:t>
            </a:r>
            <a:r>
              <a:rPr lang="en-US" sz="2800" b="1" dirty="0">
                <a:ea typeface="Tahoma" panose="020B0604030504040204" pitchFamily="34" charset="0"/>
                <a:cs typeface="Tahoma" panose="020B0604030504040204" pitchFamily="34" charset="0"/>
              </a:rPr>
              <a:t> </a:t>
            </a:r>
            <a:r>
              <a:rPr lang="en-US" sz="2800" b="1" dirty="0" err="1">
                <a:ea typeface="Tahoma" panose="020B0604030504040204" pitchFamily="34" charset="0"/>
                <a:cs typeface="Tahoma" panose="020B0604030504040204" pitchFamily="34" charset="0"/>
              </a:rPr>
              <a:t>muộn</a:t>
            </a:r>
            <a:endParaRPr lang="en-US" sz="2800" b="1" dirty="0">
              <a:ea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67077EE2-2892-1BFC-259F-0D2890CBB30B}"/>
              </a:ext>
            </a:extLst>
          </p:cNvPr>
          <p:cNvSpPr txBox="1"/>
          <p:nvPr/>
        </p:nvSpPr>
        <p:spPr>
          <a:xfrm>
            <a:off x="-24680" y="1700808"/>
            <a:ext cx="4187565" cy="2390442"/>
          </a:xfrm>
          <a:prstGeom prst="roundRect">
            <a:avLst/>
          </a:prstGeom>
          <a:solidFill>
            <a:srgbClr val="EAF9FF"/>
          </a:solidFill>
        </p:spPr>
        <p:txBody>
          <a:bodyPr wrap="square">
            <a:spAutoFit/>
          </a:bodyPr>
          <a:lstStyle/>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Sớm nay em thức dậy</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Trời sáng tự bao giờ</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Mùa hè kì lạ chưa</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ưa dậy sớm.</a:t>
            </a:r>
            <a:endParaRPr kumimoji="0" lang="en-US" sz="2800" b="0" i="0" u="none" strike="noStrike" kern="1200" cap="none" spc="0" normalizeH="0" baseline="0" noProof="0" dirty="0">
              <a:ln>
                <a:noFill/>
              </a:ln>
              <a:solidFill>
                <a:srgbClr val="002060"/>
              </a:solidFill>
              <a:effectLst/>
              <a:uLnTx/>
              <a:uFillTx/>
              <a:ea typeface="+mn-ea"/>
              <a:cs typeface="#9Slide03 Arima Madurai Black" panose="020B0604020202020204" charset="0"/>
            </a:endParaRPr>
          </a:p>
        </p:txBody>
      </p:sp>
      <p:sp>
        <p:nvSpPr>
          <p:cNvPr id="5" name="TextBox 4">
            <a:extLst>
              <a:ext uri="{FF2B5EF4-FFF2-40B4-BE49-F238E27FC236}">
                <a16:creationId xmlns:a16="http://schemas.microsoft.com/office/drawing/2014/main" id="{ADA204A6-A2F5-2199-88C0-B85D20BAC9B0}"/>
              </a:ext>
            </a:extLst>
          </p:cNvPr>
          <p:cNvSpPr txBox="1"/>
          <p:nvPr/>
        </p:nvSpPr>
        <p:spPr>
          <a:xfrm>
            <a:off x="-24680" y="1556792"/>
            <a:ext cx="328936"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1</a:t>
            </a:r>
          </a:p>
        </p:txBody>
      </p:sp>
      <p:sp>
        <p:nvSpPr>
          <p:cNvPr id="6" name="TextBox 5">
            <a:extLst>
              <a:ext uri="{FF2B5EF4-FFF2-40B4-BE49-F238E27FC236}">
                <a16:creationId xmlns:a16="http://schemas.microsoft.com/office/drawing/2014/main" id="{4B4299E3-FBDF-0DCE-81F0-FD69908C76D7}"/>
              </a:ext>
            </a:extLst>
          </p:cNvPr>
          <p:cNvSpPr txBox="1"/>
          <p:nvPr/>
        </p:nvSpPr>
        <p:spPr>
          <a:xfrm>
            <a:off x="4367808" y="1700808"/>
            <a:ext cx="4631096" cy="2390442"/>
          </a:xfrm>
          <a:prstGeom prst="roundRect">
            <a:avLst/>
          </a:prstGeom>
          <a:solidFill>
            <a:schemeClr val="tx2">
              <a:lumMod val="20000"/>
              <a:lumOff val="80000"/>
            </a:schemeClr>
          </a:solidFill>
        </p:spPr>
        <p:txBody>
          <a:bodyPr wrap="square">
            <a:spAutoFit/>
          </a:bodyPr>
          <a:lstStyle/>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Buổi chiều trôi thật chậm</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Mặt trời mải rong chơi</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Đủng đỉnh mãi chân trời</a:t>
            </a:r>
          </a:p>
          <a:p>
            <a:pPr marL="72000" marR="0" lvl="0" indent="0" algn="l" defTabSz="609539" rtl="0" eaLnBrk="1" fontAlgn="t" latinLnBrk="0" hangingPunct="1">
              <a:lnSpc>
                <a:spcPct val="12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Mà vẫn chưa lặn xuống.</a:t>
            </a:r>
          </a:p>
        </p:txBody>
      </p:sp>
      <p:sp>
        <p:nvSpPr>
          <p:cNvPr id="8" name="TextBox 7">
            <a:extLst>
              <a:ext uri="{FF2B5EF4-FFF2-40B4-BE49-F238E27FC236}">
                <a16:creationId xmlns:a16="http://schemas.microsoft.com/office/drawing/2014/main" id="{CEC6DE5B-7AF7-BDB8-FBD4-C4DE09C793FD}"/>
              </a:ext>
            </a:extLst>
          </p:cNvPr>
          <p:cNvSpPr txBox="1"/>
          <p:nvPr/>
        </p:nvSpPr>
        <p:spPr>
          <a:xfrm>
            <a:off x="4295800" y="1556792"/>
            <a:ext cx="373820"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3</a:t>
            </a:r>
          </a:p>
        </p:txBody>
      </p:sp>
    </p:spTree>
    <p:extLst>
      <p:ext uri="{BB962C8B-B14F-4D97-AF65-F5344CB8AC3E}">
        <p14:creationId xmlns:p14="http://schemas.microsoft.com/office/powerpoint/2010/main" val="362952552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4" grpId="0"/>
      <p:bldP spid="4" grpId="0" animBg="1"/>
      <p:bldP spid="5" grpId="0"/>
      <p:bldP spid="6"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clipart&#10;&#10;Description automatically generated">
            <a:extLst>
              <a:ext uri="{FF2B5EF4-FFF2-40B4-BE49-F238E27FC236}">
                <a16:creationId xmlns:a16="http://schemas.microsoft.com/office/drawing/2014/main" id="{7BAAB50E-1425-F429-67EF-8F7936DBD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210800" y="3645024"/>
            <a:ext cx="1981200" cy="3168352"/>
          </a:xfrm>
          <a:prstGeom prst="rect">
            <a:avLst/>
          </a:prstGeom>
        </p:spPr>
      </p:pic>
      <p:sp>
        <p:nvSpPr>
          <p:cNvPr id="18" name="TextBox 17">
            <a:extLst>
              <a:ext uri="{FF2B5EF4-FFF2-40B4-BE49-F238E27FC236}">
                <a16:creationId xmlns:a16="http://schemas.microsoft.com/office/drawing/2014/main" id="{8886D720-4181-92A7-A3B3-87DC4FB82BAE}"/>
              </a:ext>
            </a:extLst>
          </p:cNvPr>
          <p:cNvSpPr txBox="1"/>
          <p:nvPr/>
        </p:nvSpPr>
        <p:spPr>
          <a:xfrm>
            <a:off x="7032104" y="692696"/>
            <a:ext cx="5159896" cy="2758202"/>
          </a:xfrm>
          <a:prstGeom prst="wedgeRoundRectCallout">
            <a:avLst>
              <a:gd name="adj1" fmla="val 37100"/>
              <a:gd name="adj2" fmla="val 60739"/>
              <a:gd name="adj3" fmla="val 16667"/>
            </a:avLst>
          </a:prstGeom>
          <a:solidFill>
            <a:schemeClr val="accent6">
              <a:lumMod val="20000"/>
              <a:lumOff val="80000"/>
            </a:schemeClr>
          </a:solidFill>
          <a:ln w="19050">
            <a:solidFill>
              <a:schemeClr val="accent2">
                <a:lumMod val="50000"/>
              </a:schemeClr>
            </a:solidFill>
          </a:ln>
        </p:spPr>
        <p:txBody>
          <a:bodyPr wrap="square">
            <a:spAutoFit/>
          </a:bodyPr>
          <a:lstStyle/>
          <a:p>
            <a:pPr algn="just"/>
            <a:r>
              <a:rPr lang="vi-VN" sz="2600" b="1" i="0" dirty="0">
                <a:solidFill>
                  <a:srgbClr val="000000"/>
                </a:solidFill>
                <a:effectLst/>
                <a:latin typeface="Nunito" pitchFamily="2" charset="0"/>
              </a:rPr>
              <a:t>Gợi ý:</a:t>
            </a:r>
          </a:p>
          <a:p>
            <a:pPr algn="just"/>
            <a:r>
              <a:rPr lang="vi-VN" sz="2600" i="0" dirty="0">
                <a:solidFill>
                  <a:srgbClr val="000000"/>
                </a:solidFill>
                <a:effectLst/>
                <a:latin typeface="Nunito" pitchFamily="2" charset="0"/>
              </a:rPr>
              <a:t>- </a:t>
            </a:r>
            <a:r>
              <a:rPr lang="en-US" sz="2600" dirty="0" err="1">
                <a:solidFill>
                  <a:srgbClr val="000000"/>
                </a:solidFill>
                <a:latin typeface="Nunito" pitchFamily="2" charset="0"/>
              </a:rPr>
              <a:t>Đối</a:t>
            </a:r>
            <a:r>
              <a:rPr lang="en-US" sz="2600" dirty="0">
                <a:solidFill>
                  <a:srgbClr val="000000"/>
                </a:solidFill>
                <a:latin typeface="Nunito" pitchFamily="2" charset="0"/>
              </a:rPr>
              <a:t> </a:t>
            </a:r>
            <a:r>
              <a:rPr lang="en-US" sz="2600" dirty="0" err="1">
                <a:solidFill>
                  <a:srgbClr val="000000"/>
                </a:solidFill>
                <a:latin typeface="Nunito" pitchFamily="2" charset="0"/>
              </a:rPr>
              <a:t>với</a:t>
            </a:r>
            <a:r>
              <a:rPr lang="en-US" sz="2600" dirty="0">
                <a:solidFill>
                  <a:srgbClr val="000000"/>
                </a:solidFill>
                <a:latin typeface="Nunito" pitchFamily="2" charset="0"/>
              </a:rPr>
              <a:t> </a:t>
            </a:r>
            <a:r>
              <a:rPr lang="en-US" sz="2600" dirty="0" err="1">
                <a:solidFill>
                  <a:srgbClr val="000000"/>
                </a:solidFill>
                <a:latin typeface="Nunito" pitchFamily="2" charset="0"/>
              </a:rPr>
              <a:t>cây</a:t>
            </a:r>
            <a:r>
              <a:rPr lang="vi-VN" sz="2600" i="0" dirty="0">
                <a:solidFill>
                  <a:srgbClr val="000000"/>
                </a:solidFill>
                <a:effectLst/>
                <a:latin typeface="Nunito" pitchFamily="2" charset="0"/>
              </a:rPr>
              <a:t>?</a:t>
            </a:r>
          </a:p>
          <a:p>
            <a:pPr algn="just"/>
            <a:r>
              <a:rPr lang="vi-VN" sz="2600" i="0" dirty="0">
                <a:solidFill>
                  <a:srgbClr val="000000"/>
                </a:solidFill>
                <a:effectLst/>
                <a:latin typeface="Nunito" pitchFamily="2" charset="0"/>
              </a:rPr>
              <a:t>- </a:t>
            </a:r>
            <a:r>
              <a:rPr lang="en-US" sz="2600" dirty="0" err="1">
                <a:solidFill>
                  <a:srgbClr val="000000"/>
                </a:solidFill>
                <a:latin typeface="Nunito" pitchFamily="2" charset="0"/>
              </a:rPr>
              <a:t>Đối</a:t>
            </a:r>
            <a:r>
              <a:rPr lang="en-US" sz="2600" dirty="0">
                <a:solidFill>
                  <a:srgbClr val="000000"/>
                </a:solidFill>
                <a:latin typeface="Nunito" pitchFamily="2" charset="0"/>
              </a:rPr>
              <a:t> </a:t>
            </a:r>
            <a:r>
              <a:rPr lang="en-US" sz="2600" dirty="0" err="1">
                <a:solidFill>
                  <a:srgbClr val="000000"/>
                </a:solidFill>
                <a:latin typeface="Nunito" pitchFamily="2" charset="0"/>
              </a:rPr>
              <a:t>với</a:t>
            </a:r>
            <a:r>
              <a:rPr lang="en-US" sz="2600" dirty="0">
                <a:solidFill>
                  <a:srgbClr val="000000"/>
                </a:solidFill>
                <a:latin typeface="Nunito" pitchFamily="2" charset="0"/>
              </a:rPr>
              <a:t> </a:t>
            </a:r>
            <a:r>
              <a:rPr lang="en-US" sz="2600" dirty="0" err="1">
                <a:solidFill>
                  <a:srgbClr val="000000"/>
                </a:solidFill>
                <a:latin typeface="Nunito" pitchFamily="2" charset="0"/>
              </a:rPr>
              <a:t>hoa</a:t>
            </a:r>
            <a:r>
              <a:rPr lang="vi-VN" sz="2600" i="0" dirty="0">
                <a:solidFill>
                  <a:srgbClr val="000000"/>
                </a:solidFill>
                <a:effectLst/>
                <a:latin typeface="Nunito" pitchFamily="2" charset="0"/>
              </a:rPr>
              <a:t>?</a:t>
            </a:r>
          </a:p>
          <a:p>
            <a:pPr algn="just"/>
            <a:r>
              <a:rPr lang="en-US" sz="2600" dirty="0">
                <a:solidFill>
                  <a:srgbClr val="000000"/>
                </a:solidFill>
                <a:latin typeface="Nunito" pitchFamily="2" charset="0"/>
              </a:rPr>
              <a:t>- </a:t>
            </a:r>
            <a:r>
              <a:rPr lang="en-US" sz="2600" dirty="0" err="1">
                <a:solidFill>
                  <a:srgbClr val="000000"/>
                </a:solidFill>
                <a:latin typeface="Nunito" pitchFamily="2" charset="0"/>
              </a:rPr>
              <a:t>Đối</a:t>
            </a:r>
            <a:r>
              <a:rPr lang="en-US" sz="2600" dirty="0">
                <a:solidFill>
                  <a:srgbClr val="000000"/>
                </a:solidFill>
                <a:latin typeface="Nunito" pitchFamily="2" charset="0"/>
              </a:rPr>
              <a:t> </a:t>
            </a:r>
            <a:r>
              <a:rPr lang="en-US" sz="2600" dirty="0" err="1">
                <a:solidFill>
                  <a:srgbClr val="000000"/>
                </a:solidFill>
                <a:latin typeface="Nunito" pitchFamily="2" charset="0"/>
              </a:rPr>
              <a:t>với</a:t>
            </a:r>
            <a:r>
              <a:rPr lang="en-US" sz="2600" dirty="0">
                <a:solidFill>
                  <a:srgbClr val="000000"/>
                </a:solidFill>
                <a:latin typeface="Nunito" pitchFamily="2" charset="0"/>
              </a:rPr>
              <a:t> </a:t>
            </a:r>
            <a:r>
              <a:rPr lang="en-US" sz="2600" dirty="0" err="1">
                <a:solidFill>
                  <a:srgbClr val="000000"/>
                </a:solidFill>
                <a:latin typeface="Nunito" pitchFamily="2" charset="0"/>
              </a:rPr>
              <a:t>các</a:t>
            </a:r>
            <a:r>
              <a:rPr lang="en-US" sz="2600" dirty="0">
                <a:solidFill>
                  <a:srgbClr val="000000"/>
                </a:solidFill>
                <a:latin typeface="Nunito" pitchFamily="2" charset="0"/>
              </a:rPr>
              <a:t> </a:t>
            </a:r>
            <a:r>
              <a:rPr lang="en-US" sz="2600" dirty="0" err="1">
                <a:solidFill>
                  <a:srgbClr val="000000"/>
                </a:solidFill>
                <a:latin typeface="Nunito" pitchFamily="2" charset="0"/>
              </a:rPr>
              <a:t>bạn</a:t>
            </a:r>
            <a:r>
              <a:rPr lang="en-US" sz="2600" dirty="0">
                <a:solidFill>
                  <a:srgbClr val="000000"/>
                </a:solidFill>
                <a:latin typeface="Nunito" pitchFamily="2" charset="0"/>
              </a:rPr>
              <a:t> </a:t>
            </a:r>
            <a:r>
              <a:rPr lang="en-US" sz="2600" dirty="0" err="1">
                <a:solidFill>
                  <a:srgbClr val="000000"/>
                </a:solidFill>
                <a:latin typeface="Nunito" pitchFamily="2" charset="0"/>
              </a:rPr>
              <a:t>nhỏ</a:t>
            </a:r>
            <a:r>
              <a:rPr lang="vi-VN" sz="2600" i="0" dirty="0">
                <a:solidFill>
                  <a:srgbClr val="000000"/>
                </a:solidFill>
                <a:effectLst/>
                <a:latin typeface="Nunito" pitchFamily="2" charset="0"/>
              </a:rPr>
              <a:t>?</a:t>
            </a:r>
            <a:endParaRPr lang="en-US" sz="2600" i="0" dirty="0">
              <a:solidFill>
                <a:srgbClr val="000000"/>
              </a:solidFill>
              <a:effectLst/>
              <a:latin typeface="Nunito" pitchFamily="2" charset="0"/>
            </a:endParaRPr>
          </a:p>
          <a:p>
            <a:pPr algn="just"/>
            <a:r>
              <a:rPr lang="en-US" sz="2600" dirty="0" err="1">
                <a:solidFill>
                  <a:srgbClr val="000000"/>
                </a:solidFill>
                <a:latin typeface="Nunito" pitchFamily="2" charset="0"/>
              </a:rPr>
              <a:t>Em</a:t>
            </a:r>
            <a:r>
              <a:rPr lang="en-US" sz="2600" dirty="0">
                <a:solidFill>
                  <a:srgbClr val="000000"/>
                </a:solidFill>
                <a:latin typeface="Nunito" pitchFamily="2" charset="0"/>
              </a:rPr>
              <a:t> </a:t>
            </a:r>
            <a:r>
              <a:rPr lang="en-US" sz="2600" dirty="0" err="1">
                <a:solidFill>
                  <a:srgbClr val="000000"/>
                </a:solidFill>
                <a:latin typeface="Nunito" pitchFamily="2" charset="0"/>
              </a:rPr>
              <a:t>hãy</a:t>
            </a:r>
            <a:r>
              <a:rPr lang="en-US" sz="2600" dirty="0">
                <a:solidFill>
                  <a:srgbClr val="000000"/>
                </a:solidFill>
                <a:latin typeface="Nunito" pitchFamily="2" charset="0"/>
              </a:rPr>
              <a:t> </a:t>
            </a:r>
            <a:r>
              <a:rPr lang="en-US" sz="2600" dirty="0" err="1">
                <a:solidFill>
                  <a:srgbClr val="000000"/>
                </a:solidFill>
                <a:latin typeface="Nunito" pitchFamily="2" charset="0"/>
              </a:rPr>
              <a:t>đọc</a:t>
            </a:r>
            <a:r>
              <a:rPr lang="en-US" sz="2600" dirty="0">
                <a:solidFill>
                  <a:srgbClr val="000000"/>
                </a:solidFill>
                <a:latin typeface="Nunito" pitchFamily="2" charset="0"/>
              </a:rPr>
              <a:t> </a:t>
            </a:r>
            <a:r>
              <a:rPr lang="en-US" sz="2600" dirty="0" err="1">
                <a:solidFill>
                  <a:srgbClr val="000000"/>
                </a:solidFill>
                <a:latin typeface="Nunito" pitchFamily="2" charset="0"/>
              </a:rPr>
              <a:t>kĩ</a:t>
            </a:r>
            <a:r>
              <a:rPr lang="en-US" sz="2600" dirty="0">
                <a:solidFill>
                  <a:srgbClr val="000000"/>
                </a:solidFill>
                <a:latin typeface="Nunito" pitchFamily="2" charset="0"/>
              </a:rPr>
              <a:t> </a:t>
            </a:r>
            <a:r>
              <a:rPr lang="en-US" sz="2600" dirty="0" err="1">
                <a:solidFill>
                  <a:srgbClr val="000000"/>
                </a:solidFill>
                <a:latin typeface="Nunito" pitchFamily="2" charset="0"/>
              </a:rPr>
              <a:t>khổ</a:t>
            </a:r>
            <a:r>
              <a:rPr lang="en-US" sz="2600" dirty="0">
                <a:solidFill>
                  <a:srgbClr val="000000"/>
                </a:solidFill>
                <a:latin typeface="Nunito" pitchFamily="2" charset="0"/>
              </a:rPr>
              <a:t> </a:t>
            </a:r>
            <a:r>
              <a:rPr lang="en-US" sz="2600" dirty="0" err="1">
                <a:solidFill>
                  <a:srgbClr val="000000"/>
                </a:solidFill>
                <a:latin typeface="Nunito" pitchFamily="2" charset="0"/>
              </a:rPr>
              <a:t>thơ</a:t>
            </a:r>
            <a:r>
              <a:rPr lang="en-US" sz="2600" dirty="0">
                <a:solidFill>
                  <a:srgbClr val="000000"/>
                </a:solidFill>
                <a:latin typeface="Nunito" pitchFamily="2" charset="0"/>
              </a:rPr>
              <a:t> 2 </a:t>
            </a:r>
            <a:r>
              <a:rPr lang="en-US" sz="2600" dirty="0" err="1">
                <a:solidFill>
                  <a:srgbClr val="000000"/>
                </a:solidFill>
                <a:latin typeface="Nunito" pitchFamily="2" charset="0"/>
              </a:rPr>
              <a:t>để</a:t>
            </a:r>
            <a:r>
              <a:rPr lang="en-US" sz="2600" dirty="0">
                <a:solidFill>
                  <a:srgbClr val="000000"/>
                </a:solidFill>
                <a:latin typeface="Nunito" pitchFamily="2" charset="0"/>
              </a:rPr>
              <a:t> </a:t>
            </a:r>
            <a:r>
              <a:rPr lang="en-US" sz="2600" dirty="0" err="1">
                <a:solidFill>
                  <a:srgbClr val="000000"/>
                </a:solidFill>
                <a:latin typeface="Nunito" pitchFamily="2" charset="0"/>
              </a:rPr>
              <a:t>trả</a:t>
            </a:r>
            <a:r>
              <a:rPr lang="en-US" sz="2600" dirty="0">
                <a:solidFill>
                  <a:srgbClr val="000000"/>
                </a:solidFill>
                <a:latin typeface="Nunito" pitchFamily="2" charset="0"/>
              </a:rPr>
              <a:t> </a:t>
            </a:r>
            <a:r>
              <a:rPr lang="en-US" sz="2600" dirty="0" err="1">
                <a:solidFill>
                  <a:srgbClr val="000000"/>
                </a:solidFill>
                <a:latin typeface="Nunito" pitchFamily="2" charset="0"/>
              </a:rPr>
              <a:t>lời</a:t>
            </a:r>
            <a:r>
              <a:rPr lang="en-US" sz="2600" dirty="0">
                <a:solidFill>
                  <a:srgbClr val="000000"/>
                </a:solidFill>
                <a:latin typeface="Nunito" pitchFamily="2" charset="0"/>
              </a:rPr>
              <a:t> </a:t>
            </a:r>
            <a:r>
              <a:rPr lang="en-US" sz="2600" dirty="0" err="1">
                <a:solidFill>
                  <a:srgbClr val="000000"/>
                </a:solidFill>
                <a:latin typeface="Nunito" pitchFamily="2" charset="0"/>
              </a:rPr>
              <a:t>câu</a:t>
            </a:r>
            <a:r>
              <a:rPr lang="en-US" sz="2600" dirty="0">
                <a:solidFill>
                  <a:srgbClr val="000000"/>
                </a:solidFill>
                <a:latin typeface="Nunito" pitchFamily="2" charset="0"/>
              </a:rPr>
              <a:t> </a:t>
            </a:r>
            <a:r>
              <a:rPr lang="en-US" sz="2600" dirty="0" err="1">
                <a:solidFill>
                  <a:srgbClr val="000000"/>
                </a:solidFill>
                <a:latin typeface="Nunito" pitchFamily="2" charset="0"/>
              </a:rPr>
              <a:t>hỏi</a:t>
            </a:r>
            <a:r>
              <a:rPr lang="en-US" sz="2600" dirty="0">
                <a:solidFill>
                  <a:srgbClr val="000000"/>
                </a:solidFill>
                <a:latin typeface="Nunito" pitchFamily="2" charset="0"/>
              </a:rPr>
              <a:t>.</a:t>
            </a:r>
            <a:endParaRPr lang="vi-VN" sz="2600" i="0" dirty="0">
              <a:solidFill>
                <a:srgbClr val="000000"/>
              </a:solidFill>
              <a:effectLst/>
              <a:latin typeface="Nunito" pitchFamily="2" charset="0"/>
            </a:endParaRPr>
          </a:p>
        </p:txBody>
      </p:sp>
      <p:sp>
        <p:nvSpPr>
          <p:cNvPr id="19" name="TextBox 18">
            <a:extLst>
              <a:ext uri="{FF2B5EF4-FFF2-40B4-BE49-F238E27FC236}">
                <a16:creationId xmlns:a16="http://schemas.microsoft.com/office/drawing/2014/main" id="{B626A738-1FE8-B7EB-9329-6DF608F3514E}"/>
              </a:ext>
            </a:extLst>
          </p:cNvPr>
          <p:cNvSpPr txBox="1"/>
          <p:nvPr/>
        </p:nvSpPr>
        <p:spPr>
          <a:xfrm>
            <a:off x="1371600" y="4648200"/>
            <a:ext cx="8229600" cy="461665"/>
          </a:xfrm>
          <a:prstGeom prst="rect">
            <a:avLst/>
          </a:prstGeom>
          <a:noFill/>
        </p:spPr>
        <p:txBody>
          <a:bodyPr wrap="square">
            <a:spAutoFit/>
          </a:bodyPr>
          <a:lstStyle/>
          <a:p>
            <a:endParaRPr lang="vi-VN" sz="2400" b="1" dirty="0">
              <a:solidFill>
                <a:srgbClr val="FF0000"/>
              </a:solidFill>
              <a:latin typeface="OpenSans"/>
            </a:endParaRPr>
          </a:p>
        </p:txBody>
      </p:sp>
      <p:pic>
        <p:nvPicPr>
          <p:cNvPr id="21" name="Picture 20">
            <a:extLst>
              <a:ext uri="{FF2B5EF4-FFF2-40B4-BE49-F238E27FC236}">
                <a16:creationId xmlns:a16="http://schemas.microsoft.com/office/drawing/2014/main" id="{DA462E8E-561A-8511-57C2-CAAF611ED809}"/>
              </a:ext>
            </a:extLst>
          </p:cNvPr>
          <p:cNvPicPr>
            <a:picLocks noChangeAspect="1"/>
          </p:cNvPicPr>
          <p:nvPr/>
        </p:nvPicPr>
        <p:blipFill rotWithShape="1">
          <a:blip r:embed="rId4"/>
          <a:srcRect t="14694" b="21814"/>
          <a:stretch/>
        </p:blipFill>
        <p:spPr>
          <a:xfrm>
            <a:off x="4997" y="109176"/>
            <a:ext cx="1002831" cy="838201"/>
          </a:xfrm>
          <a:prstGeom prst="rect">
            <a:avLst/>
          </a:prstGeom>
        </p:spPr>
      </p:pic>
      <p:sp>
        <p:nvSpPr>
          <p:cNvPr id="2" name="TextBox 1">
            <a:extLst>
              <a:ext uri="{FF2B5EF4-FFF2-40B4-BE49-F238E27FC236}">
                <a16:creationId xmlns:a16="http://schemas.microsoft.com/office/drawing/2014/main" id="{8DB2DD22-29B2-C4C4-DD77-80D26F326D35}"/>
              </a:ext>
            </a:extLst>
          </p:cNvPr>
          <p:cNvSpPr txBox="1"/>
          <p:nvPr/>
        </p:nvSpPr>
        <p:spPr>
          <a:xfrm>
            <a:off x="1007827" y="44624"/>
            <a:ext cx="11179175" cy="578882"/>
          </a:xfrm>
          <a:prstGeom prst="roundRect">
            <a:avLst/>
          </a:prstGeom>
          <a:solidFill>
            <a:srgbClr val="FFFFCC"/>
          </a:solidFill>
          <a:ln>
            <a:prstDash val="dash"/>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Câu</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2: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Nắng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mùa</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hè</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mang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đến</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cho</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cuộc</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sống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những</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ích</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lợi</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 </a:t>
            </a:r>
            <a:r>
              <a:rPr lang="en-US" sz="2800" b="1" dirty="0" err="1">
                <a:solidFill>
                  <a:srgbClr val="036119"/>
                </a:solidFill>
                <a:latin typeface="Arial" panose="020B0604020202020204" pitchFamily="34" charset="0"/>
                <a:ea typeface="Tahoma" panose="020B0604030504040204" pitchFamily="34" charset="0"/>
                <a:cs typeface="Arial" panose="020B0604020202020204" pitchFamily="34" charset="0"/>
              </a:rPr>
              <a:t>gì</a:t>
            </a:r>
            <a:r>
              <a:rPr lang="en-US" sz="2800" b="1" dirty="0">
                <a:solidFill>
                  <a:srgbClr val="036119"/>
                </a:solidFill>
                <a:latin typeface="Arial" panose="020B0604020202020204" pitchFamily="34" charset="0"/>
                <a:ea typeface="Tahoma" panose="020B0604030504040204" pitchFamily="34" charset="0"/>
                <a:cs typeface="Arial" panose="020B0604020202020204" pitchFamily="34" charset="0"/>
              </a:rPr>
              <a:t>?</a:t>
            </a:r>
          </a:p>
        </p:txBody>
      </p:sp>
      <p:sp>
        <p:nvSpPr>
          <p:cNvPr id="13" name="TextBox 12">
            <a:extLst>
              <a:ext uri="{FF2B5EF4-FFF2-40B4-BE49-F238E27FC236}">
                <a16:creationId xmlns:a16="http://schemas.microsoft.com/office/drawing/2014/main" id="{12654F4A-DE93-4D5B-BC1C-6360B6238757}"/>
              </a:ext>
            </a:extLst>
          </p:cNvPr>
          <p:cNvSpPr txBox="1"/>
          <p:nvPr/>
        </p:nvSpPr>
        <p:spPr>
          <a:xfrm>
            <a:off x="983432" y="3501008"/>
            <a:ext cx="9865096" cy="2997133"/>
          </a:xfrm>
          <a:prstGeom prst="roundRect">
            <a:avLst/>
          </a:prstGeom>
          <a:noFill/>
          <a:ln w="28575">
            <a:noFill/>
            <a:prstDash val="dashDot"/>
          </a:ln>
        </p:spPr>
        <p:txBody>
          <a:bodyPr wrap="square">
            <a:spAutoFit/>
          </a:bodyPr>
          <a:lstStyle/>
          <a:p>
            <a:pPr>
              <a:lnSpc>
                <a:spcPct val="120000"/>
              </a:lnSpc>
            </a:pPr>
            <a:r>
              <a:rPr lang="vi-VN" sz="2800" b="1" dirty="0">
                <a:solidFill>
                  <a:srgbClr val="FF0000"/>
                </a:solidFill>
              </a:rPr>
              <a:t>Nắng mùa hè mang đến cho cuộc sống nhiều ích lợi:</a:t>
            </a:r>
          </a:p>
          <a:p>
            <a:pPr>
              <a:lnSpc>
                <a:spcPct val="120000"/>
              </a:lnSpc>
            </a:pPr>
            <a:r>
              <a:rPr lang="vi-VN" sz="2800" b="1" dirty="0">
                <a:solidFill>
                  <a:srgbClr val="FF0000"/>
                </a:solidFill>
              </a:rPr>
              <a:t>- Đối với cây: làm cho cây chóng lớn</a:t>
            </a:r>
            <a:r>
              <a:rPr lang="en-US" sz="2800" b="1" dirty="0">
                <a:solidFill>
                  <a:srgbClr val="FF0000"/>
                </a:solidFill>
              </a:rPr>
              <a:t>.</a:t>
            </a:r>
            <a:endParaRPr lang="vi-VN" sz="2800" b="1" dirty="0">
              <a:solidFill>
                <a:srgbClr val="FF0000"/>
              </a:solidFill>
            </a:endParaRPr>
          </a:p>
          <a:p>
            <a:pPr>
              <a:lnSpc>
                <a:spcPct val="120000"/>
              </a:lnSpc>
            </a:pPr>
            <a:r>
              <a:rPr lang="vi-VN" sz="2800" b="1" dirty="0">
                <a:solidFill>
                  <a:srgbClr val="FF0000"/>
                </a:solidFill>
              </a:rPr>
              <a:t>- Đối với hoa lá: cho</a:t>
            </a:r>
            <a:r>
              <a:rPr lang="en-US" sz="2800" b="1" dirty="0">
                <a:solidFill>
                  <a:srgbClr val="FF0000"/>
                </a:solidFill>
              </a:rPr>
              <a:t> </a:t>
            </a:r>
            <a:r>
              <a:rPr lang="en-US" sz="2800" b="1" dirty="0" err="1">
                <a:solidFill>
                  <a:srgbClr val="FF0000"/>
                </a:solidFill>
                <a:cs typeface="Arial" panose="020B0604020202020204" pitchFamily="34" charset="0"/>
              </a:rPr>
              <a:t>hoa</a:t>
            </a:r>
            <a:r>
              <a:rPr lang="vi-VN" sz="2800" b="1" dirty="0">
                <a:solidFill>
                  <a:srgbClr val="FF0000"/>
                </a:solidFill>
              </a:rPr>
              <a:t> lá thêm màu sắc</a:t>
            </a:r>
            <a:r>
              <a:rPr lang="en-US" sz="2800" b="1" dirty="0">
                <a:solidFill>
                  <a:srgbClr val="FF0000"/>
                </a:solidFill>
              </a:rPr>
              <a:t> </a:t>
            </a:r>
            <a:r>
              <a:rPr lang="en-US" sz="2800" b="1" dirty="0" err="1">
                <a:solidFill>
                  <a:srgbClr val="FF0000"/>
                </a:solidFill>
              </a:rPr>
              <a:t>rực</a:t>
            </a:r>
            <a:r>
              <a:rPr lang="en-US" sz="2800" b="1" dirty="0">
                <a:solidFill>
                  <a:srgbClr val="FF0000"/>
                </a:solidFill>
              </a:rPr>
              <a:t> </a:t>
            </a:r>
            <a:r>
              <a:rPr lang="en-US" sz="2800" b="1" dirty="0" err="1">
                <a:solidFill>
                  <a:srgbClr val="FF0000"/>
                </a:solidFill>
              </a:rPr>
              <a:t>rỡ</a:t>
            </a:r>
            <a:r>
              <a:rPr lang="en-US" sz="2800" b="1" dirty="0">
                <a:solidFill>
                  <a:srgbClr val="FF0000"/>
                </a:solidFill>
              </a:rPr>
              <a:t>.</a:t>
            </a:r>
            <a:endParaRPr lang="vi-VN" sz="2800" b="1" dirty="0">
              <a:solidFill>
                <a:srgbClr val="FF0000"/>
              </a:solidFill>
            </a:endParaRPr>
          </a:p>
          <a:p>
            <a:pPr>
              <a:lnSpc>
                <a:spcPct val="120000"/>
              </a:lnSpc>
            </a:pPr>
            <a:r>
              <a:rPr lang="vi-VN" sz="2800" b="1" dirty="0">
                <a:solidFill>
                  <a:srgbClr val="FF0000"/>
                </a:solidFill>
              </a:rPr>
              <a:t>- Đối với các bạn nhỏ: cho các bạn nhỏ được nghỉ học</a:t>
            </a:r>
            <a:r>
              <a:rPr lang="en-US" sz="2800" b="1" dirty="0">
                <a:solidFill>
                  <a:srgbClr val="FF0000"/>
                </a:solidFill>
              </a:rPr>
              <a:t>, </a:t>
            </a:r>
            <a:r>
              <a:rPr lang="en-US" sz="3200" b="1" dirty="0" err="1">
                <a:solidFill>
                  <a:srgbClr val="FF0000"/>
                </a:solidFill>
              </a:rPr>
              <a:t>được</a:t>
            </a:r>
            <a:r>
              <a:rPr lang="en-US" sz="3200" b="1" dirty="0">
                <a:solidFill>
                  <a:srgbClr val="FF0000"/>
                </a:solidFill>
              </a:rPr>
              <a:t> </a:t>
            </a:r>
            <a:r>
              <a:rPr lang="en-US" sz="3200" b="1" dirty="0" err="1">
                <a:solidFill>
                  <a:srgbClr val="FF0000"/>
                </a:solidFill>
              </a:rPr>
              <a:t>chơi</a:t>
            </a:r>
            <a:r>
              <a:rPr lang="en-US" sz="3200" b="1" dirty="0">
                <a:solidFill>
                  <a:srgbClr val="FF0000"/>
                </a:solidFill>
              </a:rPr>
              <a:t> </a:t>
            </a:r>
            <a:r>
              <a:rPr lang="en-US" sz="3200" b="1" dirty="0" err="1">
                <a:solidFill>
                  <a:srgbClr val="FF0000"/>
                </a:solidFill>
              </a:rPr>
              <a:t>lâu</a:t>
            </a:r>
            <a:r>
              <a:rPr lang="en-US" sz="3200" b="1" dirty="0">
                <a:solidFill>
                  <a:srgbClr val="FF0000"/>
                </a:solidFill>
              </a:rPr>
              <a:t> </a:t>
            </a:r>
            <a:r>
              <a:rPr lang="en-US" sz="3200" b="1" dirty="0" err="1">
                <a:solidFill>
                  <a:srgbClr val="FF0000"/>
                </a:solidFill>
              </a:rPr>
              <a:t>hơn</a:t>
            </a:r>
            <a:r>
              <a:rPr lang="en-US" sz="3200" b="1" dirty="0">
                <a:solidFill>
                  <a:srgbClr val="FF0000"/>
                </a:solidFill>
              </a:rPr>
              <a:t>.</a:t>
            </a:r>
            <a:endParaRPr lang="vi-VN" sz="2800" b="1" dirty="0">
              <a:solidFill>
                <a:srgbClr val="FF0000"/>
              </a:solidFill>
            </a:endParaRPr>
          </a:p>
        </p:txBody>
      </p:sp>
      <p:sp>
        <p:nvSpPr>
          <p:cNvPr id="4" name="TextBox 3">
            <a:extLst>
              <a:ext uri="{FF2B5EF4-FFF2-40B4-BE49-F238E27FC236}">
                <a16:creationId xmlns:a16="http://schemas.microsoft.com/office/drawing/2014/main" id="{761EA920-C2C1-4201-36C1-90C118088DCD}"/>
              </a:ext>
            </a:extLst>
          </p:cNvPr>
          <p:cNvSpPr txBox="1"/>
          <p:nvPr/>
        </p:nvSpPr>
        <p:spPr>
          <a:xfrm>
            <a:off x="1604897" y="908720"/>
            <a:ext cx="4635119" cy="2581132"/>
          </a:xfrm>
          <a:prstGeom prst="roundRect">
            <a:avLst/>
          </a:prstGeom>
          <a:solidFill>
            <a:schemeClr val="accent6">
              <a:lumMod val="20000"/>
              <a:lumOff val="80000"/>
            </a:schemeClr>
          </a:solidFill>
        </p:spPr>
        <p:txBody>
          <a:bodyPr wrap="square">
            <a:spAutoFit/>
          </a:bodyPr>
          <a:lstStyle/>
          <a:p>
            <a:pPr marL="72000" marR="0" lvl="0" indent="0" algn="l" defTabSz="609539" rtl="0" eaLnBrk="1" fontAlgn="t" latinLnBrk="0" hangingPunct="1">
              <a:lnSpc>
                <a:spcPct val="13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Nắng cho cây chóng lớn</a:t>
            </a:r>
          </a:p>
          <a:p>
            <a:pPr marL="72000" marR="0" lvl="0" indent="0" algn="l" defTabSz="609539" rtl="0" eaLnBrk="1" fontAlgn="t" latinLnBrk="0" hangingPunct="1">
              <a:lnSpc>
                <a:spcPct val="13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hoa lá thêm màu</a:t>
            </a:r>
          </a:p>
          <a:p>
            <a:pPr marL="72000" marR="0" lvl="0" indent="0" algn="l" defTabSz="609539" rtl="0" eaLnBrk="1" fontAlgn="t" latinLnBrk="0" hangingPunct="1">
              <a:lnSpc>
                <a:spcPct val="13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Cho mình chơi thật lâu</a:t>
            </a:r>
          </a:p>
          <a:p>
            <a:pPr marL="72000" marR="0" lvl="0" indent="0" algn="l" defTabSz="609539" rtl="0" eaLnBrk="1" fontAlgn="t" latinLnBrk="0" hangingPunct="1">
              <a:lnSpc>
                <a:spcPct val="130000"/>
              </a:lnSpc>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ea typeface="+mn-ea"/>
                <a:cs typeface="#9Slide03 Arima Madurai Black" panose="020B0604020202020204" charset="0"/>
              </a:rPr>
              <a:t>Ngày hè dài bất tận.</a:t>
            </a:r>
          </a:p>
        </p:txBody>
      </p:sp>
    </p:spTree>
    <p:extLst>
      <p:ext uri="{BB962C8B-B14F-4D97-AF65-F5344CB8AC3E}">
        <p14:creationId xmlns:p14="http://schemas.microsoft.com/office/powerpoint/2010/main" val="5298889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ppt_w</p:attrName>
                                        </p:attrNameLst>
                                      </p:cBhvr>
                                      <p:tavLst>
                                        <p:tav tm="0">
                                          <p:val>
                                            <p:fltVal val="0"/>
                                          </p:val>
                                        </p:tav>
                                        <p:tav tm="100000">
                                          <p:val>
                                            <p:strVal val="#ppt_w"/>
                                          </p:val>
                                        </p:tav>
                                      </p:tavLst>
                                    </p:anim>
                                    <p:anim calcmode="lin" valueType="num">
                                      <p:cBhvr>
                                        <p:cTn id="26" dur="1000" fill="hold"/>
                                        <p:tgtEl>
                                          <p:spTgt spid="13"/>
                                        </p:tgtEl>
                                        <p:attrNameLst>
                                          <p:attrName>ppt_h</p:attrName>
                                        </p:attrNameLst>
                                      </p:cBhvr>
                                      <p:tavLst>
                                        <p:tav tm="0">
                                          <p:val>
                                            <p:fltVal val="0"/>
                                          </p:val>
                                        </p:tav>
                                        <p:tav tm="100000">
                                          <p:val>
                                            <p:strVal val="#ppt_h"/>
                                          </p:val>
                                        </p:tav>
                                      </p:tavLst>
                                    </p:anim>
                                    <p:anim calcmode="lin" valueType="num">
                                      <p:cBhvr>
                                        <p:cTn id="27" dur="1000" fill="hold"/>
                                        <p:tgtEl>
                                          <p:spTgt spid="13"/>
                                        </p:tgtEl>
                                        <p:attrNameLst>
                                          <p:attrName>style.rotation</p:attrName>
                                        </p:attrNameLst>
                                      </p:cBhvr>
                                      <p:tavLst>
                                        <p:tav tm="0">
                                          <p:val>
                                            <p:fltVal val="90"/>
                                          </p:val>
                                        </p:tav>
                                        <p:tav tm="100000">
                                          <p:val>
                                            <p:fltVal val="0"/>
                                          </p:val>
                                        </p:tav>
                                      </p:tavLst>
                                    </p:anim>
                                    <p:animEffect transition="in" filter="fade">
                                      <p:cBhvr>
                                        <p:cTn id="28"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 grpId="0" animBg="1"/>
      <p:bldP spid="13" grpId="0"/>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790D0A-4802-11CD-89C7-6CEA47F1CFEE}"/>
              </a:ext>
            </a:extLst>
          </p:cNvPr>
          <p:cNvSpPr txBox="1"/>
          <p:nvPr/>
        </p:nvSpPr>
        <p:spPr>
          <a:xfrm>
            <a:off x="1143001" y="115014"/>
            <a:ext cx="8193360" cy="646986"/>
          </a:xfrm>
          <a:prstGeom prst="roundRect">
            <a:avLst/>
          </a:prstGeom>
          <a:solidFill>
            <a:srgbClr val="FFFFCC"/>
          </a:solidFill>
          <a:ln>
            <a:prstDash val="dash"/>
          </a:ln>
        </p:spPr>
        <p:style>
          <a:lnRef idx="2">
            <a:schemeClr val="accent1"/>
          </a:lnRef>
          <a:fillRef idx="1">
            <a:schemeClr val="lt1"/>
          </a:fillRef>
          <a:effectRef idx="0">
            <a:schemeClr val="accent1"/>
          </a:effectRef>
          <a:fontRef idx="minor">
            <a:schemeClr val="dk1"/>
          </a:fontRef>
        </p:style>
        <p:txBody>
          <a:bodyPr wrap="square">
            <a:spAutoFit/>
          </a:bodyPr>
          <a:lstStyle/>
          <a:p>
            <a:r>
              <a:rPr lang="vi-VN" sz="3200" b="1" i="0" dirty="0">
                <a:solidFill>
                  <a:srgbClr val="14960A"/>
                </a:solidFill>
                <a:effectLst/>
                <a:latin typeface="Nunito Black" pitchFamily="2" charset="0"/>
                <a:ea typeface="Tahoma" panose="020B0604030504040204" pitchFamily="34" charset="0"/>
                <a:cs typeface="Tahoma" panose="020B0604030504040204" pitchFamily="34" charset="0"/>
              </a:rPr>
              <a:t>Câu 3</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Ngày</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của</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mùa</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hè</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có</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gì</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đặc</a:t>
            </a:r>
            <a:r>
              <a:rPr lang="en-US" sz="3200" b="1" dirty="0">
                <a:solidFill>
                  <a:srgbClr val="14960A"/>
                </a:solidFill>
                <a:latin typeface="Nunito Black" pitchFamily="2" charset="0"/>
                <a:ea typeface="Tahoma" panose="020B0604030504040204" pitchFamily="34" charset="0"/>
                <a:cs typeface="Tahoma" panose="020B0604030504040204" pitchFamily="34" charset="0"/>
              </a:rPr>
              <a:t> </a:t>
            </a:r>
            <a:r>
              <a:rPr lang="en-US" sz="3200" b="1" dirty="0" err="1">
                <a:solidFill>
                  <a:srgbClr val="14960A"/>
                </a:solidFill>
                <a:latin typeface="Nunito Black" pitchFamily="2" charset="0"/>
                <a:ea typeface="Tahoma" panose="020B0604030504040204" pitchFamily="34" charset="0"/>
                <a:cs typeface="Tahoma" panose="020B0604030504040204" pitchFamily="34" charset="0"/>
              </a:rPr>
              <a:t>biệt</a:t>
            </a:r>
            <a:r>
              <a:rPr lang="en-US" sz="3200" b="1" dirty="0">
                <a:solidFill>
                  <a:srgbClr val="14960A"/>
                </a:solidFill>
                <a:latin typeface="Nunito Black" pitchFamily="2" charset="0"/>
                <a:ea typeface="Tahoma" panose="020B0604030504040204" pitchFamily="34" charset="0"/>
                <a:cs typeface="Tahoma" panose="020B0604030504040204" pitchFamily="34" charset="0"/>
              </a:rPr>
              <a:t>?</a:t>
            </a:r>
            <a:endParaRPr lang="vi-VN" sz="3200" b="1" i="0" dirty="0">
              <a:solidFill>
                <a:srgbClr val="14960A"/>
              </a:solidFill>
              <a:effectLst/>
              <a:latin typeface="Nunito Black" pitchFamily="2" charset="0"/>
              <a:ea typeface="Tahoma" panose="020B0604030504040204" pitchFamily="34" charset="0"/>
              <a:cs typeface="Tahoma" panose="020B0604030504040204" pitchFamily="34" charset="0"/>
            </a:endParaRPr>
          </a:p>
        </p:txBody>
      </p:sp>
      <p:pic>
        <p:nvPicPr>
          <p:cNvPr id="16" name="Picture 15">
            <a:extLst>
              <a:ext uri="{FF2B5EF4-FFF2-40B4-BE49-F238E27FC236}">
                <a16:creationId xmlns:a16="http://schemas.microsoft.com/office/drawing/2014/main" id="{6BFE2710-531C-73A6-32DF-1C951A66C102}"/>
              </a:ext>
            </a:extLst>
          </p:cNvPr>
          <p:cNvPicPr>
            <a:picLocks noChangeAspect="1"/>
          </p:cNvPicPr>
          <p:nvPr/>
        </p:nvPicPr>
        <p:blipFill rotWithShape="1">
          <a:blip r:embed="rId3"/>
          <a:srcRect t="14694" b="21814"/>
          <a:stretch/>
        </p:blipFill>
        <p:spPr>
          <a:xfrm>
            <a:off x="0" y="0"/>
            <a:ext cx="1002831" cy="838201"/>
          </a:xfrm>
          <a:prstGeom prst="rect">
            <a:avLst/>
          </a:prstGeom>
        </p:spPr>
      </p:pic>
      <p:sp>
        <p:nvSpPr>
          <p:cNvPr id="17" name="TextBox 16">
            <a:extLst>
              <a:ext uri="{FF2B5EF4-FFF2-40B4-BE49-F238E27FC236}">
                <a16:creationId xmlns:a16="http://schemas.microsoft.com/office/drawing/2014/main" id="{BFB8A126-31B1-C7E5-FAE1-8866E0C5C3B3}"/>
              </a:ext>
            </a:extLst>
          </p:cNvPr>
          <p:cNvSpPr txBox="1"/>
          <p:nvPr/>
        </p:nvSpPr>
        <p:spPr>
          <a:xfrm>
            <a:off x="9336360" y="2590799"/>
            <a:ext cx="2880320" cy="1665137"/>
          </a:xfrm>
          <a:prstGeom prst="wedgeRoundRectCallout">
            <a:avLst/>
          </a:prstGeom>
          <a:solidFill>
            <a:srgbClr val="FFFFCC"/>
          </a:solidFill>
          <a:ln w="28575">
            <a:solidFill>
              <a:srgbClr val="217875"/>
            </a:solidFill>
            <a:prstDash val="sysDash"/>
          </a:ln>
        </p:spPr>
        <p:txBody>
          <a:bodyPr wrap="square">
            <a:spAutoFit/>
          </a:bodyPr>
          <a:lstStyle/>
          <a:p>
            <a:pPr lvl="0" algn="just">
              <a:lnSpc>
                <a:spcPct val="130000"/>
              </a:lnSpc>
            </a:pPr>
            <a:r>
              <a:rPr lang="vi-VN" sz="2400" dirty="0"/>
              <a:t>Em đọc kĩ khổ thơ</a:t>
            </a:r>
            <a:r>
              <a:rPr lang="en-US" sz="2400" dirty="0"/>
              <a:t> 1,</a:t>
            </a:r>
            <a:r>
              <a:rPr lang="vi-VN" sz="2400" dirty="0"/>
              <a:t> 2 và 3 để trả lời câu hỏi.</a:t>
            </a:r>
            <a:endParaRPr kumimoji="0" lang="en-US" sz="2400" b="1" i="0" u="none" strike="noStrike" kern="1200" cap="none" spc="0" normalizeH="0" baseline="0" noProof="0" dirty="0">
              <a:ln>
                <a:noFill/>
              </a:ln>
              <a:solidFill>
                <a:srgbClr val="0070C0"/>
              </a:solidFill>
              <a:effectLst/>
              <a:uLnTx/>
              <a:uFillTx/>
              <a:latin typeface="Baloo 2 SemiBold" pitchFamily="2" charset="0"/>
              <a:cs typeface="Baloo 2 SemiBold" pitchFamily="2" charset="0"/>
            </a:endParaRPr>
          </a:p>
        </p:txBody>
      </p:sp>
      <p:pic>
        <p:nvPicPr>
          <p:cNvPr id="9" name="Picture 8" descr="A picture containing clipart&#10;&#10;Description automatically generated">
            <a:extLst>
              <a:ext uri="{FF2B5EF4-FFF2-40B4-BE49-F238E27FC236}">
                <a16:creationId xmlns:a16="http://schemas.microsoft.com/office/drawing/2014/main" id="{7BAAB50E-1425-F429-67EF-8F7936DBDD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110790" y="4145544"/>
            <a:ext cx="3081209" cy="2560055"/>
          </a:xfrm>
          <a:prstGeom prst="rect">
            <a:avLst/>
          </a:prstGeom>
        </p:spPr>
      </p:pic>
      <p:sp>
        <p:nvSpPr>
          <p:cNvPr id="8" name="TextBox 7">
            <a:extLst>
              <a:ext uri="{FF2B5EF4-FFF2-40B4-BE49-F238E27FC236}">
                <a16:creationId xmlns:a16="http://schemas.microsoft.com/office/drawing/2014/main" id="{12654F4A-DE93-4D5B-BC1C-6360B6238757}"/>
              </a:ext>
            </a:extLst>
          </p:cNvPr>
          <p:cNvSpPr txBox="1"/>
          <p:nvPr/>
        </p:nvSpPr>
        <p:spPr>
          <a:xfrm>
            <a:off x="1520" y="5517232"/>
            <a:ext cx="10630984" cy="1328023"/>
          </a:xfrm>
          <a:prstGeom prst="roundRect">
            <a:avLst/>
          </a:prstGeom>
          <a:solidFill>
            <a:srgbClr val="FFFFCC"/>
          </a:solidFill>
          <a:ln w="28575">
            <a:noFill/>
            <a:prstDash val="dash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Hiện</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tượng</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của</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mùa</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hè</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Ngày</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dài</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hơn</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đêm</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ngày</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dài</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bất</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tận</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trôi</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qua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rất</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lâu</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Mặt</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trời</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mọc</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sớm</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và</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lặn</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muộn</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ngày</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hè</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thường</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nắng</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mang</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lại</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lợi</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ích</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cho</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cây</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cối</a:t>
            </a:r>
            <a:r>
              <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p:txBody>
      </p:sp>
      <p:pic>
        <p:nvPicPr>
          <p:cNvPr id="3074" name="Picture 2" descr="Bài luận tiếng anh về mùa hè cực hấp dẫn">
            <a:extLst>
              <a:ext uri="{FF2B5EF4-FFF2-40B4-BE49-F238E27FC236}">
                <a16:creationId xmlns:a16="http://schemas.microsoft.com/office/drawing/2014/main" id="{D16DEE05-DAC1-0920-E11D-E7B25C63E4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616" y="988722"/>
            <a:ext cx="9070744" cy="46327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B097F01-769A-8A68-A844-612BEA5E89F3}"/>
              </a:ext>
            </a:extLst>
          </p:cNvPr>
          <p:cNvSpPr txBox="1"/>
          <p:nvPr/>
        </p:nvSpPr>
        <p:spPr>
          <a:xfrm>
            <a:off x="265616" y="1000235"/>
            <a:ext cx="4379880" cy="1992035"/>
          </a:xfrm>
          <a:prstGeom prst="roundRect">
            <a:avLst/>
          </a:prstGeom>
          <a:solidFill>
            <a:srgbClr val="EAF9FF"/>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Sớm nay em thức dậy</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Trời sáng tự bao giờ</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Mùa hè kì lạ chưa</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Mặt trời ưa dậy sớm.</a:t>
            </a:r>
            <a:endParaRPr kumimoji="0" lang="en-US"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endParaRPr>
          </a:p>
        </p:txBody>
      </p:sp>
      <p:sp>
        <p:nvSpPr>
          <p:cNvPr id="5" name="TextBox 4">
            <a:extLst>
              <a:ext uri="{FF2B5EF4-FFF2-40B4-BE49-F238E27FC236}">
                <a16:creationId xmlns:a16="http://schemas.microsoft.com/office/drawing/2014/main" id="{846346A8-5E0F-F170-EA02-6C58CBD95000}"/>
              </a:ext>
            </a:extLst>
          </p:cNvPr>
          <p:cNvSpPr txBox="1"/>
          <p:nvPr/>
        </p:nvSpPr>
        <p:spPr>
          <a:xfrm>
            <a:off x="265616" y="3120437"/>
            <a:ext cx="4379880" cy="1992035"/>
          </a:xfrm>
          <a:prstGeom prst="roundRect">
            <a:avLst/>
          </a:prstGeom>
          <a:solidFill>
            <a:schemeClr val="accent6">
              <a:lumMod val="20000"/>
              <a:lumOff val="80000"/>
            </a:schemeClr>
          </a:solidFill>
        </p:spPr>
        <p:txBody>
          <a:bodyPr wrap="square">
            <a:spAutoFit/>
          </a:bodyPr>
          <a:lstStyle/>
          <a:p>
            <a:pPr marL="72000" marR="0" lvl="0" indent="0" algn="just"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Nắng cho cây chóng lớn</a:t>
            </a:r>
          </a:p>
          <a:p>
            <a:pPr marL="72000" marR="0" lvl="0" indent="0" algn="just"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Cho hoa lá thêm màu</a:t>
            </a:r>
          </a:p>
          <a:p>
            <a:pPr marL="72000" marR="0" lvl="0" indent="0" algn="just"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Cho mình chơi thật lâu</a:t>
            </a:r>
          </a:p>
          <a:p>
            <a:pPr marL="72000" marR="0" lvl="0" indent="0" algn="just"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Ngày hè dài bất tận.</a:t>
            </a:r>
          </a:p>
        </p:txBody>
      </p:sp>
      <p:sp>
        <p:nvSpPr>
          <p:cNvPr id="6" name="TextBox 5">
            <a:extLst>
              <a:ext uri="{FF2B5EF4-FFF2-40B4-BE49-F238E27FC236}">
                <a16:creationId xmlns:a16="http://schemas.microsoft.com/office/drawing/2014/main" id="{84708382-F932-2DC7-454A-636A0DA22CE2}"/>
              </a:ext>
            </a:extLst>
          </p:cNvPr>
          <p:cNvSpPr txBox="1"/>
          <p:nvPr/>
        </p:nvSpPr>
        <p:spPr>
          <a:xfrm>
            <a:off x="4789512" y="1004917"/>
            <a:ext cx="4402832" cy="1992035"/>
          </a:xfrm>
          <a:prstGeom prst="roundRect">
            <a:avLst/>
          </a:prstGeom>
          <a:solidFill>
            <a:schemeClr val="tx2">
              <a:lumMod val="20000"/>
              <a:lumOff val="80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Buổi chiều trôi thật chậm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Mặt trời mải rong chơi</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Đủng đỉnh mãi chân trời</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Mà vẫn chưa lặn xuống.</a:t>
            </a:r>
          </a:p>
        </p:txBody>
      </p:sp>
    </p:spTree>
    <p:extLst>
      <p:ext uri="{BB962C8B-B14F-4D97-AF65-F5344CB8AC3E}">
        <p14:creationId xmlns:p14="http://schemas.microsoft.com/office/powerpoint/2010/main" val="3927002539"/>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P spid="8" grpId="0" animBg="1"/>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6" descr="Miễn phí Phim Hoạt Hình động Vật Dễ Thương Siêu Dữ Dội Hổ Nhỏ Hổ Dễ Thươn  PNG &amp; PSD hình ảnh tải xuống _ kích thước 2000 × 2000px,ID832592559 -  Lovepik">
            <a:extLst>
              <a:ext uri="{FF2B5EF4-FFF2-40B4-BE49-F238E27FC236}">
                <a16:creationId xmlns:a16="http://schemas.microsoft.com/office/drawing/2014/main" id="{1AC0FF65-1458-30EA-9FC1-EC6C2B008F6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15000" y1="35698" x2="15000" y2="35698"/>
                        <a14:foregroundMark x1="16279" y1="35000" x2="19419" y2="35116"/>
                        <a14:foregroundMark x1="21744" y1="34535" x2="30233" y2="35233"/>
                        <a14:foregroundMark x1="30233" y1="35233" x2="34767" y2="34884"/>
                        <a14:foregroundMark x1="11512" y1="52791" x2="11512" y2="58953"/>
                        <a14:backgroundMark x1="17454" y1="38129" x2="43605" y2="68372"/>
                      </a14:backgroundRemoval>
                    </a14:imgEffect>
                  </a14:imgLayer>
                </a14:imgProps>
              </a:ext>
              <a:ext uri="{28A0092B-C50C-407E-A947-70E740481C1C}">
                <a14:useLocalDpi xmlns:a14="http://schemas.microsoft.com/office/drawing/2010/main" val="0"/>
              </a:ext>
            </a:extLst>
          </a:blip>
          <a:srcRect l="53" t="9999" r="-53" b="15557"/>
          <a:stretch/>
        </p:blipFill>
        <p:spPr bwMode="auto">
          <a:xfrm>
            <a:off x="6286500" y="1828800"/>
            <a:ext cx="6650260" cy="52006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DA462E8E-561A-8511-57C2-CAAF611ED809}"/>
              </a:ext>
            </a:extLst>
          </p:cNvPr>
          <p:cNvPicPr>
            <a:picLocks noChangeAspect="1"/>
          </p:cNvPicPr>
          <p:nvPr/>
        </p:nvPicPr>
        <p:blipFill rotWithShape="1">
          <a:blip r:embed="rId5"/>
          <a:srcRect t="14694" b="21814"/>
          <a:stretch/>
        </p:blipFill>
        <p:spPr>
          <a:xfrm>
            <a:off x="4997" y="109176"/>
            <a:ext cx="1002831" cy="838201"/>
          </a:xfrm>
          <a:prstGeom prst="rect">
            <a:avLst/>
          </a:prstGeom>
        </p:spPr>
      </p:pic>
      <p:pic>
        <p:nvPicPr>
          <p:cNvPr id="14" name="Picture 13"/>
          <p:cNvPicPr>
            <a:picLocks noChangeAspect="1"/>
          </p:cNvPicPr>
          <p:nvPr/>
        </p:nvPicPr>
        <p:blipFill>
          <a:blip r:embed="rId6"/>
          <a:stretch>
            <a:fillRect/>
          </a:stretch>
        </p:blipFill>
        <p:spPr>
          <a:xfrm>
            <a:off x="2143986" y="1188482"/>
            <a:ext cx="1132614" cy="640318"/>
          </a:xfrm>
          <a:prstGeom prst="rect">
            <a:avLst/>
          </a:prstGeom>
          <a:ln>
            <a:noFill/>
          </a:ln>
          <a:effectLst>
            <a:softEdge rad="112500"/>
          </a:effectLst>
        </p:spPr>
      </p:pic>
      <p:sp>
        <p:nvSpPr>
          <p:cNvPr id="2" name="TextBox 1">
            <a:extLst>
              <a:ext uri="{FF2B5EF4-FFF2-40B4-BE49-F238E27FC236}">
                <a16:creationId xmlns:a16="http://schemas.microsoft.com/office/drawing/2014/main" id="{8DB2DD22-29B2-C4C4-DD77-80D26F326D35}"/>
              </a:ext>
            </a:extLst>
          </p:cNvPr>
          <p:cNvSpPr txBox="1"/>
          <p:nvPr/>
        </p:nvSpPr>
        <p:spPr>
          <a:xfrm>
            <a:off x="979754" y="225266"/>
            <a:ext cx="10099508" cy="612934"/>
          </a:xfrm>
          <a:prstGeom prst="roundRect">
            <a:avLst/>
          </a:prstGeom>
          <a:solidFill>
            <a:srgbClr val="FFFFCC"/>
          </a:solidFill>
          <a:ln>
            <a:prstDash val="dash"/>
          </a:ln>
        </p:spPr>
        <p:style>
          <a:lnRef idx="2">
            <a:schemeClr val="accent1"/>
          </a:lnRef>
          <a:fillRef idx="1">
            <a:schemeClr val="lt1"/>
          </a:fillRef>
          <a:effectRef idx="0">
            <a:schemeClr val="accent1"/>
          </a:effectRef>
          <a:fontRef idx="minor">
            <a:schemeClr val="dk1"/>
          </a:fontRef>
        </p:style>
        <p:txBody>
          <a:bodyPr wrap="square">
            <a:spAutoFit/>
          </a:bodyPr>
          <a:lstStyle/>
          <a:p>
            <a:pPr lvl="0"/>
            <a:r>
              <a:rPr kumimoji="0" lang="en-US" sz="2900" b="1" i="0" u="none" strike="noStrike" kern="1200" cap="none" spc="0" normalizeH="0" baseline="0" noProof="0" dirty="0" err="1">
                <a:ln>
                  <a:noFill/>
                </a:ln>
                <a:solidFill>
                  <a:srgbClr val="14960A"/>
                </a:solidFill>
                <a:effectLst/>
                <a:uLnTx/>
                <a:uFillTx/>
                <a:latin typeface="Nunito Black" pitchFamily="2" charset="0"/>
                <a:ea typeface="Open Sans" panose="020B0606030504020204" pitchFamily="34" charset="0"/>
                <a:cs typeface="Open Sans" panose="020B0606030504020204" pitchFamily="34" charset="0"/>
              </a:rPr>
              <a:t>Câu</a:t>
            </a:r>
            <a:r>
              <a:rPr kumimoji="0" lang="en-US" sz="2900" b="1" i="0" u="none" strike="noStrike" kern="1200" cap="none" spc="0" normalizeH="0" baseline="0" noProof="0" dirty="0">
                <a:ln>
                  <a:noFill/>
                </a:ln>
                <a:solidFill>
                  <a:srgbClr val="14960A"/>
                </a:solidFill>
                <a:effectLst/>
                <a:uLnTx/>
                <a:uFillTx/>
                <a:latin typeface="Nunito Black" pitchFamily="2" charset="0"/>
                <a:ea typeface="Open Sans" panose="020B0606030504020204" pitchFamily="34" charset="0"/>
                <a:cs typeface="Open Sans" panose="020B0606030504020204" pitchFamily="34" charset="0"/>
              </a:rPr>
              <a:t> 4: </a:t>
            </a:r>
            <a:r>
              <a:rPr lang="vi-VN" sz="2900" b="1" dirty="0">
                <a:solidFill>
                  <a:srgbClr val="14960A"/>
                </a:solidFill>
                <a:latin typeface="Nunito Black" pitchFamily="2" charset="0"/>
              </a:rPr>
              <a:t>Vì sao bạn nhỏ thấy “mùa hè thật sung sướng”?</a:t>
            </a:r>
            <a:endParaRPr kumimoji="0" lang="en-US" sz="2900" b="1" i="0" u="none" strike="noStrike" kern="1200" cap="none" spc="0" normalizeH="0" baseline="0" noProof="0" dirty="0">
              <a:ln>
                <a:noFill/>
              </a:ln>
              <a:solidFill>
                <a:srgbClr val="14960A"/>
              </a:solidFill>
              <a:effectLst/>
              <a:uLnTx/>
              <a:uFillTx/>
              <a:latin typeface="Nunito Black" pitchFamily="2"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A4770D7B-ED5D-F41E-104F-7CCBA433B6B4}"/>
              </a:ext>
            </a:extLst>
          </p:cNvPr>
          <p:cNvSpPr txBox="1"/>
          <p:nvPr/>
        </p:nvSpPr>
        <p:spPr>
          <a:xfrm>
            <a:off x="7448550" y="3812500"/>
            <a:ext cx="4438650" cy="2953116"/>
          </a:xfrm>
          <a:prstGeom prst="rect">
            <a:avLst/>
          </a:prstGeom>
          <a:noFill/>
          <a:ln w="28575">
            <a:noFill/>
            <a:prstDash val="dash"/>
          </a:ln>
        </p:spPr>
        <p:txBody>
          <a:bodyPr wrap="square">
            <a:spAutoFit/>
          </a:bodyPr>
          <a:lstStyle/>
          <a:p>
            <a:pPr algn="ctr">
              <a:lnSpc>
                <a:spcPct val="120000"/>
              </a:lnSpc>
            </a:pPr>
            <a:r>
              <a:rPr lang="vi-VN" sz="2600" dirty="0">
                <a:solidFill>
                  <a:srgbClr val="002060"/>
                </a:solidFill>
                <a:latin typeface="Nunito Black" panose="00000A00000000000000" pitchFamily="2" charset="0"/>
              </a:rPr>
              <a:t>Bạn nhỏ thấy “mùa hè thật sung sướng” vì mùa hè có nắng, có kem, có cả những cơn gió. Ngoài ra, ngày hè rất dài, bạn nhỏ có thể thoải mái vui chơi.</a:t>
            </a:r>
            <a:endParaRPr lang="en-US" sz="2600" dirty="0">
              <a:solidFill>
                <a:srgbClr val="002060"/>
              </a:solidFill>
              <a:latin typeface="Nunito Black" panose="00000A00000000000000" pitchFamily="2" charset="0"/>
            </a:endParaRPr>
          </a:p>
        </p:txBody>
      </p:sp>
      <p:pic>
        <p:nvPicPr>
          <p:cNvPr id="4098" name="Picture 2" descr="Kids on the beach Stock Vector Image by ©KirillGalkin #116777224">
            <a:extLst>
              <a:ext uri="{FF2B5EF4-FFF2-40B4-BE49-F238E27FC236}">
                <a16:creationId xmlns:a16="http://schemas.microsoft.com/office/drawing/2014/main" id="{A32E08E0-1252-0468-25E7-23276296B6F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11" y="3394444"/>
            <a:ext cx="6084889" cy="343511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TextBox 3">
            <a:extLst>
              <a:ext uri="{FF2B5EF4-FFF2-40B4-BE49-F238E27FC236}">
                <a16:creationId xmlns:a16="http://schemas.microsoft.com/office/drawing/2014/main" id="{77B528F5-B8AC-1E2F-98A3-E5052BDE1F62}"/>
              </a:ext>
            </a:extLst>
          </p:cNvPr>
          <p:cNvSpPr txBox="1"/>
          <p:nvPr/>
        </p:nvSpPr>
        <p:spPr>
          <a:xfrm>
            <a:off x="1480517" y="1097726"/>
            <a:ext cx="4111427" cy="1992035"/>
          </a:xfrm>
          <a:prstGeom prst="roundRect">
            <a:avLst/>
          </a:prstGeom>
          <a:solidFill>
            <a:schemeClr val="bg1">
              <a:lumMod val="85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Mùa hè thật sung sướng</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Có nắng lại có kem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Có những cơn gió êm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Và ngày dài lấp lánh.</a:t>
            </a:r>
          </a:p>
        </p:txBody>
      </p:sp>
    </p:spTree>
    <p:extLst>
      <p:ext uri="{BB962C8B-B14F-4D97-AF65-F5344CB8AC3E}">
        <p14:creationId xmlns:p14="http://schemas.microsoft.com/office/powerpoint/2010/main" val="297183806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barn(inVertical)">
                                      <p:cBhvr>
                                        <p:cTn id="14" dur="500"/>
                                        <p:tgtEl>
                                          <p:spTgt spid="4098"/>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ppt_w</p:attrName>
                                        </p:attrNameLst>
                                      </p:cBhvr>
                                      <p:tavLst>
                                        <p:tav tm="0">
                                          <p:val>
                                            <p:fltVal val="0"/>
                                          </p:val>
                                        </p:tav>
                                        <p:tav tm="100000">
                                          <p:val>
                                            <p:strVal val="#ppt_w"/>
                                          </p:val>
                                        </p:tav>
                                      </p:tavLst>
                                    </p:anim>
                                    <p:anim calcmode="lin" valueType="num">
                                      <p:cBhvr>
                                        <p:cTn id="28" dur="1000" fill="hold"/>
                                        <p:tgtEl>
                                          <p:spTgt spid="15"/>
                                        </p:tgtEl>
                                        <p:attrNameLst>
                                          <p:attrName>ppt_h</p:attrName>
                                        </p:attrNameLst>
                                      </p:cBhvr>
                                      <p:tavLst>
                                        <p:tav tm="0">
                                          <p:val>
                                            <p:fltVal val="0"/>
                                          </p:val>
                                        </p:tav>
                                        <p:tav tm="100000">
                                          <p:val>
                                            <p:strVal val="#ppt_h"/>
                                          </p:val>
                                        </p:tav>
                                      </p:tavLst>
                                    </p:anim>
                                    <p:anim calcmode="lin" valueType="num">
                                      <p:cBhvr>
                                        <p:cTn id="29" dur="1000" fill="hold"/>
                                        <p:tgtEl>
                                          <p:spTgt spid="15"/>
                                        </p:tgtEl>
                                        <p:attrNameLst>
                                          <p:attrName>style.rotation</p:attrName>
                                        </p:attrNameLst>
                                      </p:cBhvr>
                                      <p:tavLst>
                                        <p:tav tm="0">
                                          <p:val>
                                            <p:fltVal val="90"/>
                                          </p:val>
                                        </p:tav>
                                        <p:tav tm="100000">
                                          <p:val>
                                            <p:fltVal val="0"/>
                                          </p:val>
                                        </p:tav>
                                      </p:tavLst>
                                    </p:anim>
                                    <p:animEffect transition="in" filter="fade">
                                      <p:cBhvr>
                                        <p:cTn id="3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C8A5BB0E-3926-48E9-8363-8B2C31E8F4F6}"/>
              </a:ext>
            </a:extLst>
          </p:cNvPr>
          <p:cNvSpPr/>
          <p:nvPr/>
        </p:nvSpPr>
        <p:spPr>
          <a:xfrm>
            <a:off x="1275644" y="2564904"/>
            <a:ext cx="576064" cy="504056"/>
          </a:xfrm>
          <a:prstGeom prst="ellipse">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4F790D0A-4802-11CD-89C7-6CEA47F1CFEE}"/>
              </a:ext>
            </a:extLst>
          </p:cNvPr>
          <p:cNvSpPr txBox="1"/>
          <p:nvPr/>
        </p:nvSpPr>
        <p:spPr>
          <a:xfrm>
            <a:off x="1007828" y="152400"/>
            <a:ext cx="10117372" cy="1736646"/>
          </a:xfrm>
          <a:prstGeom prst="roundRect">
            <a:avLst/>
          </a:prstGeom>
          <a:solidFill>
            <a:srgbClr val="FFFFCC"/>
          </a:solidFill>
          <a:ln>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pPr lvl="0"/>
            <a:r>
              <a:rPr kumimoji="0" lang="vi-VN" sz="3200" b="1" i="0" u="none" strike="noStrike" kern="1200" cap="none" spc="0" normalizeH="0" baseline="0" noProof="0" dirty="0">
                <a:ln>
                  <a:noFill/>
                </a:ln>
                <a:solidFill>
                  <a:srgbClr val="14960A"/>
                </a:solidFill>
                <a:effectLst/>
                <a:uLnTx/>
                <a:uFillTx/>
                <a:latin typeface="Nunito Black" pitchFamily="2" charset="0"/>
              </a:rPr>
              <a:t>Câu </a:t>
            </a:r>
            <a:r>
              <a:rPr kumimoji="0" lang="en-US" sz="3200" b="1" i="0" u="none" strike="noStrike" kern="1200" cap="none" spc="0" normalizeH="0" baseline="0" noProof="0" dirty="0">
                <a:ln>
                  <a:noFill/>
                </a:ln>
                <a:solidFill>
                  <a:srgbClr val="14960A"/>
                </a:solidFill>
                <a:effectLst/>
                <a:uLnTx/>
                <a:uFillTx/>
                <a:latin typeface="Nunito Black" pitchFamily="2" charset="0"/>
              </a:rPr>
              <a:t>5: </a:t>
            </a:r>
            <a:r>
              <a:rPr lang="en-US" sz="3200" b="1" dirty="0">
                <a:solidFill>
                  <a:srgbClr val="14960A"/>
                </a:solidFill>
                <a:latin typeface="Nunito Black" pitchFamily="2" charset="0"/>
              </a:rPr>
              <a:t>Theo </a:t>
            </a:r>
            <a:r>
              <a:rPr lang="en-US" sz="3200" b="1" dirty="0" err="1">
                <a:solidFill>
                  <a:srgbClr val="14960A"/>
                </a:solidFill>
                <a:latin typeface="Nunito Black" pitchFamily="2" charset="0"/>
              </a:rPr>
              <a:t>em</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hình</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ảnh</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ngày</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dài</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lấp</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lánh</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chỉ</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điều</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gì</a:t>
            </a:r>
            <a:r>
              <a:rPr lang="en-US" sz="3200" b="1" dirty="0">
                <a:solidFill>
                  <a:srgbClr val="14960A"/>
                </a:solidFill>
                <a:latin typeface="Nunito Black" pitchFamily="2" charset="0"/>
              </a:rPr>
              <a:t>? </a:t>
            </a:r>
          </a:p>
          <a:p>
            <a:pPr lvl="0"/>
            <a:r>
              <a:rPr lang="en-US" sz="3200" b="1" dirty="0" err="1">
                <a:solidFill>
                  <a:srgbClr val="14960A"/>
                </a:solidFill>
                <a:latin typeface="Nunito Black" pitchFamily="2" charset="0"/>
              </a:rPr>
              <a:t>Chọn</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câu</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trả</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lời</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hoặc</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nêu</a:t>
            </a:r>
            <a:r>
              <a:rPr lang="en-US" sz="3200" b="1" dirty="0">
                <a:solidFill>
                  <a:srgbClr val="14960A"/>
                </a:solidFill>
                <a:latin typeface="Nunito Black" pitchFamily="2" charset="0"/>
              </a:rPr>
              <a:t> ý </a:t>
            </a:r>
            <a:r>
              <a:rPr lang="en-US" sz="3200" b="1" dirty="0" err="1">
                <a:solidFill>
                  <a:srgbClr val="14960A"/>
                </a:solidFill>
                <a:latin typeface="Nunito Black" pitchFamily="2" charset="0"/>
              </a:rPr>
              <a:t>kiến</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khác</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của</a:t>
            </a:r>
            <a:r>
              <a:rPr lang="en-US" sz="3200" b="1" dirty="0">
                <a:solidFill>
                  <a:srgbClr val="14960A"/>
                </a:solidFill>
                <a:latin typeface="Nunito Black" pitchFamily="2" charset="0"/>
              </a:rPr>
              <a:t> </a:t>
            </a:r>
            <a:r>
              <a:rPr lang="en-US" sz="3200" b="1" dirty="0" err="1">
                <a:solidFill>
                  <a:srgbClr val="14960A"/>
                </a:solidFill>
                <a:latin typeface="Nunito Black" pitchFamily="2" charset="0"/>
              </a:rPr>
              <a:t>em</a:t>
            </a:r>
            <a:endParaRPr kumimoji="0" lang="vi-VN" sz="3200" b="1" i="0" u="none" strike="noStrike" kern="1200" cap="none" spc="0" normalizeH="0" baseline="0" noProof="0" dirty="0">
              <a:ln>
                <a:noFill/>
              </a:ln>
              <a:solidFill>
                <a:srgbClr val="14960A"/>
              </a:solidFill>
              <a:effectLst/>
              <a:uLnTx/>
              <a:uFillTx/>
              <a:latin typeface="Nunito Black" pitchFamily="2" charset="0"/>
            </a:endParaRPr>
          </a:p>
        </p:txBody>
      </p:sp>
      <p:pic>
        <p:nvPicPr>
          <p:cNvPr id="16" name="Picture 15">
            <a:extLst>
              <a:ext uri="{FF2B5EF4-FFF2-40B4-BE49-F238E27FC236}">
                <a16:creationId xmlns:a16="http://schemas.microsoft.com/office/drawing/2014/main" id="{6BFE2710-531C-73A6-32DF-1C951A66C102}"/>
              </a:ext>
            </a:extLst>
          </p:cNvPr>
          <p:cNvPicPr>
            <a:picLocks noChangeAspect="1"/>
          </p:cNvPicPr>
          <p:nvPr/>
        </p:nvPicPr>
        <p:blipFill rotWithShape="1">
          <a:blip r:embed="rId3"/>
          <a:srcRect t="14694" b="21814"/>
          <a:stretch/>
        </p:blipFill>
        <p:spPr>
          <a:xfrm>
            <a:off x="4997" y="109176"/>
            <a:ext cx="1002831" cy="838201"/>
          </a:xfrm>
          <a:prstGeom prst="rect">
            <a:avLst/>
          </a:prstGeom>
        </p:spPr>
      </p:pic>
      <p:sp>
        <p:nvSpPr>
          <p:cNvPr id="17" name="TextBox 16">
            <a:extLst>
              <a:ext uri="{FF2B5EF4-FFF2-40B4-BE49-F238E27FC236}">
                <a16:creationId xmlns:a16="http://schemas.microsoft.com/office/drawing/2014/main" id="{BFB8A126-31B1-C7E5-FAE1-8866E0C5C3B3}"/>
              </a:ext>
            </a:extLst>
          </p:cNvPr>
          <p:cNvSpPr txBox="1"/>
          <p:nvPr/>
        </p:nvSpPr>
        <p:spPr>
          <a:xfrm>
            <a:off x="1275644" y="1954848"/>
            <a:ext cx="5715000" cy="2485787"/>
          </a:xfrm>
          <a:prstGeom prst="roundRect">
            <a:avLst/>
          </a:prstGeom>
          <a:noFill/>
          <a:ln w="28575">
            <a:noFill/>
            <a:prstDash val="sysDash"/>
          </a:ln>
        </p:spPr>
        <p:txBody>
          <a:bodyPr wrap="square">
            <a:spAutoFit/>
          </a:bodyPr>
          <a:lstStyle/>
          <a:p>
            <a:r>
              <a:rPr lang="en-US" sz="2800" dirty="0">
                <a:solidFill>
                  <a:srgbClr val="00B0F0"/>
                </a:solidFill>
                <a:latin typeface="Nunito Black" panose="00000A00000000000000" pitchFamily="2" charset="0"/>
              </a:rPr>
              <a:t>a. </a:t>
            </a:r>
            <a:r>
              <a:rPr lang="en-US" sz="2800" dirty="0" err="1">
                <a:solidFill>
                  <a:srgbClr val="00B0F0"/>
                </a:solidFill>
                <a:latin typeface="Nunito Black" panose="00000A00000000000000" pitchFamily="2" charset="0"/>
              </a:rPr>
              <a:t>Ngày</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có</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nhiều</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nắng</a:t>
            </a:r>
            <a:endParaRPr lang="en-US" sz="2800" dirty="0">
              <a:solidFill>
                <a:srgbClr val="00B0F0"/>
              </a:solidFill>
              <a:latin typeface="Nunito Black" panose="00000A00000000000000" pitchFamily="2" charset="0"/>
            </a:endParaRPr>
          </a:p>
          <a:p>
            <a:r>
              <a:rPr lang="en-US" sz="2800" dirty="0">
                <a:solidFill>
                  <a:srgbClr val="00B0F0"/>
                </a:solidFill>
                <a:latin typeface="Nunito Black" panose="00000A00000000000000" pitchFamily="2" charset="0"/>
              </a:rPr>
              <a:t>b. </a:t>
            </a:r>
            <a:r>
              <a:rPr lang="en-US" sz="2800" dirty="0" err="1">
                <a:solidFill>
                  <a:srgbClr val="00B0F0"/>
                </a:solidFill>
                <a:latin typeface="Nunito Black" panose="00000A00000000000000" pitchFamily="2" charset="0"/>
              </a:rPr>
              <a:t>Ngày</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có</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nhiều</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niềm</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vui</a:t>
            </a:r>
            <a:endParaRPr lang="en-US" sz="2800" dirty="0">
              <a:solidFill>
                <a:srgbClr val="00B0F0"/>
              </a:solidFill>
              <a:latin typeface="Nunito Black" panose="00000A00000000000000" pitchFamily="2" charset="0"/>
            </a:endParaRPr>
          </a:p>
          <a:p>
            <a:r>
              <a:rPr lang="en-US" sz="2800" dirty="0">
                <a:solidFill>
                  <a:srgbClr val="00B0F0"/>
                </a:solidFill>
                <a:latin typeface="Nunito Black" panose="00000A00000000000000" pitchFamily="2" charset="0"/>
              </a:rPr>
              <a:t>c. </a:t>
            </a:r>
            <a:r>
              <a:rPr lang="en-US" sz="2800" dirty="0" err="1">
                <a:solidFill>
                  <a:srgbClr val="00B0F0"/>
                </a:solidFill>
                <a:latin typeface="Nunito Black" panose="00000A00000000000000" pitchFamily="2" charset="0"/>
              </a:rPr>
              <a:t>Ngày</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mặt</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trời</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dậy</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sớm</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và</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đi</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ngủ</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muộn</a:t>
            </a:r>
            <a:endParaRPr lang="en-US" sz="2800" dirty="0">
              <a:solidFill>
                <a:srgbClr val="00B0F0"/>
              </a:solidFill>
              <a:latin typeface="Nunito Black" panose="00000A00000000000000" pitchFamily="2" charset="0"/>
            </a:endParaRPr>
          </a:p>
          <a:p>
            <a:r>
              <a:rPr lang="en-US" sz="2800" dirty="0">
                <a:solidFill>
                  <a:srgbClr val="00B0F0"/>
                </a:solidFill>
                <a:latin typeface="Nunito Black" panose="00000A00000000000000" pitchFamily="2" charset="0"/>
              </a:rPr>
              <a:t>d. </a:t>
            </a:r>
            <a:r>
              <a:rPr lang="en-US" sz="2800" dirty="0" err="1">
                <a:solidFill>
                  <a:srgbClr val="00B0F0"/>
                </a:solidFill>
                <a:latin typeface="Nunito Black" panose="00000A00000000000000" pitchFamily="2" charset="0"/>
              </a:rPr>
              <a:t>Nêu</a:t>
            </a:r>
            <a:r>
              <a:rPr lang="en-US" sz="2800" dirty="0">
                <a:solidFill>
                  <a:srgbClr val="00B0F0"/>
                </a:solidFill>
                <a:latin typeface="Nunito Black" panose="00000A00000000000000" pitchFamily="2" charset="0"/>
              </a:rPr>
              <a:t> ý </a:t>
            </a:r>
            <a:r>
              <a:rPr lang="en-US" sz="2800" dirty="0" err="1">
                <a:solidFill>
                  <a:srgbClr val="00B0F0"/>
                </a:solidFill>
                <a:latin typeface="Nunito Black" panose="00000A00000000000000" pitchFamily="2" charset="0"/>
              </a:rPr>
              <a:t>kiến</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khác</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của</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các</a:t>
            </a:r>
            <a:r>
              <a:rPr lang="en-US" sz="2800" dirty="0">
                <a:solidFill>
                  <a:srgbClr val="00B0F0"/>
                </a:solidFill>
                <a:latin typeface="Nunito Black" panose="00000A00000000000000" pitchFamily="2" charset="0"/>
              </a:rPr>
              <a:t> </a:t>
            </a:r>
            <a:r>
              <a:rPr lang="en-US" sz="2800" dirty="0" err="1">
                <a:solidFill>
                  <a:srgbClr val="00B0F0"/>
                </a:solidFill>
                <a:latin typeface="Nunito Black" panose="00000A00000000000000" pitchFamily="2" charset="0"/>
              </a:rPr>
              <a:t>em</a:t>
            </a:r>
            <a:endParaRPr lang="en-US" sz="2800" dirty="0">
              <a:solidFill>
                <a:srgbClr val="00B0F0"/>
              </a:solidFill>
              <a:latin typeface="Nunito Black" panose="00000A00000000000000" pitchFamily="2" charset="0"/>
            </a:endParaRPr>
          </a:p>
        </p:txBody>
      </p:sp>
      <p:pic>
        <p:nvPicPr>
          <p:cNvPr id="5" name="Picture 4">
            <a:extLst>
              <a:ext uri="{FF2B5EF4-FFF2-40B4-BE49-F238E27FC236}">
                <a16:creationId xmlns:a16="http://schemas.microsoft.com/office/drawing/2014/main" id="{7580C7D1-A219-5CC4-35E3-F719C5D8CF00}"/>
              </a:ext>
            </a:extLst>
          </p:cNvPr>
          <p:cNvPicPr>
            <a:picLocks noChangeAspect="1"/>
          </p:cNvPicPr>
          <p:nvPr/>
        </p:nvPicPr>
        <p:blipFill>
          <a:blip r:embed="rId4" cstate="print"/>
          <a:stretch>
            <a:fillRect/>
          </a:stretch>
        </p:blipFill>
        <p:spPr>
          <a:xfrm>
            <a:off x="7239000" y="3228785"/>
            <a:ext cx="4648200" cy="3404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778818"/>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7">
                                            <p:txEl>
                                              <p:pRg st="1" end="1"/>
                                            </p:txEl>
                                          </p:spTgt>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7">
                                            <p:txEl>
                                              <p:pRg st="2" end="2"/>
                                            </p:txEl>
                                          </p:spTgt>
                                        </p:tgtEl>
                                        <p:attrNameLst>
                                          <p:attrName>style.visibility</p:attrName>
                                        </p:attrNameLst>
                                      </p:cBhvr>
                                      <p:to>
                                        <p:strVal val="visible"/>
                                      </p:to>
                                    </p:set>
                                  </p:childTnLst>
                                </p:cTn>
                              </p:par>
                              <p:par>
                                <p:cTn id="23" presetID="1" presetClass="entr" presetSubtype="0" fill="hold" grpId="1" nodeType="withEffect">
                                  <p:stCondLst>
                                    <p:cond delay="0"/>
                                  </p:stCondLst>
                                  <p:childTnLst>
                                    <p:set>
                                      <p:cBhvr>
                                        <p:cTn id="24"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500" fill="hold"/>
                                        <p:tgtEl>
                                          <p:spTgt spid="4"/>
                                        </p:tgtEl>
                                        <p:attrNameLst>
                                          <p:attrName>ppt_x</p:attrName>
                                        </p:attrNameLst>
                                      </p:cBhvr>
                                      <p:tavLst>
                                        <p:tav tm="0">
                                          <p:val>
                                            <p:strVal val="#ppt_x"/>
                                          </p:val>
                                        </p:tav>
                                        <p:tav tm="100000">
                                          <p:val>
                                            <p:strVal val="#ppt_x"/>
                                          </p:val>
                                        </p:tav>
                                      </p:tavLst>
                                    </p:anim>
                                    <p:anim calcmode="lin" valueType="num">
                                      <p:cBhvr additive="base">
                                        <p:cTn id="3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17" grpId="0"/>
      <p:bldP spid="17" grpId="1"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B8A05-D5F0-1A24-FB64-C3FF6DEE9079}"/>
              </a:ext>
            </a:extLst>
          </p:cNvPr>
          <p:cNvSpPr>
            <a:spLocks noGrp="1"/>
          </p:cNvSpPr>
          <p:nvPr>
            <p:ph type="title"/>
          </p:nvPr>
        </p:nvSpPr>
        <p:spPr/>
        <p:txBody>
          <a:bodyPr/>
          <a:lstStyle/>
          <a:p>
            <a:endParaRPr lang="en-US"/>
          </a:p>
        </p:txBody>
      </p:sp>
      <p:pic>
        <p:nvPicPr>
          <p:cNvPr id="6" name="Mùa Hè Đến - Nhạc Thiếu Nhi Vui Nhộn Hay Nhất - Múa Hát Trẻ Em Sôi Động.mp4">
            <a:hlinkClick r:id="" action="ppaction://media"/>
          </p:cNvPr>
          <p:cNvPicPr>
            <a:picLocks noRot="1" noChangeAspect="1"/>
          </p:cNvPicPr>
          <p:nvPr>
            <a:videoFile r:link="rId1"/>
          </p:nvPr>
        </p:nvPicPr>
        <p:blipFill>
          <a:blip r:embed="rId5"/>
          <a:stretch>
            <a:fillRect/>
          </a:stretch>
        </p:blipFill>
        <p:spPr>
          <a:xfrm>
            <a:off x="0" y="0"/>
            <a:ext cx="12192000" cy="6357958"/>
          </a:xfrm>
          <a:prstGeom prst="rect">
            <a:avLst/>
          </a:prstGeom>
        </p:spPr>
      </p:pic>
      <p:pic>
        <p:nvPicPr>
          <p:cNvPr id="4" name="Ngày hè vui (Tập hát theo lời bài hát mẫu SGK lớp 2 NXBGD)">
            <a:hlinkClick r:id="" action="ppaction://media"/>
            <a:extLst>
              <a:ext uri="{FF2B5EF4-FFF2-40B4-BE49-F238E27FC236}">
                <a16:creationId xmlns:a16="http://schemas.microsoft.com/office/drawing/2014/main" id="{A7746075-E5A9-60C9-F6B1-25CDCECB8EB4}"/>
              </a:ext>
            </a:extLst>
          </p:cNvPr>
          <p:cNvPicPr>
            <a:picLocks noGrp="1" noChangeAspect="1"/>
          </p:cNvPicPr>
          <p:nvPr>
            <p:ph idx="1"/>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p:spPr>
      </p:pic>
    </p:spTree>
    <p:extLst>
      <p:ext uri="{BB962C8B-B14F-4D97-AF65-F5344CB8AC3E}">
        <p14:creationId xmlns:p14="http://schemas.microsoft.com/office/powerpoint/2010/main" val="53143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1"/>
                            </p:stCondLst>
                            <p:childTnLst>
                              <p:par>
                                <p:cTn id="8" presetID="1" presetClass="mediacall" presetSubtype="0" fill="hold" nodeType="afterEffect">
                                  <p:stCondLst>
                                    <p:cond delay="0"/>
                                  </p:stCondLst>
                                  <p:childTnLst>
                                    <p:cmd type="call" cmd="playFrom(0.0)">
                                      <p:cBhvr>
                                        <p:cTn id="9" dur="1099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0" fill="hold" display="0">
                  <p:stCondLst>
                    <p:cond delay="indefinite"/>
                  </p:stCondLst>
                  <p:endCondLst>
                    <p:cond evt="onNext" delay="0">
                      <p:tgtEl>
                        <p:sldTgt/>
                      </p:tgtEl>
                    </p:cond>
                    <p:cond evt="onPrev" delay="0">
                      <p:tgtEl>
                        <p:sldTgt/>
                      </p:tgtEl>
                    </p:cond>
                  </p:end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fullScrn="1">
              <p:cMediaNode vol="80000">
                <p:cTn id="16"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5067517" y="111846"/>
            <a:ext cx="1998496" cy="461217"/>
          </a:xfrm>
          <a:prstGeom prst="rect">
            <a:avLst/>
          </a:prstGeom>
          <a:noFill/>
        </p:spPr>
        <p:txBody>
          <a:bodyPr wrap="none" rtlCol="0">
            <a:spAutoFit/>
          </a:bodyPr>
          <a:lstStyle/>
          <a:p>
            <a:r>
              <a:rPr lang="en-US" sz="2397" b="1" dirty="0">
                <a:solidFill>
                  <a:srgbClr val="FF0066"/>
                </a:solidFill>
                <a:latin typeface="Times New Roman" pitchFamily="18" charset="0"/>
                <a:cs typeface="Times New Roman" pitchFamily="18" charset="0"/>
              </a:rPr>
              <a:t>TIẾNG VIỆT</a:t>
            </a:r>
          </a:p>
        </p:txBody>
      </p:sp>
      <p:cxnSp>
        <p:nvCxnSpPr>
          <p:cNvPr id="26" name="Straight Connector 25"/>
          <p:cNvCxnSpPr/>
          <p:nvPr/>
        </p:nvCxnSpPr>
        <p:spPr>
          <a:xfrm>
            <a:off x="4212441" y="1700808"/>
            <a:ext cx="0" cy="3767118"/>
          </a:xfrm>
          <a:prstGeom prst="line">
            <a:avLst/>
          </a:prstGeom>
          <a:ln>
            <a:solidFill>
              <a:srgbClr val="0000CC"/>
            </a:solidFill>
          </a:ln>
        </p:spPr>
        <p:style>
          <a:lnRef idx="2">
            <a:schemeClr val="dk1"/>
          </a:lnRef>
          <a:fillRef idx="0">
            <a:schemeClr val="dk1"/>
          </a:fillRef>
          <a:effectRef idx="1">
            <a:schemeClr val="dk1"/>
          </a:effectRef>
          <a:fontRef idx="minor">
            <a:schemeClr val="tx1"/>
          </a:fontRef>
        </p:style>
      </p:cxnSp>
      <p:grpSp>
        <p:nvGrpSpPr>
          <p:cNvPr id="30" name="Group 29"/>
          <p:cNvGrpSpPr/>
          <p:nvPr/>
        </p:nvGrpSpPr>
        <p:grpSpPr>
          <a:xfrm>
            <a:off x="6554875" y="1432865"/>
            <a:ext cx="2157009" cy="513386"/>
            <a:chOff x="1021909" y="1442589"/>
            <a:chExt cx="2879663" cy="685384"/>
          </a:xfrm>
        </p:grpSpPr>
        <p:sp>
          <p:nvSpPr>
            <p:cNvPr id="31" name="Rectangle 30"/>
            <p:cNvSpPr/>
            <p:nvPr/>
          </p:nvSpPr>
          <p:spPr>
            <a:xfrm>
              <a:off x="1021909" y="1442589"/>
              <a:ext cx="2823286" cy="654494"/>
            </a:xfrm>
            <a:prstGeom prst="rect">
              <a:avLst/>
            </a:prstGeom>
            <a:noFill/>
          </p:spPr>
          <p:txBody>
            <a:bodyPr wrap="none" lIns="51801" tIns="25901" rIns="51801" bIns="25901">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2846" b="1" dirty="0" err="1">
                  <a:ln w="11430"/>
                  <a:solidFill>
                    <a:srgbClr val="0000FF"/>
                  </a:solidFill>
                  <a:latin typeface="Times New Roman" pitchFamily="18" charset="0"/>
                  <a:cs typeface="Times New Roman" pitchFamily="18" charset="0"/>
                </a:rPr>
                <a:t>Nội</a:t>
              </a:r>
              <a:r>
                <a:rPr lang="en-US" sz="2846" b="1" dirty="0">
                  <a:ln w="11430"/>
                  <a:solidFill>
                    <a:srgbClr val="0000FF"/>
                  </a:solidFill>
                  <a:latin typeface="Times New Roman" pitchFamily="18" charset="0"/>
                  <a:cs typeface="Times New Roman" pitchFamily="18" charset="0"/>
                </a:rPr>
                <a:t> dung </a:t>
              </a:r>
              <a:r>
                <a:rPr lang="en-US" sz="2846" b="1" dirty="0" err="1">
                  <a:ln w="11430"/>
                  <a:solidFill>
                    <a:srgbClr val="0000FF"/>
                  </a:solidFill>
                  <a:latin typeface="Times New Roman" pitchFamily="18" charset="0"/>
                  <a:cs typeface="Times New Roman" pitchFamily="18" charset="0"/>
                </a:rPr>
                <a:t>bài</a:t>
              </a:r>
              <a:endParaRPr lang="en-US" sz="2846" b="1" dirty="0">
                <a:ln w="11430"/>
                <a:solidFill>
                  <a:srgbClr val="0000FF"/>
                </a:solidFill>
                <a:latin typeface="Times New Roman" pitchFamily="18" charset="0"/>
                <a:cs typeface="Times New Roman" pitchFamily="18" charset="0"/>
              </a:endParaRPr>
            </a:p>
          </p:txBody>
        </p:sp>
        <p:cxnSp>
          <p:nvCxnSpPr>
            <p:cNvPr id="32" name="Straight Connector 31"/>
            <p:cNvCxnSpPr/>
            <p:nvPr/>
          </p:nvCxnSpPr>
          <p:spPr>
            <a:xfrm>
              <a:off x="1095099" y="2127973"/>
              <a:ext cx="2806473"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4" name="Text Box 2"/>
          <p:cNvSpPr txBox="1">
            <a:spLocks noChangeArrowheads="1"/>
          </p:cNvSpPr>
          <p:nvPr/>
        </p:nvSpPr>
        <p:spPr bwMode="auto">
          <a:xfrm>
            <a:off x="1023902" y="5661248"/>
            <a:ext cx="10072758" cy="1014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altLang="en-US" sz="2996" b="1" dirty="0" err="1">
                <a:solidFill>
                  <a:srgbClr val="FF0000"/>
                </a:solidFill>
                <a:latin typeface="Times New Roman" pitchFamily="18" charset="0"/>
                <a:cs typeface="Times New Roman" pitchFamily="18" charset="0"/>
              </a:rPr>
              <a:t>Khi</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trải</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nghiệm</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những</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điều</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thú</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vị</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của</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màu</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hè</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em</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cần</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lưu</a:t>
            </a:r>
            <a:r>
              <a:rPr lang="en-US" altLang="en-US" sz="2996" b="1" dirty="0">
                <a:solidFill>
                  <a:srgbClr val="FF0000"/>
                </a:solidFill>
                <a:latin typeface="Times New Roman" pitchFamily="18" charset="0"/>
                <a:cs typeface="Times New Roman" pitchFamily="18" charset="0"/>
              </a:rPr>
              <a:t> ý </a:t>
            </a:r>
            <a:r>
              <a:rPr lang="en-US" altLang="en-US" sz="2996" b="1" dirty="0" err="1">
                <a:solidFill>
                  <a:srgbClr val="FF0000"/>
                </a:solidFill>
                <a:latin typeface="Times New Roman" pitchFamily="18" charset="0"/>
                <a:cs typeface="Times New Roman" pitchFamily="18" charset="0"/>
              </a:rPr>
              <a:t>những</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điều</a:t>
            </a:r>
            <a:r>
              <a:rPr lang="en-US" altLang="en-US" sz="2996" b="1" dirty="0">
                <a:solidFill>
                  <a:srgbClr val="FF0000"/>
                </a:solidFill>
                <a:latin typeface="Times New Roman" pitchFamily="18" charset="0"/>
                <a:cs typeface="Times New Roman" pitchFamily="18" charset="0"/>
              </a:rPr>
              <a:t> </a:t>
            </a:r>
            <a:r>
              <a:rPr lang="en-US" altLang="en-US" sz="2996" b="1" dirty="0" err="1">
                <a:solidFill>
                  <a:srgbClr val="FF0000"/>
                </a:solidFill>
                <a:latin typeface="Times New Roman" pitchFamily="18" charset="0"/>
                <a:cs typeface="Times New Roman" pitchFamily="18" charset="0"/>
              </a:rPr>
              <a:t>gì</a:t>
            </a:r>
            <a:r>
              <a:rPr lang="en-US" altLang="en-US" sz="2996" b="1" dirty="0">
                <a:solidFill>
                  <a:srgbClr val="FF0000"/>
                </a:solidFill>
                <a:latin typeface="Times New Roman" pitchFamily="18" charset="0"/>
                <a:cs typeface="Times New Roman" pitchFamily="18" charset="0"/>
              </a:rPr>
              <a:t>?</a:t>
            </a:r>
          </a:p>
        </p:txBody>
      </p:sp>
      <p:grpSp>
        <p:nvGrpSpPr>
          <p:cNvPr id="4" name="Group 3"/>
          <p:cNvGrpSpPr/>
          <p:nvPr/>
        </p:nvGrpSpPr>
        <p:grpSpPr>
          <a:xfrm>
            <a:off x="4521615" y="2132856"/>
            <a:ext cx="7134693" cy="3373519"/>
            <a:chOff x="6036474" y="3364847"/>
            <a:chExt cx="9525001" cy="4503736"/>
          </a:xfrm>
        </p:grpSpPr>
        <p:pic>
          <p:nvPicPr>
            <p:cNvPr id="41" name="Picture 6" descr="Khung viền đẹp - Mẫu khung viền bìa Giáo án, Báo cáo, Luận vă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8547107" y="854214"/>
              <a:ext cx="4503736" cy="95250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765267" y="3908554"/>
              <a:ext cx="8137524" cy="3446338"/>
            </a:xfrm>
            <a:prstGeom prst="rect">
              <a:avLst/>
            </a:prstGeom>
          </p:spPr>
          <p:txBody>
            <a:bodyPr>
              <a:spAutoFit/>
            </a:bodyPr>
            <a:lstStyle/>
            <a:p>
              <a:pPr algn="just"/>
              <a:r>
                <a:rPr lang="en-US" sz="2696" b="1" dirty="0">
                  <a:solidFill>
                    <a:srgbClr val="0000CC"/>
                  </a:solidFill>
                  <a:latin typeface="Times New Roman" panose="02020603050405020304" pitchFamily="18" charset="0"/>
                  <a:ea typeface="Times New Roman" panose="02020603050405020304" pitchFamily="18" charset="0"/>
                </a:rPr>
                <a:t>	</a:t>
              </a:r>
              <a:r>
                <a:rPr lang="en-US" sz="2696" b="1" i="1" dirty="0">
                  <a:solidFill>
                    <a:srgbClr val="036119"/>
                  </a:solidFill>
                  <a:latin typeface="Times New Roman" panose="02020603050405020304" pitchFamily="18" charset="0"/>
                  <a:ea typeface="Times New Roman" panose="02020603050405020304" pitchFamily="18" charset="0"/>
                </a:rPr>
                <a:t>“</a:t>
              </a:r>
              <a:r>
                <a:rPr lang="vi-VN" sz="2696" b="1" i="1" dirty="0">
                  <a:solidFill>
                    <a:srgbClr val="036119"/>
                  </a:solidFill>
                  <a:latin typeface="Times New Roman" panose="02020603050405020304" pitchFamily="18" charset="0"/>
                  <a:ea typeface="Times New Roman" panose="02020603050405020304" pitchFamily="18" charset="0"/>
                </a:rPr>
                <a:t>Bài thơ thể hiện vẻ đẹp của mùa hè với ông mặt trời thức dậy sớm hơn, ánh nắng dường như chứa chan hơn, cỏ cây tươi thắm hơn; bài thơ cũng thể hiện sự hồn nhiên, vui sướng của bạn nhỏ khi mùa hè đến.</a:t>
              </a:r>
              <a:r>
                <a:rPr lang="en-US" sz="2696" b="1" i="1" dirty="0">
                  <a:solidFill>
                    <a:srgbClr val="036119"/>
                  </a:solidFill>
                  <a:latin typeface="Times New Roman" panose="02020603050405020304" pitchFamily="18" charset="0"/>
                  <a:ea typeface="Times New Roman" panose="02020603050405020304" pitchFamily="18" charset="0"/>
                </a:rPr>
                <a:t>”</a:t>
              </a:r>
              <a:endParaRPr lang="en-US" sz="2696" b="1" i="1" dirty="0">
                <a:solidFill>
                  <a:srgbClr val="036119"/>
                </a:solidFill>
                <a:latin typeface="Times New Roman" pitchFamily="18" charset="0"/>
                <a:cs typeface="Times New Roman" pitchFamily="18" charset="0"/>
              </a:endParaRPr>
            </a:p>
          </p:txBody>
        </p:sp>
      </p:grpSp>
      <p:sp>
        <p:nvSpPr>
          <p:cNvPr id="51" name="Text Box 14">
            <a:extLst>
              <a:ext uri="{FF2B5EF4-FFF2-40B4-BE49-F238E27FC236}">
                <a16:creationId xmlns:a16="http://schemas.microsoft.com/office/drawing/2014/main" id="{9E0C9330-8476-48A3-1567-2BE5E38A69FB}"/>
              </a:ext>
            </a:extLst>
          </p:cNvPr>
          <p:cNvSpPr txBox="1">
            <a:spLocks noChangeArrowheads="1"/>
          </p:cNvSpPr>
          <p:nvPr/>
        </p:nvSpPr>
        <p:spPr bwMode="auto">
          <a:xfrm>
            <a:off x="4041207" y="662792"/>
            <a:ext cx="4670673" cy="477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397" b="1" dirty="0" err="1">
                <a:solidFill>
                  <a:srgbClr val="0000CC"/>
                </a:solidFill>
                <a:effectLst>
                  <a:outerShdw blurRad="38100" dist="38100" dir="2700000" algn="tl">
                    <a:srgbClr val="000000">
                      <a:alpha val="43137"/>
                    </a:srgbClr>
                  </a:outerShdw>
                </a:effectLst>
                <a:latin typeface="Times New Roman" pitchFamily="18" charset="0"/>
              </a:rPr>
              <a:t>Bài</a:t>
            </a:r>
            <a:r>
              <a:rPr lang="en-US" sz="2397" b="1" dirty="0">
                <a:solidFill>
                  <a:srgbClr val="0000CC"/>
                </a:solidFill>
                <a:effectLst>
                  <a:outerShdw blurRad="38100" dist="38100" dir="2700000" algn="tl">
                    <a:srgbClr val="000000">
                      <a:alpha val="43137"/>
                    </a:srgbClr>
                  </a:outerShdw>
                </a:effectLst>
                <a:latin typeface="Times New Roman" pitchFamily="18" charset="0"/>
              </a:rPr>
              <a:t> 7: MÙA HÈ LẤP LÁNH (t1)</a:t>
            </a:r>
          </a:p>
        </p:txBody>
      </p:sp>
      <p:sp>
        <p:nvSpPr>
          <p:cNvPr id="39" name="TextBox 38">
            <a:extLst>
              <a:ext uri="{FF2B5EF4-FFF2-40B4-BE49-F238E27FC236}">
                <a16:creationId xmlns:a16="http://schemas.microsoft.com/office/drawing/2014/main" id="{1DF94A68-1872-744D-62F7-06C3AB531617}"/>
              </a:ext>
            </a:extLst>
          </p:cNvPr>
          <p:cNvSpPr txBox="1"/>
          <p:nvPr/>
        </p:nvSpPr>
        <p:spPr>
          <a:xfrm>
            <a:off x="380960" y="2786058"/>
            <a:ext cx="3652962" cy="922047"/>
          </a:xfrm>
          <a:prstGeom prst="rect">
            <a:avLst/>
          </a:prstGeom>
          <a:noFill/>
        </p:spPr>
        <p:txBody>
          <a:bodyPr wrap="square" rtlCol="0">
            <a:spAutoFit/>
          </a:bodyPr>
          <a:lstStyle/>
          <a:p>
            <a:r>
              <a:rPr lang="en-US" sz="2696" b="1" dirty="0" err="1">
                <a:solidFill>
                  <a:srgbClr val="0000CC"/>
                </a:solidFill>
                <a:latin typeface="Times New Roman" panose="02020603050405020304" pitchFamily="18" charset="0"/>
                <a:cs typeface="Times New Roman" panose="02020603050405020304" pitchFamily="18" charset="0"/>
              </a:rPr>
              <a:t>Bài</a:t>
            </a:r>
            <a:r>
              <a:rPr lang="en-US" sz="2696" b="1" dirty="0">
                <a:solidFill>
                  <a:srgbClr val="0000CC"/>
                </a:solidFill>
                <a:latin typeface="Times New Roman" panose="02020603050405020304" pitchFamily="18" charset="0"/>
                <a:cs typeface="Times New Roman" panose="02020603050405020304" pitchFamily="18" charset="0"/>
              </a:rPr>
              <a:t> </a:t>
            </a:r>
            <a:r>
              <a:rPr lang="en-US" sz="2696" b="1" dirty="0" err="1">
                <a:solidFill>
                  <a:srgbClr val="0000CC"/>
                </a:solidFill>
                <a:latin typeface="Times New Roman" panose="02020603050405020304" pitchFamily="18" charset="0"/>
                <a:cs typeface="Times New Roman" panose="02020603050405020304" pitchFamily="18" charset="0"/>
              </a:rPr>
              <a:t>thơ</a:t>
            </a:r>
            <a:r>
              <a:rPr lang="en-US" sz="2696" b="1" dirty="0">
                <a:solidFill>
                  <a:srgbClr val="0000CC"/>
                </a:solidFill>
                <a:latin typeface="Times New Roman" panose="02020603050405020304" pitchFamily="18" charset="0"/>
                <a:cs typeface="Times New Roman" panose="02020603050405020304" pitchFamily="18" charset="0"/>
              </a:rPr>
              <a:t> </a:t>
            </a:r>
            <a:r>
              <a:rPr lang="en-US" sz="2696" b="1" dirty="0" err="1">
                <a:solidFill>
                  <a:srgbClr val="0000CC"/>
                </a:solidFill>
                <a:latin typeface="Times New Roman" panose="02020603050405020304" pitchFamily="18" charset="0"/>
                <a:cs typeface="Times New Roman" panose="02020603050405020304" pitchFamily="18" charset="0"/>
              </a:rPr>
              <a:t>thể</a:t>
            </a:r>
            <a:r>
              <a:rPr lang="en-US" sz="2696" b="1" dirty="0">
                <a:solidFill>
                  <a:srgbClr val="0000CC"/>
                </a:solidFill>
                <a:latin typeface="Times New Roman" panose="02020603050405020304" pitchFamily="18" charset="0"/>
                <a:cs typeface="Times New Roman" panose="02020603050405020304" pitchFamily="18" charset="0"/>
              </a:rPr>
              <a:t> </a:t>
            </a:r>
            <a:r>
              <a:rPr lang="en-US" sz="2696" b="1" dirty="0" err="1">
                <a:solidFill>
                  <a:srgbClr val="0000CC"/>
                </a:solidFill>
                <a:latin typeface="Times New Roman" panose="02020603050405020304" pitchFamily="18" charset="0"/>
                <a:cs typeface="Times New Roman" panose="02020603050405020304" pitchFamily="18" charset="0"/>
              </a:rPr>
              <a:t>hiện</a:t>
            </a:r>
            <a:r>
              <a:rPr lang="en-US" sz="2696" b="1" dirty="0">
                <a:solidFill>
                  <a:srgbClr val="0000CC"/>
                </a:solidFill>
                <a:latin typeface="Times New Roman" panose="02020603050405020304" pitchFamily="18" charset="0"/>
                <a:cs typeface="Times New Roman" panose="02020603050405020304" pitchFamily="18" charset="0"/>
              </a:rPr>
              <a:t> </a:t>
            </a:r>
            <a:r>
              <a:rPr lang="en-US" sz="2696" b="1" dirty="0" err="1">
                <a:solidFill>
                  <a:srgbClr val="0000CC"/>
                </a:solidFill>
                <a:latin typeface="Times New Roman" panose="02020603050405020304" pitchFamily="18" charset="0"/>
                <a:cs typeface="Times New Roman" panose="02020603050405020304" pitchFamily="18" charset="0"/>
              </a:rPr>
              <a:t>điều</a:t>
            </a:r>
            <a:r>
              <a:rPr lang="en-US" sz="2696" b="1" dirty="0">
                <a:solidFill>
                  <a:srgbClr val="0000CC"/>
                </a:solidFill>
                <a:latin typeface="Times New Roman" panose="02020603050405020304" pitchFamily="18" charset="0"/>
                <a:cs typeface="Times New Roman" panose="02020603050405020304" pitchFamily="18" charset="0"/>
              </a:rPr>
              <a:t> </a:t>
            </a:r>
            <a:r>
              <a:rPr lang="en-US" sz="2696" b="1" dirty="0" err="1">
                <a:solidFill>
                  <a:srgbClr val="0000CC"/>
                </a:solidFill>
                <a:latin typeface="Times New Roman" panose="02020603050405020304" pitchFamily="18" charset="0"/>
                <a:cs typeface="Times New Roman" panose="02020603050405020304" pitchFamily="18" charset="0"/>
              </a:rPr>
              <a:t>gì</a:t>
            </a:r>
            <a:r>
              <a:rPr lang="en-US" sz="2696" b="1" dirty="0">
                <a:solidFill>
                  <a:srgbClr val="0000CC"/>
                </a:solidFill>
                <a:latin typeface="Times New Roman" panose="02020603050405020304" pitchFamily="18" charset="0"/>
                <a:cs typeface="Times New Roman" panose="02020603050405020304" pitchFamily="18" charset="0"/>
              </a:rPr>
              <a:t>?</a:t>
            </a:r>
            <a:endParaRPr lang="en-US" sz="2696"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016029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randombar(horizontal)">
                                      <p:cBhvr>
                                        <p:cTn id="13" dur="500"/>
                                        <p:tgtEl>
                                          <p:spTgt spid="39"/>
                                        </p:tgtEl>
                                      </p:cBhvr>
                                    </p:animEffect>
                                  </p:childTnLst>
                                </p:cTn>
                              </p:par>
                            </p:childTnLst>
                          </p:cTn>
                        </p:par>
                      </p:childTnLst>
                    </p:cTn>
                  </p:par>
                  <p:par>
                    <p:cTn id="14" fill="hold">
                      <p:stCondLst>
                        <p:cond delay="indefinite"/>
                      </p:stCondLst>
                      <p:childTnLst>
                        <p:par>
                          <p:cTn id="15" fill="hold">
                            <p:stCondLst>
                              <p:cond delay="0"/>
                            </p:stCondLst>
                            <p:childTnLst>
                              <p:par>
                                <p:cTn id="16" presetID="43" presetClass="entr" presetSubtype="0" fill="hold"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100"/>
                                        <p:tgtEl>
                                          <p:spTgt spid="30"/>
                                        </p:tgtEl>
                                      </p:cBhvr>
                                    </p:animEffect>
                                    <p:anim calcmode="lin" valueType="num">
                                      <p:cBhvr>
                                        <p:cTn id="19" dur="400" fill="hold"/>
                                        <p:tgtEl>
                                          <p:spTgt spid="30"/>
                                        </p:tgtEl>
                                        <p:attrNameLst>
                                          <p:attrName>ppt_x</p:attrName>
                                        </p:attrNameLst>
                                      </p:cBhvr>
                                      <p:tavLst>
                                        <p:tav tm="0">
                                          <p:val>
                                            <p:strVal val="#ppt_x"/>
                                          </p:val>
                                        </p:tav>
                                        <p:tav tm="100000">
                                          <p:val>
                                            <p:strVal val="#ppt_x"/>
                                          </p:val>
                                        </p:tav>
                                      </p:tavLst>
                                    </p:anim>
                                    <p:anim calcmode="lin" valueType="num">
                                      <p:cBhvr>
                                        <p:cTn id="20" dur="400" fill="hold"/>
                                        <p:tgtEl>
                                          <p:spTgt spid="30"/>
                                        </p:tgtEl>
                                        <p:attrNameLst>
                                          <p:attrName>ppt_y</p:attrName>
                                        </p:attrNameLst>
                                      </p:cBhvr>
                                      <p:tavLst>
                                        <p:tav tm="0">
                                          <p:val>
                                            <p:strVal val="#ppt_y+0.31"/>
                                          </p:val>
                                        </p:tav>
                                        <p:tav tm="100000">
                                          <p:val>
                                            <p:strVal val="#ppt_y+0.31"/>
                                          </p:val>
                                        </p:tav>
                                      </p:tavLst>
                                    </p:anim>
                                    <p:anim calcmode="lin" valueType="num">
                                      <p:cBhvr>
                                        <p:cTn id="21" dur="600" decel="50000" fill="hold">
                                          <p:stCondLst>
                                            <p:cond delay="400"/>
                                          </p:stCondLst>
                                        </p:cTn>
                                        <p:tgtEl>
                                          <p:spTgt spid="3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 dur="600" decel="50000" fill="hold">
                                          <p:stCondLst>
                                            <p:cond delay="400"/>
                                          </p:stCondLst>
                                        </p:cTn>
                                        <p:tgtEl>
                                          <p:spTgt spid="3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edge">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44"/>
                                        </p:tgtEl>
                                        <p:attrNameLst>
                                          <p:attrName>style.visibility</p:attrName>
                                        </p:attrNameLst>
                                      </p:cBhvr>
                                      <p:to>
                                        <p:strVal val="visible"/>
                                      </p:to>
                                    </p:set>
                                    <p:anim calcmode="lin" valueType="num">
                                      <p:cBhvr>
                                        <p:cTn id="32" dur="1000" fill="hold"/>
                                        <p:tgtEl>
                                          <p:spTgt spid="44"/>
                                        </p:tgtEl>
                                        <p:attrNameLst>
                                          <p:attrName>ppt_w</p:attrName>
                                        </p:attrNameLst>
                                      </p:cBhvr>
                                      <p:tavLst>
                                        <p:tav tm="0">
                                          <p:val>
                                            <p:fltVal val="0"/>
                                          </p:val>
                                        </p:tav>
                                        <p:tav tm="100000">
                                          <p:val>
                                            <p:strVal val="#ppt_w"/>
                                          </p:val>
                                        </p:tav>
                                      </p:tavLst>
                                    </p:anim>
                                    <p:anim calcmode="lin" valueType="num">
                                      <p:cBhvr>
                                        <p:cTn id="33" dur="1000" fill="hold"/>
                                        <p:tgtEl>
                                          <p:spTgt spid="44"/>
                                        </p:tgtEl>
                                        <p:attrNameLst>
                                          <p:attrName>ppt_h</p:attrName>
                                        </p:attrNameLst>
                                      </p:cBhvr>
                                      <p:tavLst>
                                        <p:tav tm="0">
                                          <p:val>
                                            <p:fltVal val="0"/>
                                          </p:val>
                                        </p:tav>
                                        <p:tav tm="100000">
                                          <p:val>
                                            <p:strVal val="#ppt_h"/>
                                          </p:val>
                                        </p:tav>
                                      </p:tavLst>
                                    </p:anim>
                                    <p:anim calcmode="lin" valueType="num">
                                      <p:cBhvr>
                                        <p:cTn id="34" dur="1000" fill="hold"/>
                                        <p:tgtEl>
                                          <p:spTgt spid="44"/>
                                        </p:tgtEl>
                                        <p:attrNameLst>
                                          <p:attrName>style.rotation</p:attrName>
                                        </p:attrNameLst>
                                      </p:cBhvr>
                                      <p:tavLst>
                                        <p:tav tm="0">
                                          <p:val>
                                            <p:fltVal val="90"/>
                                          </p:val>
                                        </p:tav>
                                        <p:tav tm="100000">
                                          <p:val>
                                            <p:fltVal val="0"/>
                                          </p:val>
                                        </p:tav>
                                      </p:tavLst>
                                    </p:anim>
                                    <p:animEffect transition="in" filter="fade">
                                      <p:cBhvr>
                                        <p:cTn id="35"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39"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Vẽ Tay Bọ Rùa Bảy điểm Dễ Thương Miễn Phí 抠 Png Hình ảnh | Định dạng hình  ảnh PSD 610663515| vn.lovepik.com">
            <a:extLst>
              <a:ext uri="{FF2B5EF4-FFF2-40B4-BE49-F238E27FC236}">
                <a16:creationId xmlns:a16="http://schemas.microsoft.com/office/drawing/2014/main" id="{A6308E79-2B56-9808-EAFA-1C04BA20DBA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3140" y1="20349" x2="27442" y2="27674"/>
                        <a14:foregroundMark x1="30116" y1="16628" x2="23605" y2="19186"/>
                        <a14:foregroundMark x1="23605" y1="19186" x2="15000" y2="26628"/>
                        <a14:foregroundMark x1="15000" y1="26628" x2="17442" y2="35698"/>
                        <a14:foregroundMark x1="17442" y1="35698" x2="17674" y2="35930"/>
                        <a14:foregroundMark x1="22907" y1="21977" x2="17093" y2="26279"/>
                        <a14:foregroundMark x1="26279" y1="45349" x2="32442" y2="61163"/>
                        <a14:foregroundMark x1="35581" y1="43256" x2="51279" y2="59884"/>
                        <a14:foregroundMark x1="41512" y1="41279" x2="48023" y2="53953"/>
                        <a14:foregroundMark x1="46279" y1="41279" x2="45698" y2="53721"/>
                        <a14:foregroundMark x1="46977" y1="44767" x2="48256" y2="50233"/>
                        <a14:foregroundMark x1="35814" y1="49884" x2="47442" y2="53721"/>
                        <a14:foregroundMark x1="20000" y1="51395" x2="44302" y2="56395"/>
                        <a14:foregroundMark x1="24419" y1="50465" x2="34186" y2="52093"/>
                        <a14:foregroundMark x1="34186" y1="52093" x2="34651" y2="52442"/>
                        <a14:foregroundMark x1="37442" y1="50814" x2="44767" y2="55000"/>
                        <a14:foregroundMark x1="22558" y1="57558" x2="40116" y2="53256"/>
                        <a14:foregroundMark x1="27442" y1="58721" x2="36279" y2="62209"/>
                        <a14:foregroundMark x1="30465" y1="57209" x2="38372" y2="57093"/>
                        <a14:foregroundMark x1="51395" y1="77209" x2="51395" y2="77209"/>
                        <a14:foregroundMark x1="47209" y1="73837" x2="47209" y2="73837"/>
                      </a14:backgroundRemoval>
                    </a14:imgEffect>
                  </a14:imgLayer>
                </a14:imgProps>
              </a:ext>
              <a:ext uri="{28A0092B-C50C-407E-A947-70E740481C1C}">
                <a14:useLocalDpi xmlns:a14="http://schemas.microsoft.com/office/drawing/2010/main" val="0"/>
              </a:ext>
            </a:extLst>
          </a:blip>
          <a:srcRect t="69" r="1" b="11469"/>
          <a:stretch/>
        </p:blipFill>
        <p:spPr bwMode="auto">
          <a:xfrm>
            <a:off x="6781031" y="135176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39B1E0D-B066-0B87-15F3-5E2EECF2D2A2}"/>
              </a:ext>
            </a:extLst>
          </p:cNvPr>
          <p:cNvPicPr>
            <a:picLocks noChangeAspect="1"/>
          </p:cNvPicPr>
          <p:nvPr/>
        </p:nvPicPr>
        <p:blipFill rotWithShape="1">
          <a:blip r:embed="rId4"/>
          <a:srcRect t="1505" r="-1" b="2635"/>
          <a:stretch/>
        </p:blipFill>
        <p:spPr>
          <a:xfrm>
            <a:off x="572844" y="-301833"/>
            <a:ext cx="539607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4" name="TextBox 3">
            <a:extLst>
              <a:ext uri="{FF2B5EF4-FFF2-40B4-BE49-F238E27FC236}">
                <a16:creationId xmlns:a16="http://schemas.microsoft.com/office/drawing/2014/main" id="{133025F6-03E4-F7FE-A115-15A451327F80}"/>
              </a:ext>
            </a:extLst>
          </p:cNvPr>
          <p:cNvSpPr txBox="1"/>
          <p:nvPr/>
        </p:nvSpPr>
        <p:spPr>
          <a:xfrm>
            <a:off x="457200" y="990600"/>
            <a:ext cx="11582400" cy="42473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Sigmar One" panose="00000500000000000000" pitchFamily="2" charset="0"/>
                <a:ea typeface="+mn-ea"/>
                <a:cs typeface="+mn-cs"/>
              </a:rPr>
              <a:t>Tiết</a:t>
            </a:r>
            <a:r>
              <a:rPr kumimoji="0" lang="en-US" sz="5400" b="0" i="0" u="none" strike="noStrike" kern="1200" cap="none" spc="0" normalizeH="0" baseline="0" noProof="0" dirty="0">
                <a:ln>
                  <a:noFill/>
                </a:ln>
                <a:solidFill>
                  <a:srgbClr val="FF0000"/>
                </a:solidFill>
                <a:effectLst/>
                <a:uLnTx/>
                <a:uFillTx/>
                <a:latin typeface="Sigmar One" panose="00000500000000000000" pitchFamily="2" charset="0"/>
                <a:ea typeface="+mn-ea"/>
                <a:cs typeface="+mn-cs"/>
              </a:rPr>
              <a: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Sigmar One" panose="00000500000000000000" pitchFamily="2" charset="0"/>
                <a:ea typeface="+mn-ea"/>
                <a:cs typeface="+mn-cs"/>
              </a:rPr>
              <a:t>Luyện</a:t>
            </a:r>
            <a:r>
              <a:rPr kumimoji="0" lang="en-US" sz="5400" b="0" i="0" u="none" strike="noStrike" kern="1200" cap="none" spc="0" normalizeH="0" baseline="0" noProof="0" dirty="0">
                <a:ln>
                  <a:noFill/>
                </a:ln>
                <a:solidFill>
                  <a:srgbClr val="FF0000"/>
                </a:solidFill>
                <a:effectLst/>
                <a:uLnTx/>
                <a:uFillTx/>
                <a:latin typeface="Sigmar One" panose="00000500000000000000" pitchFamily="2" charset="0"/>
                <a:ea typeface="+mn-ea"/>
                <a:cs typeface="+mn-cs"/>
              </a:rPr>
              <a:t> </a:t>
            </a:r>
            <a:r>
              <a:rPr kumimoji="0" lang="en-US" sz="5400" b="0" i="0" u="none" strike="noStrike" kern="1200" cap="none" spc="0" normalizeH="0" baseline="0" noProof="0" dirty="0" err="1">
                <a:ln>
                  <a:noFill/>
                </a:ln>
                <a:solidFill>
                  <a:srgbClr val="FF0000"/>
                </a:solidFill>
                <a:effectLst/>
                <a:uLnTx/>
                <a:uFillTx/>
                <a:latin typeface="Sigmar One" panose="00000500000000000000" pitchFamily="2" charset="0"/>
                <a:ea typeface="+mn-ea"/>
                <a:cs typeface="+mn-cs"/>
              </a:rPr>
              <a:t>đọc</a:t>
            </a:r>
            <a:r>
              <a:rPr kumimoji="0" lang="en-US" sz="5400" b="0" i="0" u="none" strike="noStrike" kern="1200" cap="none" spc="0" normalizeH="0" noProof="0" dirty="0">
                <a:ln>
                  <a:noFill/>
                </a:ln>
                <a:solidFill>
                  <a:srgbClr val="FF0000"/>
                </a:solidFill>
                <a:effectLst/>
                <a:uLnTx/>
                <a:uFillTx/>
                <a:latin typeface="Sigmar One" panose="00000500000000000000" pitchFamily="2" charset="0"/>
                <a:ea typeface="+mn-ea"/>
                <a:cs typeface="+mn-cs"/>
              </a:rPr>
              <a:t> </a:t>
            </a:r>
            <a:r>
              <a:rPr kumimoji="0" lang="en-US" sz="5400" b="0" i="0" u="none" strike="noStrike" kern="1200" cap="none" spc="0" normalizeH="0" noProof="0" dirty="0" err="1">
                <a:ln>
                  <a:noFill/>
                </a:ln>
                <a:solidFill>
                  <a:srgbClr val="FF0000"/>
                </a:solidFill>
                <a:effectLst/>
                <a:uLnTx/>
                <a:uFillTx/>
                <a:latin typeface="Sigmar One" panose="00000500000000000000" pitchFamily="2" charset="0"/>
                <a:ea typeface="+mn-ea"/>
                <a:cs typeface="+mn-cs"/>
              </a:rPr>
              <a:t>lại</a:t>
            </a:r>
            <a:endParaRPr kumimoji="0" lang="en-US" sz="5400" b="0" i="0" u="none" strike="noStrike" kern="1200" cap="none" spc="0" normalizeH="0" noProof="0" dirty="0">
              <a:ln>
                <a:noFill/>
              </a:ln>
              <a:solidFill>
                <a:srgbClr val="FF0000"/>
              </a:solidFill>
              <a:effectLst/>
              <a:uLnTx/>
              <a:uFillTx/>
              <a:latin typeface="Sigmar One"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5400" baseline="0" dirty="0" err="1">
                <a:solidFill>
                  <a:srgbClr val="0000CC"/>
                </a:solidFill>
                <a:latin typeface="Sigmar One" panose="00000500000000000000" pitchFamily="2" charset="0"/>
              </a:rPr>
              <a:t>đọc</a:t>
            </a:r>
            <a:r>
              <a:rPr lang="en-US" sz="5400" baseline="0" dirty="0">
                <a:solidFill>
                  <a:srgbClr val="0000CC"/>
                </a:solidFill>
                <a:latin typeface="Sigmar One" panose="00000500000000000000" pitchFamily="2" charset="0"/>
              </a:rPr>
              <a:t> </a:t>
            </a:r>
            <a:r>
              <a:rPr lang="en-US" sz="5400" baseline="0" dirty="0" err="1">
                <a:solidFill>
                  <a:srgbClr val="0000CC"/>
                </a:solidFill>
                <a:latin typeface="Sigmar One" panose="00000500000000000000" pitchFamily="2" charset="0"/>
              </a:rPr>
              <a:t>diễn</a:t>
            </a:r>
            <a:r>
              <a:rPr lang="en-US" sz="5400" baseline="0" dirty="0">
                <a:solidFill>
                  <a:srgbClr val="0000CC"/>
                </a:solidFill>
                <a:latin typeface="Sigmar One" panose="00000500000000000000" pitchFamily="2" charset="0"/>
              </a:rPr>
              <a:t> </a:t>
            </a:r>
            <a:r>
              <a:rPr lang="en-US" sz="5400" baseline="0" dirty="0" err="1">
                <a:solidFill>
                  <a:srgbClr val="0000CC"/>
                </a:solidFill>
                <a:latin typeface="Sigmar One" panose="00000500000000000000" pitchFamily="2" charset="0"/>
              </a:rPr>
              <a:t>cảm</a:t>
            </a:r>
            <a:endParaRPr lang="en-US" sz="5400" baseline="0" dirty="0">
              <a:solidFill>
                <a:srgbClr val="0000CC"/>
              </a:solidFill>
              <a:latin typeface="Sigmar One"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noProof="0" dirty="0" err="1">
                <a:ln>
                  <a:noFill/>
                </a:ln>
                <a:solidFill>
                  <a:srgbClr val="FF0000"/>
                </a:solidFill>
                <a:effectLst/>
                <a:uLnTx/>
                <a:uFillTx/>
                <a:latin typeface="Sigmar One" panose="00000500000000000000" pitchFamily="2" charset="0"/>
                <a:ea typeface="+mn-ea"/>
                <a:cs typeface="+mn-cs"/>
              </a:rPr>
              <a:t>Nói</a:t>
            </a:r>
            <a:r>
              <a:rPr kumimoji="0" lang="en-US" sz="5400" b="0" i="0" u="none" strike="noStrike" kern="1200" cap="none" spc="0" normalizeH="0" noProof="0" dirty="0">
                <a:ln>
                  <a:noFill/>
                </a:ln>
                <a:solidFill>
                  <a:srgbClr val="FF0000"/>
                </a:solidFill>
                <a:effectLst/>
                <a:uLnTx/>
                <a:uFillTx/>
                <a:latin typeface="Sigmar One" panose="00000500000000000000" pitchFamily="2" charset="0"/>
                <a:ea typeface="+mn-ea"/>
                <a:cs typeface="+mn-cs"/>
              </a:rPr>
              <a:t> </a:t>
            </a:r>
            <a:r>
              <a:rPr kumimoji="0" lang="en-US" sz="5400" b="0" i="0" u="none" strike="noStrike" kern="1200" cap="none" spc="0" normalizeH="0" noProof="0" dirty="0" err="1">
                <a:ln>
                  <a:noFill/>
                </a:ln>
                <a:solidFill>
                  <a:srgbClr val="FF0000"/>
                </a:solidFill>
                <a:effectLst/>
                <a:uLnTx/>
                <a:uFillTx/>
                <a:latin typeface="Sigmar One" panose="00000500000000000000" pitchFamily="2" charset="0"/>
                <a:ea typeface="+mn-ea"/>
                <a:cs typeface="+mn-cs"/>
              </a:rPr>
              <a:t>và</a:t>
            </a:r>
            <a:r>
              <a:rPr kumimoji="0" lang="en-US" sz="5400" b="0" i="0" u="none" strike="noStrike" kern="1200" cap="none" spc="0" normalizeH="0" noProof="0" dirty="0">
                <a:ln>
                  <a:noFill/>
                </a:ln>
                <a:solidFill>
                  <a:srgbClr val="FF0000"/>
                </a:solidFill>
                <a:effectLst/>
                <a:uLnTx/>
                <a:uFillTx/>
                <a:latin typeface="Sigmar One" panose="00000500000000000000" pitchFamily="2" charset="0"/>
                <a:ea typeface="+mn-ea"/>
                <a:cs typeface="+mn-cs"/>
              </a:rPr>
              <a:t> </a:t>
            </a:r>
            <a:r>
              <a:rPr kumimoji="0" lang="en-US" sz="5400" b="0" i="0" u="none" strike="noStrike" kern="1200" cap="none" spc="0" normalizeH="0" noProof="0" dirty="0" err="1">
                <a:ln>
                  <a:noFill/>
                </a:ln>
                <a:solidFill>
                  <a:srgbClr val="FF0000"/>
                </a:solidFill>
                <a:effectLst/>
                <a:uLnTx/>
                <a:uFillTx/>
                <a:latin typeface="Sigmar One" panose="00000500000000000000" pitchFamily="2" charset="0"/>
                <a:ea typeface="+mn-ea"/>
                <a:cs typeface="+mn-cs"/>
              </a:rPr>
              <a:t>nghe</a:t>
            </a:r>
            <a:endParaRPr kumimoji="0" lang="en-US" sz="5400" b="0" i="0" u="none" strike="noStrike" kern="1200" cap="none" spc="0" normalizeH="0" noProof="0" dirty="0">
              <a:ln>
                <a:noFill/>
              </a:ln>
              <a:solidFill>
                <a:srgbClr val="FF0000"/>
              </a:solidFill>
              <a:effectLst/>
              <a:uLnTx/>
              <a:uFillTx/>
              <a:latin typeface="Sigmar One"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5400" baseline="0" dirty="0" err="1">
                <a:solidFill>
                  <a:srgbClr val="0000CC"/>
                </a:solidFill>
                <a:latin typeface="Sigmar One" panose="00000500000000000000" pitchFamily="2" charset="0"/>
              </a:rPr>
              <a:t>Ch</a:t>
            </a:r>
            <a:r>
              <a:rPr lang="en-US" sz="5400" dirty="0" err="1">
                <a:solidFill>
                  <a:srgbClr val="0000CC"/>
                </a:solidFill>
                <a:latin typeface="Sigmar One" panose="00000500000000000000" pitchFamily="2" charset="0"/>
              </a:rPr>
              <a:t>ó</a:t>
            </a:r>
            <a:r>
              <a:rPr lang="en-US" sz="5400" dirty="0">
                <a:solidFill>
                  <a:srgbClr val="0000CC"/>
                </a:solidFill>
                <a:latin typeface="Sigmar One" panose="00000500000000000000" pitchFamily="2" charset="0"/>
              </a:rPr>
              <a:t> </a:t>
            </a:r>
            <a:r>
              <a:rPr lang="en-US" sz="5400" dirty="0" err="1">
                <a:solidFill>
                  <a:srgbClr val="0000CC"/>
                </a:solidFill>
                <a:latin typeface="Sigmar One" panose="00000500000000000000" pitchFamily="2" charset="0"/>
              </a:rPr>
              <a:t>đốm</a:t>
            </a:r>
            <a:r>
              <a:rPr lang="en-US" sz="5400" dirty="0">
                <a:solidFill>
                  <a:srgbClr val="0000CC"/>
                </a:solidFill>
                <a:latin typeface="Sigmar One" panose="00000500000000000000" pitchFamily="2" charset="0"/>
              </a:rPr>
              <a:t> con </a:t>
            </a:r>
            <a:r>
              <a:rPr lang="en-US" sz="5400" dirty="0" err="1">
                <a:solidFill>
                  <a:srgbClr val="0000CC"/>
                </a:solidFill>
                <a:latin typeface="Sigmar One" panose="00000500000000000000" pitchFamily="2" charset="0"/>
              </a:rPr>
              <a:t>và</a:t>
            </a:r>
            <a:r>
              <a:rPr lang="en-US" sz="5400" dirty="0">
                <a:solidFill>
                  <a:srgbClr val="0000CC"/>
                </a:solidFill>
                <a:latin typeface="Sigmar One" panose="00000500000000000000" pitchFamily="2" charset="0"/>
              </a:rPr>
              <a:t> </a:t>
            </a:r>
            <a:r>
              <a:rPr lang="en-US" sz="5400" dirty="0" err="1">
                <a:solidFill>
                  <a:srgbClr val="0000CC"/>
                </a:solidFill>
                <a:latin typeface="Sigmar One" panose="00000500000000000000" pitchFamily="2" charset="0"/>
              </a:rPr>
              <a:t>mặt</a:t>
            </a:r>
            <a:r>
              <a:rPr lang="en-US" sz="5400" dirty="0">
                <a:solidFill>
                  <a:srgbClr val="0000CC"/>
                </a:solidFill>
                <a:latin typeface="Sigmar One" panose="00000500000000000000" pitchFamily="2" charset="0"/>
              </a:rPr>
              <a:t> </a:t>
            </a:r>
            <a:r>
              <a:rPr lang="en-US" sz="5400" dirty="0" err="1">
                <a:solidFill>
                  <a:srgbClr val="0000CC"/>
                </a:solidFill>
                <a:latin typeface="Sigmar One" panose="00000500000000000000" pitchFamily="2" charset="0"/>
              </a:rPr>
              <a:t>trời</a:t>
            </a:r>
            <a:endParaRPr kumimoji="0" lang="en-US" sz="5400" b="0" i="0" u="none" strike="noStrike" kern="1200" cap="none" spc="0" normalizeH="0" baseline="0" noProof="0" dirty="0">
              <a:ln>
                <a:noFill/>
              </a:ln>
              <a:solidFill>
                <a:srgbClr val="0000CC"/>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1897190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0"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3698444" y="617547"/>
            <a:ext cx="4419600" cy="784830"/>
          </a:xfrm>
          <a:prstGeom prst="rect">
            <a:avLst/>
          </a:prstGeom>
        </p:spPr>
        <p:txBody>
          <a:bodyPr wrap="square" lIns="0" tIns="0" rIns="0" bIns="0" rtlCol="0" anchor="t">
            <a:spAutoFit/>
          </a:bodyPr>
          <a:lstStyle/>
          <a:p>
            <a:pPr marL="0" marR="0" lvl="0" indent="0" algn="ctr" defTabSz="609539" rtl="0" eaLnBrk="1" fontAlgn="auto" latinLnBrk="0" hangingPunct="1">
              <a:lnSpc>
                <a:spcPts val="6400"/>
              </a:lnSpc>
              <a:spcBef>
                <a:spcPct val="0"/>
              </a:spcBef>
              <a:spcAft>
                <a:spcPts val="0"/>
              </a:spcAft>
              <a:buClrTx/>
              <a:buSzTx/>
              <a:buFontTx/>
              <a:buNone/>
              <a:tabLst/>
              <a:defRPr/>
            </a:pPr>
            <a:r>
              <a:rPr kumimoji="0" lang="en-US" sz="4400" b="0" i="0" u="none" strike="noStrike" kern="1200" cap="none" spc="-133" normalizeH="0" baseline="0" noProof="0" dirty="0" err="1">
                <a:ln>
                  <a:noFill/>
                </a:ln>
                <a:solidFill>
                  <a:srgbClr val="036119"/>
                </a:solidFill>
                <a:effectLst/>
                <a:uLnTx/>
                <a:uFillTx/>
                <a:latin typeface="Nunito Black" pitchFamily="2" charset="0"/>
              </a:rPr>
              <a:t>Mùa</a:t>
            </a:r>
            <a:r>
              <a:rPr kumimoji="0" lang="en-US" sz="4400" b="0" i="0" u="none" strike="noStrike" kern="1200" cap="none" spc="-133" normalizeH="0" baseline="0" noProof="0" dirty="0">
                <a:ln>
                  <a:noFill/>
                </a:ln>
                <a:solidFill>
                  <a:srgbClr val="036119"/>
                </a:solidFill>
                <a:effectLst/>
                <a:uLnTx/>
                <a:uFillTx/>
                <a:latin typeface="Nunito Black" pitchFamily="2" charset="0"/>
              </a:rPr>
              <a:t> </a:t>
            </a:r>
            <a:r>
              <a:rPr kumimoji="0" lang="en-US" sz="4400" b="0" i="0" u="none" strike="noStrike" kern="1200" cap="none" spc="-133" normalizeH="0" baseline="0" noProof="0" dirty="0" err="1">
                <a:ln>
                  <a:noFill/>
                </a:ln>
                <a:solidFill>
                  <a:srgbClr val="036119"/>
                </a:solidFill>
                <a:effectLst/>
                <a:uLnTx/>
                <a:uFillTx/>
                <a:latin typeface="Nunito Black" pitchFamily="2" charset="0"/>
              </a:rPr>
              <a:t>hè</a:t>
            </a:r>
            <a:r>
              <a:rPr kumimoji="0" lang="en-US" sz="4400" b="0" i="0" u="none" strike="noStrike" kern="1200" cap="none" spc="-133" normalizeH="0" baseline="0" noProof="0" dirty="0">
                <a:ln>
                  <a:noFill/>
                </a:ln>
                <a:solidFill>
                  <a:srgbClr val="036119"/>
                </a:solidFill>
                <a:effectLst/>
                <a:uLnTx/>
                <a:uFillTx/>
                <a:latin typeface="Nunito Black" pitchFamily="2" charset="0"/>
              </a:rPr>
              <a:t> </a:t>
            </a:r>
            <a:r>
              <a:rPr kumimoji="0" lang="en-US" sz="4400" b="0" i="0" u="none" strike="noStrike" kern="1200" cap="none" spc="-133" normalizeH="0" baseline="0" noProof="0" dirty="0" err="1">
                <a:ln>
                  <a:noFill/>
                </a:ln>
                <a:solidFill>
                  <a:srgbClr val="036119"/>
                </a:solidFill>
                <a:effectLst/>
                <a:uLnTx/>
                <a:uFillTx/>
                <a:latin typeface="Nunito Black" pitchFamily="2" charset="0"/>
              </a:rPr>
              <a:t>lấp</a:t>
            </a:r>
            <a:r>
              <a:rPr kumimoji="0" lang="en-US" sz="4400" b="0" i="0" u="none" strike="noStrike" kern="1200" cap="none" spc="-133" normalizeH="0" baseline="0" noProof="0" dirty="0">
                <a:ln>
                  <a:noFill/>
                </a:ln>
                <a:solidFill>
                  <a:srgbClr val="036119"/>
                </a:solidFill>
                <a:effectLst/>
                <a:uLnTx/>
                <a:uFillTx/>
                <a:latin typeface="Nunito Black" pitchFamily="2" charset="0"/>
              </a:rPr>
              <a:t> </a:t>
            </a:r>
            <a:r>
              <a:rPr kumimoji="0" lang="en-US" sz="4400" b="0" i="0" u="none" strike="noStrike" kern="1200" cap="none" spc="-133" normalizeH="0" baseline="0" noProof="0" dirty="0" err="1">
                <a:ln>
                  <a:noFill/>
                </a:ln>
                <a:solidFill>
                  <a:srgbClr val="036119"/>
                </a:solidFill>
                <a:effectLst/>
                <a:uLnTx/>
                <a:uFillTx/>
                <a:latin typeface="Nunito Black" pitchFamily="2" charset="0"/>
              </a:rPr>
              <a:t>lánh</a:t>
            </a:r>
            <a:endParaRPr kumimoji="0" lang="en-US" sz="4400" b="0" i="0" u="none" strike="noStrike" kern="1200" cap="none" spc="-133" normalizeH="0" baseline="0" noProof="0" dirty="0">
              <a:ln>
                <a:noFill/>
              </a:ln>
              <a:solidFill>
                <a:srgbClr val="036119"/>
              </a:solidFill>
              <a:effectLst/>
              <a:uLnTx/>
              <a:uFillTx/>
              <a:latin typeface="Nunito Black" pitchFamily="2" charset="0"/>
            </a:endParaRPr>
          </a:p>
        </p:txBody>
      </p:sp>
      <p:sp>
        <p:nvSpPr>
          <p:cNvPr id="9" name="TextBox 8">
            <a:extLst>
              <a:ext uri="{FF2B5EF4-FFF2-40B4-BE49-F238E27FC236}">
                <a16:creationId xmlns:a16="http://schemas.microsoft.com/office/drawing/2014/main" id="{AB010EE4-2D5C-B5CF-5E1D-6B867978BE57}"/>
              </a:ext>
            </a:extLst>
          </p:cNvPr>
          <p:cNvSpPr txBox="1"/>
          <p:nvPr/>
        </p:nvSpPr>
        <p:spPr>
          <a:xfrm>
            <a:off x="2108863" y="1665921"/>
            <a:ext cx="3808125" cy="1992035"/>
          </a:xfrm>
          <a:prstGeom prst="roundRect">
            <a:avLst/>
          </a:prstGeom>
          <a:solidFill>
            <a:srgbClr val="EAF9FF"/>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Sớm nay em thức dậy</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Trời sáng tự bao giờ</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Mùa hè kì lạ chưa</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Mặt trời ưa dậy sớm.</a:t>
            </a:r>
            <a:endParaRPr kumimoji="0" lang="en-US"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endParaRPr>
          </a:p>
        </p:txBody>
      </p:sp>
      <p:sp>
        <p:nvSpPr>
          <p:cNvPr id="15" name="TextBox 14">
            <a:extLst>
              <a:ext uri="{FF2B5EF4-FFF2-40B4-BE49-F238E27FC236}">
                <a16:creationId xmlns:a16="http://schemas.microsoft.com/office/drawing/2014/main" id="{D7B8EFAF-B64F-A28B-C067-90F211A874A3}"/>
              </a:ext>
            </a:extLst>
          </p:cNvPr>
          <p:cNvSpPr txBox="1"/>
          <p:nvPr/>
        </p:nvSpPr>
        <p:spPr>
          <a:xfrm>
            <a:off x="2100119" y="4255846"/>
            <a:ext cx="3808125" cy="1992035"/>
          </a:xfrm>
          <a:prstGeom prst="roundRect">
            <a:avLst/>
          </a:prstGeom>
          <a:solidFill>
            <a:schemeClr val="accent6">
              <a:lumMod val="20000"/>
              <a:lumOff val="80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Nắng cho cây chóng lớn</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Cho hoa lá thêm màu</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Cho mình chơi thật lâu</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Ngày hè dài bất tận.</a:t>
            </a:r>
          </a:p>
        </p:txBody>
      </p:sp>
      <p:sp>
        <p:nvSpPr>
          <p:cNvPr id="18" name="TextBox 17">
            <a:extLst>
              <a:ext uri="{FF2B5EF4-FFF2-40B4-BE49-F238E27FC236}">
                <a16:creationId xmlns:a16="http://schemas.microsoft.com/office/drawing/2014/main" id="{12654F4A-DE93-4D5B-BC1C-6360B6238757}"/>
              </a:ext>
            </a:extLst>
          </p:cNvPr>
          <p:cNvSpPr txBox="1"/>
          <p:nvPr/>
        </p:nvSpPr>
        <p:spPr>
          <a:xfrm>
            <a:off x="6175573" y="1602507"/>
            <a:ext cx="4187565" cy="1992035"/>
          </a:xfrm>
          <a:prstGeom prst="roundRect">
            <a:avLst/>
          </a:prstGeom>
          <a:solidFill>
            <a:schemeClr val="tx2">
              <a:lumMod val="20000"/>
              <a:lumOff val="80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Buổi chiều trôi thật chậm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Mặt trời mải rong chơi</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Đủng đỉnh mãi chân trời</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Mà vẫn chưa lặn xuống.</a:t>
            </a:r>
          </a:p>
        </p:txBody>
      </p:sp>
      <p:sp>
        <p:nvSpPr>
          <p:cNvPr id="21" name="TextBox 20">
            <a:extLst>
              <a:ext uri="{FF2B5EF4-FFF2-40B4-BE49-F238E27FC236}">
                <a16:creationId xmlns:a16="http://schemas.microsoft.com/office/drawing/2014/main" id="{9D029BD6-555E-62DC-5A01-C87A977BDCD1}"/>
              </a:ext>
            </a:extLst>
          </p:cNvPr>
          <p:cNvSpPr txBox="1"/>
          <p:nvPr/>
        </p:nvSpPr>
        <p:spPr>
          <a:xfrm>
            <a:off x="6175573" y="4219813"/>
            <a:ext cx="4111427" cy="1992035"/>
          </a:xfrm>
          <a:prstGeom prst="roundRect">
            <a:avLst/>
          </a:prstGeom>
          <a:solidFill>
            <a:schemeClr val="bg1">
              <a:lumMod val="85000"/>
            </a:schemeClr>
          </a:solidFill>
        </p:spPr>
        <p:txBody>
          <a:bodyPr wrap="square">
            <a:spAutoFit/>
          </a:bodyPr>
          <a:lstStyle/>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Mùa hè thật sung sướng</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Có nắng lại có kem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Có những cơn gió êm</a:t>
            </a:r>
          </a:p>
          <a:p>
            <a:pPr marL="72000" marR="0" lvl="0" indent="0" algn="l" defTabSz="609539" rtl="0" eaLnBrk="1" fontAlgn="t" latinLnBrk="0" hangingPunct="1">
              <a:lnSpc>
                <a:spcPct val="100000"/>
              </a:lnSpc>
              <a:spcBef>
                <a:spcPts val="60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rPr>
              <a:t>Và ngày dài lấp </a:t>
            </a:r>
            <a:r>
              <a:rPr kumimoji="0" lang="vi-VN" sz="2400" b="0" i="0" u="none" strike="noStrike" kern="1200" cap="none" spc="0" normalizeH="0" baseline="0" noProof="0">
                <a:ln>
                  <a:noFill/>
                </a:ln>
                <a:solidFill>
                  <a:srgbClr val="002060"/>
                </a:solidFill>
                <a:effectLst/>
                <a:uLnTx/>
                <a:uFillTx/>
                <a:latin typeface="#9Slide03 Arima Madurai Black" panose="020B0604020202020204" charset="0"/>
                <a:ea typeface="+mn-ea"/>
                <a:cs typeface="#9Slide03 Arima Madurai Black" panose="020B0604020202020204" charset="0"/>
              </a:rPr>
              <a:t>lánh.</a:t>
            </a:r>
            <a:endParaRPr kumimoji="0" lang="vi-VN" sz="2400" b="0" i="0" u="none" strike="noStrike" kern="1200" cap="none" spc="0" normalizeH="0" baseline="0" noProof="0" dirty="0">
              <a:ln>
                <a:noFill/>
              </a:ln>
              <a:solidFill>
                <a:srgbClr val="002060"/>
              </a:solidFill>
              <a:effectLst/>
              <a:uLnTx/>
              <a:uFillTx/>
              <a:latin typeface="#9Slide03 Arima Madurai Black" panose="020B0604020202020204" charset="0"/>
              <a:ea typeface="+mn-ea"/>
              <a:cs typeface="#9Slide03 Arima Madurai Black" panose="020B0604020202020204" charset="0"/>
            </a:endParaRPr>
          </a:p>
        </p:txBody>
      </p:sp>
      <p:sp>
        <p:nvSpPr>
          <p:cNvPr id="2" name="TextBox 1">
            <a:extLst>
              <a:ext uri="{FF2B5EF4-FFF2-40B4-BE49-F238E27FC236}">
                <a16:creationId xmlns:a16="http://schemas.microsoft.com/office/drawing/2014/main" id="{2BE414C1-C919-63B9-652A-00F4C242C54A}"/>
              </a:ext>
            </a:extLst>
          </p:cNvPr>
          <p:cNvSpPr txBox="1"/>
          <p:nvPr/>
        </p:nvSpPr>
        <p:spPr>
          <a:xfrm>
            <a:off x="7813091" y="6218148"/>
            <a:ext cx="4187565" cy="523220"/>
          </a:xfrm>
          <a:prstGeom prst="rect">
            <a:avLst/>
          </a:prstGeom>
          <a:noFill/>
        </p:spPr>
        <p:txBody>
          <a:bodyPr wrap="square">
            <a:spAutoFit/>
          </a:bodyPr>
          <a:lstStyle/>
          <a:p>
            <a:pPr marL="72000" marR="0" lvl="0" indent="0" algn="r" defTabSz="609539" rtl="0" eaLnBrk="1" fontAlgn="t" latinLnBrk="0" hangingPunct="1">
              <a:lnSpc>
                <a:spcPct val="100000"/>
              </a:lnSpc>
              <a:spcBef>
                <a:spcPts val="600"/>
              </a:spcBef>
              <a:spcAft>
                <a:spcPts val="0"/>
              </a:spcAft>
              <a:buClrTx/>
              <a:buSzTx/>
              <a:buFontTx/>
              <a:buNone/>
              <a:tabLst/>
              <a:defRPr/>
            </a:pPr>
            <a:r>
              <a:rPr kumimoji="0" lang="vi-VN" sz="2800" i="0" u="none" strike="noStrike" kern="1200" normalizeH="0" baseline="0" noProof="0" dirty="0">
                <a:ln w="0"/>
                <a:effectLst>
                  <a:outerShdw blurRad="38100" dist="19050" dir="2700000" algn="tl" rotWithShape="0">
                    <a:schemeClr val="dk1">
                      <a:alpha val="40000"/>
                    </a:schemeClr>
                  </a:outerShdw>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(Nguyễn Quỳnh Mai)</a:t>
            </a:r>
          </a:p>
        </p:txBody>
      </p:sp>
    </p:spTree>
    <p:extLst>
      <p:ext uri="{BB962C8B-B14F-4D97-AF65-F5344CB8AC3E}">
        <p14:creationId xmlns:p14="http://schemas.microsoft.com/office/powerpoint/2010/main" val="2714428027"/>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1000"/>
                                        <p:tgtEl>
                                          <p:spTgt spid="21"/>
                                        </p:tgtEl>
                                      </p:cBhvr>
                                    </p:animEffect>
                                    <p:anim calcmode="lin" valueType="num">
                                      <p:cBhvr>
                                        <p:cTn id="23" dur="1000" fill="hold"/>
                                        <p:tgtEl>
                                          <p:spTgt spid="21"/>
                                        </p:tgtEl>
                                        <p:attrNameLst>
                                          <p:attrName>ppt_x</p:attrName>
                                        </p:attrNameLst>
                                      </p:cBhvr>
                                      <p:tavLst>
                                        <p:tav tm="0">
                                          <p:val>
                                            <p:strVal val="#ppt_x"/>
                                          </p:val>
                                        </p:tav>
                                        <p:tav tm="100000">
                                          <p:val>
                                            <p:strVal val="#ppt_x"/>
                                          </p:val>
                                        </p:tav>
                                      </p:tavLst>
                                    </p:anim>
                                    <p:anim calcmode="lin" valueType="num">
                                      <p:cBhvr>
                                        <p:cTn id="24" dur="1000" fill="hold"/>
                                        <p:tgtEl>
                                          <p:spTgt spid="2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100"/>
                                        <p:tgtEl>
                                          <p:spTgt spid="2"/>
                                        </p:tgtEl>
                                      </p:cBhvr>
                                    </p:animEffect>
                                    <p:anim calcmode="lin" valueType="num">
                                      <p:cBhvr>
                                        <p:cTn id="35" dur="400" fill="hold"/>
                                        <p:tgtEl>
                                          <p:spTgt spid="2"/>
                                        </p:tgtEl>
                                        <p:attrNameLst>
                                          <p:attrName>ppt_x</p:attrName>
                                        </p:attrNameLst>
                                      </p:cBhvr>
                                      <p:tavLst>
                                        <p:tav tm="0">
                                          <p:val>
                                            <p:strVal val="#ppt_x"/>
                                          </p:val>
                                        </p:tav>
                                        <p:tav tm="100000">
                                          <p:val>
                                            <p:strVal val="#ppt_x"/>
                                          </p:val>
                                        </p:tav>
                                      </p:tavLst>
                                    </p:anim>
                                    <p:anim calcmode="lin" valueType="num">
                                      <p:cBhvr>
                                        <p:cTn id="36" dur="400" fill="hold"/>
                                        <p:tgtEl>
                                          <p:spTgt spid="2"/>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5" grpId="0" animBg="1"/>
      <p:bldP spid="18" grpId="0" animBg="1"/>
      <p:bldP spid="21" grpId="0" animBg="1"/>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Vẽ Tay Bọ Rùa Bảy điểm Dễ Thương Miễn Phí 抠 Png Hình ảnh | Định dạng hình  ảnh PSD 610663515| vn.lovepik.com">
            <a:extLst>
              <a:ext uri="{FF2B5EF4-FFF2-40B4-BE49-F238E27FC236}">
                <a16:creationId xmlns:a16="http://schemas.microsoft.com/office/drawing/2014/main" id="{A6308E79-2B56-9808-EAFA-1C04BA20DBA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3140" y1="20349" x2="27442" y2="27674"/>
                        <a14:foregroundMark x1="30116" y1="16628" x2="23605" y2="19186"/>
                        <a14:foregroundMark x1="23605" y1="19186" x2="15000" y2="26628"/>
                        <a14:foregroundMark x1="15000" y1="26628" x2="17442" y2="35698"/>
                        <a14:foregroundMark x1="17442" y1="35698" x2="17674" y2="35930"/>
                        <a14:foregroundMark x1="22907" y1="21977" x2="17093" y2="26279"/>
                        <a14:foregroundMark x1="26279" y1="45349" x2="32442" y2="61163"/>
                        <a14:foregroundMark x1="35581" y1="43256" x2="51279" y2="59884"/>
                        <a14:foregroundMark x1="41512" y1="41279" x2="48023" y2="53953"/>
                        <a14:foregroundMark x1="46279" y1="41279" x2="45698" y2="53721"/>
                        <a14:foregroundMark x1="46977" y1="44767" x2="48256" y2="50233"/>
                        <a14:foregroundMark x1="35814" y1="49884" x2="47442" y2="53721"/>
                        <a14:foregroundMark x1="20000" y1="51395" x2="44302" y2="56395"/>
                        <a14:foregroundMark x1="24419" y1="50465" x2="34186" y2="52093"/>
                        <a14:foregroundMark x1="34186" y1="52093" x2="34651" y2="52442"/>
                        <a14:foregroundMark x1="37442" y1="50814" x2="44767" y2="55000"/>
                        <a14:foregroundMark x1="22558" y1="57558" x2="40116" y2="53256"/>
                        <a14:foregroundMark x1="27442" y1="58721" x2="36279" y2="62209"/>
                        <a14:foregroundMark x1="30465" y1="57209" x2="38372" y2="57093"/>
                        <a14:foregroundMark x1="51395" y1="77209" x2="51395" y2="77209"/>
                        <a14:foregroundMark x1="47209" y1="73837" x2="47209" y2="73837"/>
                      </a14:backgroundRemoval>
                    </a14:imgEffect>
                  </a14:imgLayer>
                </a14:imgProps>
              </a:ext>
              <a:ext uri="{28A0092B-C50C-407E-A947-70E740481C1C}">
                <a14:useLocalDpi xmlns:a14="http://schemas.microsoft.com/office/drawing/2010/main" val="0"/>
              </a:ext>
            </a:extLst>
          </a:blip>
          <a:srcRect t="69" r="1" b="11469"/>
          <a:stretch/>
        </p:blipFill>
        <p:spPr bwMode="auto">
          <a:xfrm>
            <a:off x="6781031" y="135176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39B1E0D-B066-0B87-15F3-5E2EECF2D2A2}"/>
              </a:ext>
            </a:extLst>
          </p:cNvPr>
          <p:cNvPicPr>
            <a:picLocks noChangeAspect="1"/>
          </p:cNvPicPr>
          <p:nvPr/>
        </p:nvPicPr>
        <p:blipFill rotWithShape="1">
          <a:blip r:embed="rId4"/>
          <a:srcRect t="1505" r="-1" b="2635"/>
          <a:stretch/>
        </p:blipFill>
        <p:spPr>
          <a:xfrm>
            <a:off x="572844" y="-301833"/>
            <a:ext cx="5396070" cy="5172635"/>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4" name="TextBox 3">
            <a:extLst>
              <a:ext uri="{FF2B5EF4-FFF2-40B4-BE49-F238E27FC236}">
                <a16:creationId xmlns:a16="http://schemas.microsoft.com/office/drawing/2014/main" id="{133025F6-03E4-F7FE-A115-15A451327F80}"/>
              </a:ext>
            </a:extLst>
          </p:cNvPr>
          <p:cNvSpPr txBox="1"/>
          <p:nvPr/>
        </p:nvSpPr>
        <p:spPr>
          <a:xfrm>
            <a:off x="3505200" y="4148592"/>
            <a:ext cx="449954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71D400"/>
                </a:solidFill>
                <a:effectLst/>
                <a:uLnTx/>
                <a:uFillTx/>
                <a:latin typeface="Sigmar One" panose="00000500000000000000" pitchFamily="2" charset="0"/>
                <a:ea typeface="+mn-ea"/>
                <a:cs typeface="+mn-cs"/>
              </a:rPr>
              <a:t>Nói-nghe</a:t>
            </a:r>
            <a:endParaRPr kumimoji="0" lang="en-US" sz="6000" b="0" i="0" u="none" strike="noStrike" kern="1200" cap="none" spc="0" normalizeH="0" baseline="0" noProof="0" dirty="0">
              <a:ln>
                <a:noFill/>
              </a:ln>
              <a:solidFill>
                <a:srgbClr val="71D400"/>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229894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0" y="15240"/>
            <a:ext cx="957155" cy="762066"/>
          </a:xfrm>
          <a:prstGeom prst="rect">
            <a:avLst/>
          </a:prstGeom>
        </p:spPr>
      </p:pic>
      <p:pic>
        <p:nvPicPr>
          <p:cNvPr id="5" name="Picture 4"/>
          <p:cNvPicPr>
            <a:picLocks noChangeAspect="1"/>
          </p:cNvPicPr>
          <p:nvPr/>
        </p:nvPicPr>
        <p:blipFill>
          <a:blip r:embed="rId3"/>
          <a:stretch>
            <a:fillRect/>
          </a:stretch>
        </p:blipFill>
        <p:spPr>
          <a:xfrm>
            <a:off x="0" y="857232"/>
            <a:ext cx="9597414" cy="60007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7CCD22EC-874E-9810-7272-0254E6F7D431}"/>
              </a:ext>
            </a:extLst>
          </p:cNvPr>
          <p:cNvSpPr txBox="1"/>
          <p:nvPr/>
        </p:nvSpPr>
        <p:spPr>
          <a:xfrm>
            <a:off x="1048316" y="130320"/>
            <a:ext cx="2118726"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3200" noProof="0" dirty="0" err="1">
                <a:solidFill>
                  <a:srgbClr val="036119"/>
                </a:solidFill>
                <a:latin typeface="Nunito Black" pitchFamily="2" charset="0"/>
                <a:cs typeface="Baloo 2 SemiBold" pitchFamily="2" charset="0"/>
              </a:rPr>
              <a:t>Nghe</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kể</a:t>
            </a:r>
            <a:endPar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endParaRPr>
          </a:p>
        </p:txBody>
      </p:sp>
      <p:sp>
        <p:nvSpPr>
          <p:cNvPr id="11" name="TextBox 10">
            <a:extLst>
              <a:ext uri="{FF2B5EF4-FFF2-40B4-BE49-F238E27FC236}">
                <a16:creationId xmlns:a16="http://schemas.microsoft.com/office/drawing/2014/main" id="{72394C7F-54D6-6ADA-CA74-0E777B76041C}"/>
              </a:ext>
            </a:extLst>
          </p:cNvPr>
          <p:cNvSpPr txBox="1"/>
          <p:nvPr/>
        </p:nvSpPr>
        <p:spPr>
          <a:xfrm>
            <a:off x="9597414" y="857232"/>
            <a:ext cx="2403242" cy="3539430"/>
          </a:xfrm>
          <a:prstGeom prst="rect">
            <a:avLst/>
          </a:prstGeom>
          <a:noFill/>
        </p:spPr>
        <p:txBody>
          <a:bodyPr wrap="square">
            <a:spAutoFit/>
          </a:bodyPr>
          <a:lstStyle/>
          <a:p>
            <a:pPr algn="ctr"/>
            <a:r>
              <a:rPr lang="en-US" sz="2400" b="1" dirty="0">
                <a:solidFill>
                  <a:schemeClr val="accent1"/>
                </a:solidFill>
                <a:latin typeface="Nunito Black" pitchFamily="2" charset="0"/>
              </a:rPr>
              <a:t>    </a:t>
            </a:r>
            <a:r>
              <a:rPr lang="en-US" sz="3200" b="1" dirty="0" err="1">
                <a:solidFill>
                  <a:schemeClr val="accent1"/>
                </a:solidFill>
                <a:latin typeface="Nunito Black" pitchFamily="2" charset="0"/>
              </a:rPr>
              <a:t>Một</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buổi</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sáng</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Chó</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Đốm</a:t>
            </a:r>
            <a:r>
              <a:rPr lang="en-US" sz="3200" b="1" dirty="0">
                <a:solidFill>
                  <a:schemeClr val="accent1"/>
                </a:solidFill>
                <a:latin typeface="Nunito Black" pitchFamily="2" charset="0"/>
              </a:rPr>
              <a:t> con </a:t>
            </a:r>
            <a:r>
              <a:rPr lang="en-US" sz="3200" b="1" dirty="0" err="1">
                <a:solidFill>
                  <a:schemeClr val="accent1"/>
                </a:solidFill>
                <a:latin typeface="Nunito Black" pitchFamily="2" charset="0"/>
              </a:rPr>
              <a:t>thấy</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Mặt</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Trời</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mọc</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từ</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chân</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núi</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phía</a:t>
            </a:r>
            <a:r>
              <a:rPr lang="en-US" sz="3200" b="1" dirty="0">
                <a:solidFill>
                  <a:schemeClr val="accent1"/>
                </a:solidFill>
                <a:latin typeface="Nunito Black" pitchFamily="2" charset="0"/>
              </a:rPr>
              <a:t> </a:t>
            </a:r>
            <a:r>
              <a:rPr lang="en-US" sz="3200" b="1" dirty="0" err="1">
                <a:solidFill>
                  <a:schemeClr val="accent1"/>
                </a:solidFill>
                <a:latin typeface="Nunito Black" pitchFamily="2" charset="0"/>
              </a:rPr>
              <a:t>đông</a:t>
            </a:r>
            <a:r>
              <a:rPr lang="en-US" sz="3200" b="1" dirty="0">
                <a:solidFill>
                  <a:schemeClr val="accent1"/>
                </a:solidFill>
                <a:latin typeface="Nunito Black" pitchFamily="2" charset="0"/>
              </a:rPr>
              <a:t>. </a:t>
            </a:r>
            <a:endParaRPr lang="en-US" sz="2400" b="1" dirty="0">
              <a:solidFill>
                <a:schemeClr val="accent1"/>
              </a:solidFill>
              <a:latin typeface="Nunito Black" pitchFamily="2" charset="0"/>
            </a:endParaRPr>
          </a:p>
        </p:txBody>
      </p:sp>
    </p:spTree>
    <p:extLst>
      <p:ext uri="{BB962C8B-B14F-4D97-AF65-F5344CB8AC3E}">
        <p14:creationId xmlns:p14="http://schemas.microsoft.com/office/powerpoint/2010/main" val="40379371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rect">
            <a:avLst/>
          </a:prstGeom>
        </p:spPr>
      </p:pic>
      <p:sp>
        <p:nvSpPr>
          <p:cNvPr id="11" name="TextBox 10">
            <a:extLst>
              <a:ext uri="{FF2B5EF4-FFF2-40B4-BE49-F238E27FC236}">
                <a16:creationId xmlns:a16="http://schemas.microsoft.com/office/drawing/2014/main" id="{72394C7F-54D6-6ADA-CA74-0E777B76041C}"/>
              </a:ext>
            </a:extLst>
          </p:cNvPr>
          <p:cNvSpPr txBox="1"/>
          <p:nvPr/>
        </p:nvSpPr>
        <p:spPr>
          <a:xfrm>
            <a:off x="9715210" y="1142984"/>
            <a:ext cx="2357454" cy="4832092"/>
          </a:xfrm>
          <a:prstGeom prst="rect">
            <a:avLst/>
          </a:prstGeom>
          <a:noFill/>
        </p:spPr>
        <p:txBody>
          <a:bodyPr wrap="square">
            <a:spAutoFit/>
          </a:bodyPr>
          <a:lstStyle/>
          <a:p>
            <a:pPr lvl="0" algn="just">
              <a:defRPr/>
            </a:pPr>
            <a:r>
              <a:rPr lang="en-US" sz="2800" b="1" dirty="0">
                <a:solidFill>
                  <a:srgbClr val="FF0000"/>
                </a:solidFill>
                <a:latin typeface="Nunito Black" pitchFamily="2" charset="0"/>
              </a:rPr>
              <a:t>      </a:t>
            </a:r>
            <a:r>
              <a:rPr lang="en-US" sz="2800" b="1" dirty="0" err="1">
                <a:solidFill>
                  <a:schemeClr val="accent1"/>
                </a:solidFill>
                <a:latin typeface="Nunito Black" pitchFamily="2" charset="0"/>
              </a:rPr>
              <a:t>Cả</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ngày</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hôm</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ấy</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nó</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quan</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sát</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Mặt</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Trời</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rất</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chăm</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chú</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từ</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lúc</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mặt</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trời</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mọc</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đến</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lúc</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Mặt</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Trời</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lặn</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xuống</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dòng</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sông</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phía</a:t>
            </a:r>
            <a:r>
              <a:rPr lang="en-US" sz="2800" b="1" dirty="0">
                <a:solidFill>
                  <a:schemeClr val="accent1"/>
                </a:solidFill>
                <a:latin typeface="Nunito Black" pitchFamily="2" charset="0"/>
              </a:rPr>
              <a:t> </a:t>
            </a:r>
            <a:r>
              <a:rPr lang="en-US" sz="2800" b="1" dirty="0" err="1">
                <a:solidFill>
                  <a:schemeClr val="accent1"/>
                </a:solidFill>
                <a:latin typeface="Nunito Black" pitchFamily="2" charset="0"/>
              </a:rPr>
              <a:t>tây</a:t>
            </a:r>
            <a:r>
              <a:rPr lang="en-US" sz="2800" b="1" dirty="0">
                <a:solidFill>
                  <a:schemeClr val="accent1"/>
                </a:solidFill>
                <a:latin typeface="Nunito Black" pitchFamily="2" charset="0"/>
              </a:rPr>
              <a:t>. </a:t>
            </a:r>
            <a:endParaRPr kumimoji="0" lang="en-US" sz="2800" b="1" i="0" u="none" strike="noStrike" kern="1200" cap="none" spc="0" normalizeH="0" baseline="0" noProof="0" dirty="0">
              <a:ln>
                <a:noFill/>
              </a:ln>
              <a:solidFill>
                <a:schemeClr val="accent1"/>
              </a:solidFill>
              <a:effectLst/>
              <a:uLnTx/>
              <a:uFillTx/>
              <a:latin typeface="Nunito Black" pitchFamily="2" charset="0"/>
            </a:endParaRPr>
          </a:p>
        </p:txBody>
      </p:sp>
      <p:pic>
        <p:nvPicPr>
          <p:cNvPr id="2" name="Picture 1"/>
          <p:cNvPicPr>
            <a:picLocks noChangeAspect="1"/>
          </p:cNvPicPr>
          <p:nvPr/>
        </p:nvPicPr>
        <p:blipFill>
          <a:blip r:embed="rId3"/>
          <a:stretch>
            <a:fillRect/>
          </a:stretch>
        </p:blipFill>
        <p:spPr>
          <a:xfrm>
            <a:off x="0" y="981127"/>
            <a:ext cx="9715210" cy="5876873"/>
          </a:xfrm>
          <a:prstGeom prst="rect">
            <a:avLst/>
          </a:prstGeom>
          <a:ln>
            <a:noFill/>
          </a:ln>
          <a:effectLst>
            <a:softEdge rad="112500"/>
          </a:effectLst>
        </p:spPr>
      </p:pic>
      <p:sp>
        <p:nvSpPr>
          <p:cNvPr id="10" name="TextBox 9">
            <a:extLst>
              <a:ext uri="{FF2B5EF4-FFF2-40B4-BE49-F238E27FC236}">
                <a16:creationId xmlns:a16="http://schemas.microsoft.com/office/drawing/2014/main" id="{7CCD22EC-874E-9810-7272-0254E6F7D431}"/>
              </a:ext>
            </a:extLst>
          </p:cNvPr>
          <p:cNvSpPr txBox="1"/>
          <p:nvPr/>
        </p:nvSpPr>
        <p:spPr>
          <a:xfrm>
            <a:off x="1048316" y="130320"/>
            <a:ext cx="2118726"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3200" noProof="0" dirty="0" err="1">
                <a:solidFill>
                  <a:srgbClr val="036119"/>
                </a:solidFill>
                <a:latin typeface="Nunito Black" pitchFamily="2" charset="0"/>
                <a:cs typeface="Baloo 2 SemiBold" pitchFamily="2" charset="0"/>
              </a:rPr>
              <a:t>Nghe</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kể</a:t>
            </a:r>
            <a:endPar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endParaRPr>
          </a:p>
        </p:txBody>
      </p:sp>
    </p:spTree>
    <p:extLst>
      <p:ext uri="{BB962C8B-B14F-4D97-AF65-F5344CB8AC3E}">
        <p14:creationId xmlns:p14="http://schemas.microsoft.com/office/powerpoint/2010/main" val="20260701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rect">
            <a:avLst/>
          </a:prstGeom>
        </p:spPr>
      </p:pic>
      <p:sp>
        <p:nvSpPr>
          <p:cNvPr id="11" name="TextBox 10">
            <a:extLst>
              <a:ext uri="{FF2B5EF4-FFF2-40B4-BE49-F238E27FC236}">
                <a16:creationId xmlns:a16="http://schemas.microsoft.com/office/drawing/2014/main" id="{72394C7F-54D6-6ADA-CA74-0E777B76041C}"/>
              </a:ext>
            </a:extLst>
          </p:cNvPr>
          <p:cNvSpPr txBox="1"/>
          <p:nvPr/>
        </p:nvSpPr>
        <p:spPr>
          <a:xfrm>
            <a:off x="119336" y="1000108"/>
            <a:ext cx="3643338" cy="5364545"/>
          </a:xfrm>
          <a:prstGeom prst="rect">
            <a:avLst/>
          </a:prstGeom>
          <a:noFill/>
        </p:spPr>
        <p:txBody>
          <a:bodyPr wrap="square">
            <a:spAutoFit/>
          </a:bodyPr>
          <a:lstStyle/>
          <a:p>
            <a:pPr marL="0" marR="0" lvl="0" indent="0" algn="just" defTabSz="609539" rtl="0" eaLnBrk="1" fontAlgn="auto" latinLnBrk="0" hangingPunct="1">
              <a:lnSpc>
                <a:spcPct val="110000"/>
              </a:lnSpc>
              <a:spcBef>
                <a:spcPts val="0"/>
              </a:spcBef>
              <a:spcAft>
                <a:spcPts val="0"/>
              </a:spcAft>
              <a:buClrTx/>
              <a:buSzTx/>
              <a:buFontTx/>
              <a:buNone/>
              <a:tabLst/>
              <a:defRPr/>
            </a:pPr>
            <a:r>
              <a:rPr kumimoji="0" lang="en-US" sz="2400" i="0" u="none" strike="noStrike" kern="1200" cap="none" spc="0" normalizeH="0" baseline="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baseline="0" noProof="0" dirty="0" err="1">
                <a:ln>
                  <a:noFill/>
                </a:ln>
                <a:solidFill>
                  <a:schemeClr val="accent1"/>
                </a:solidFill>
                <a:effectLst/>
                <a:uLnTx/>
                <a:uFillTx/>
                <a:latin typeface="Nunito Black" panose="00000A00000000000000" pitchFamily="2" charset="0"/>
              </a:rPr>
              <a:t>Chó</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đốm</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nghĩ</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bụng</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“Ơ,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sao</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Mặt</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Trời</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không</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quay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về</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phía</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đông</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nhỉ</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Có</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lẽ</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Mặt</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Trời</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có</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hai</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cái</a:t>
            </a:r>
            <a:r>
              <a:rPr kumimoji="0" lang="en-US" sz="240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i="0" u="none" strike="noStrike" kern="1200" cap="none" spc="0" normalizeH="0" noProof="0" dirty="0" err="1">
                <a:ln>
                  <a:noFill/>
                </a:ln>
                <a:solidFill>
                  <a:schemeClr val="accent1"/>
                </a:solidFill>
                <a:effectLst/>
                <a:uLnTx/>
                <a:uFillTx/>
                <a:latin typeface="Nunito Black" panose="00000A00000000000000" pitchFamily="2" charset="0"/>
              </a:rPr>
              <a:t>nhà</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Sáng</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mai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Mặt</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Trời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sẽ</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mọc</a:t>
            </a:r>
            <a:r>
              <a:rPr lang="en-US" sz="2400" dirty="0">
                <a:solidFill>
                  <a:schemeClr val="accent1"/>
                </a:solidFill>
                <a:latin typeface="Nunito Black" panose="00000A00000000000000" pitchFamily="2" charset="0"/>
              </a:rPr>
              <a:t> ở </a:t>
            </a:r>
            <a:r>
              <a:rPr lang="en-US" sz="2400" dirty="0" err="1">
                <a:solidFill>
                  <a:schemeClr val="accent1"/>
                </a:solidFill>
                <a:latin typeface="Nunito Black" panose="00000A00000000000000" pitchFamily="2" charset="0"/>
              </a:rPr>
              <a:t>phía</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tây</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đến</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chiều</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sẽ</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về</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ngôi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nhà</a:t>
            </a:r>
            <a:r>
              <a:rPr lang="en-US" sz="2400" dirty="0">
                <a:solidFill>
                  <a:schemeClr val="accent1"/>
                </a:solidFill>
                <a:latin typeface="Nunito Black" panose="00000A00000000000000" pitchFamily="2" charset="0"/>
              </a:rPr>
              <a:t> ở </a:t>
            </a:r>
            <a:r>
              <a:rPr lang="en-US" sz="2400" dirty="0" err="1">
                <a:solidFill>
                  <a:schemeClr val="accent1"/>
                </a:solidFill>
                <a:latin typeface="Nunito Black" panose="00000A00000000000000" pitchFamily="2" charset="0"/>
              </a:rPr>
              <a:t>dưới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chân</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núi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Vậy</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thì</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sáng</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mai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mình</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sẽ</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đến</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bờ</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sông</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đợi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Mặt</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Trời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Nghĩ</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vậy</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Chó</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Đốm</a:t>
            </a:r>
            <a:r>
              <a:rPr lang="en-US" sz="2400" dirty="0">
                <a:solidFill>
                  <a:schemeClr val="accent1"/>
                </a:solidFill>
                <a:latin typeface="Nunito Black" panose="00000A00000000000000" pitchFamily="2" charset="0"/>
              </a:rPr>
              <a:t> con </a:t>
            </a:r>
            <a:r>
              <a:rPr lang="en-US" sz="2400" dirty="0" err="1">
                <a:solidFill>
                  <a:schemeClr val="accent1"/>
                </a:solidFill>
                <a:latin typeface="Nunito Black" panose="00000A00000000000000" pitchFamily="2" charset="0"/>
              </a:rPr>
              <a:t>vui</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vẻ</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chạy</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về</a:t>
            </a:r>
            <a:r>
              <a:rPr lang="en-US" sz="2400" dirty="0">
                <a:solidFill>
                  <a:schemeClr val="accent1"/>
                </a:solidFill>
                <a:latin typeface="Nunito Black" panose="00000A00000000000000" pitchFamily="2" charset="0"/>
              </a:rPr>
              <a:t> </a:t>
            </a:r>
            <a:r>
              <a:rPr lang="en-US" sz="2400" dirty="0" err="1">
                <a:solidFill>
                  <a:schemeClr val="accent1"/>
                </a:solidFill>
                <a:latin typeface="Nunito Black" panose="00000A00000000000000" pitchFamily="2" charset="0"/>
              </a:rPr>
              <a:t>nhà</a:t>
            </a:r>
            <a:r>
              <a:rPr lang="en-US" sz="2400" dirty="0">
                <a:solidFill>
                  <a:schemeClr val="accent1"/>
                </a:solidFill>
                <a:latin typeface="Nunito Black" panose="00000A00000000000000" pitchFamily="2" charset="0"/>
              </a:rPr>
              <a:t>.</a:t>
            </a:r>
            <a:endParaRPr kumimoji="0" lang="en-US" sz="3200" i="0" u="none" strike="noStrike" kern="1200" cap="none" spc="0" normalizeH="0" baseline="0" noProof="0" dirty="0">
              <a:ln>
                <a:noFill/>
              </a:ln>
              <a:solidFill>
                <a:schemeClr val="accent1"/>
              </a:solidFill>
              <a:effectLst/>
              <a:uLnTx/>
              <a:uFillTx/>
              <a:latin typeface="Nunito Black" panose="00000A00000000000000" pitchFamily="2" charset="0"/>
            </a:endParaRPr>
          </a:p>
        </p:txBody>
      </p:sp>
      <p:pic>
        <p:nvPicPr>
          <p:cNvPr id="2" name="Picture 1"/>
          <p:cNvPicPr>
            <a:picLocks noChangeAspect="1"/>
          </p:cNvPicPr>
          <p:nvPr/>
        </p:nvPicPr>
        <p:blipFill>
          <a:blip r:embed="rId3"/>
          <a:stretch>
            <a:fillRect/>
          </a:stretch>
        </p:blipFill>
        <p:spPr>
          <a:xfrm>
            <a:off x="3935760" y="0"/>
            <a:ext cx="8256240" cy="65722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TextBox 13">
            <a:extLst>
              <a:ext uri="{FF2B5EF4-FFF2-40B4-BE49-F238E27FC236}">
                <a16:creationId xmlns:a16="http://schemas.microsoft.com/office/drawing/2014/main" id="{7CCD22EC-874E-9810-7272-0254E6F7D431}"/>
              </a:ext>
            </a:extLst>
          </p:cNvPr>
          <p:cNvSpPr txBox="1"/>
          <p:nvPr/>
        </p:nvSpPr>
        <p:spPr>
          <a:xfrm>
            <a:off x="1048316" y="130320"/>
            <a:ext cx="2118726"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3200" noProof="0" dirty="0" err="1">
                <a:solidFill>
                  <a:srgbClr val="036119"/>
                </a:solidFill>
                <a:latin typeface="Nunito Black" pitchFamily="2" charset="0"/>
                <a:cs typeface="Baloo 2 SemiBold" pitchFamily="2" charset="0"/>
              </a:rPr>
              <a:t>Nghe</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kể</a:t>
            </a:r>
            <a:endPar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endParaRPr>
          </a:p>
        </p:txBody>
      </p:sp>
    </p:spTree>
    <p:extLst>
      <p:ext uri="{BB962C8B-B14F-4D97-AF65-F5344CB8AC3E}">
        <p14:creationId xmlns:p14="http://schemas.microsoft.com/office/powerpoint/2010/main" val="1699336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928670"/>
            <a:ext cx="7453322" cy="5914090"/>
          </a:xfrm>
          <a:prstGeom prst="rect">
            <a:avLst/>
          </a:prstGeom>
          <a:ln>
            <a:noFill/>
          </a:ln>
          <a:effectLst>
            <a:softEdge rad="112500"/>
          </a:effectLst>
        </p:spPr>
      </p:pic>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0" y="15240"/>
            <a:ext cx="957155" cy="762066"/>
          </a:xfrm>
          <a:prstGeom prst="rect">
            <a:avLst/>
          </a:prstGeom>
        </p:spPr>
      </p:pic>
      <p:sp>
        <p:nvSpPr>
          <p:cNvPr id="11" name="TextBox 10">
            <a:extLst>
              <a:ext uri="{FF2B5EF4-FFF2-40B4-BE49-F238E27FC236}">
                <a16:creationId xmlns:a16="http://schemas.microsoft.com/office/drawing/2014/main" id="{72394C7F-54D6-6ADA-CA74-0E777B76041C}"/>
              </a:ext>
            </a:extLst>
          </p:cNvPr>
          <p:cNvSpPr txBox="1"/>
          <p:nvPr/>
        </p:nvSpPr>
        <p:spPr>
          <a:xfrm>
            <a:off x="7499492" y="642918"/>
            <a:ext cx="4429156" cy="6370975"/>
          </a:xfrm>
          <a:prstGeom prst="rect">
            <a:avLst/>
          </a:prstGeom>
          <a:noFill/>
        </p:spPr>
        <p:txBody>
          <a:bodyPr wrap="square">
            <a:spAutoFit/>
          </a:bodyPr>
          <a:lstStyle/>
          <a:p>
            <a:pPr marL="0" marR="0" lvl="0" indent="0" algn="just"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baseline="0" noProof="0" dirty="0" err="1">
                <a:ln>
                  <a:noFill/>
                </a:ln>
                <a:solidFill>
                  <a:schemeClr val="accent1"/>
                </a:solidFill>
                <a:effectLst/>
                <a:uLnTx/>
                <a:uFillTx/>
                <a:latin typeface="Nunito Black" panose="00000A00000000000000" pitchFamily="2" charset="0"/>
              </a:rPr>
              <a:t>Sáng</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hôm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sau</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Chó</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Đốm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con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đến</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bờ</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sông</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phía</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tây</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và</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nhìn</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chằm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chằm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vào</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chỗ</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hôm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qua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Mặt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Trời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lặn</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Nhưng</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nó</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đợi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rất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lâu</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mà</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không</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thấy</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Mặt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Trời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xuất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hiện</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Hay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là</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Mặt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Trời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ốm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rồi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Phải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gọi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bác</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sĩ</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cho</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Mặt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Trời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thôi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Chó</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Đốm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con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vừa</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quay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đầu</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lại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thì</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nhìn</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thấy</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Mặt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Trời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ở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phía</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đông</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đang</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mỉm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cười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với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mình</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Rốt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cuộc</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là</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đã</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xảy</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ra</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chuyện</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gì</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vậy</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nhỉ</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Các</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bạn</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nhỏ</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thông</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minh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hãy</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nói</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cho</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Chó</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Đốm</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con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biết</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 </a:t>
            </a:r>
            <a:r>
              <a:rPr kumimoji="0" lang="en-US" sz="2400" b="0" i="0" u="none" strike="noStrike" kern="1200" cap="none" spc="0" normalizeH="0" noProof="0" dirty="0" err="1">
                <a:ln>
                  <a:noFill/>
                </a:ln>
                <a:solidFill>
                  <a:schemeClr val="accent1"/>
                </a:solidFill>
                <a:effectLst/>
                <a:uLnTx/>
                <a:uFillTx/>
                <a:latin typeface="Nunito Black" panose="00000A00000000000000" pitchFamily="2" charset="0"/>
              </a:rPr>
              <a:t>nhé</a:t>
            </a:r>
            <a:r>
              <a:rPr kumimoji="0" lang="en-US" sz="2400" b="0" i="0" u="none" strike="noStrike" kern="1200" cap="none" spc="0" normalizeH="0" noProof="0" dirty="0">
                <a:ln>
                  <a:noFill/>
                </a:ln>
                <a:solidFill>
                  <a:schemeClr val="accent1"/>
                </a:solidFill>
                <a:effectLst/>
                <a:uLnTx/>
                <a:uFillTx/>
                <a:latin typeface="Nunito Black" panose="00000A00000000000000" pitchFamily="2" charset="0"/>
              </a:rPr>
              <a:t>!</a:t>
            </a:r>
          </a:p>
          <a:p>
            <a:pPr marL="0" marR="0" lvl="0" indent="0" algn="just" defTabSz="609539"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accent1"/>
              </a:solidFill>
              <a:effectLst/>
              <a:uLnTx/>
              <a:uFillTx/>
              <a:latin typeface="Nunito Black" panose="00000A00000000000000" pitchFamily="2" charset="0"/>
            </a:endParaRPr>
          </a:p>
        </p:txBody>
      </p:sp>
      <p:sp>
        <p:nvSpPr>
          <p:cNvPr id="14" name="TextBox 13">
            <a:extLst>
              <a:ext uri="{FF2B5EF4-FFF2-40B4-BE49-F238E27FC236}">
                <a16:creationId xmlns:a16="http://schemas.microsoft.com/office/drawing/2014/main" id="{7CCD22EC-874E-9810-7272-0254E6F7D431}"/>
              </a:ext>
            </a:extLst>
          </p:cNvPr>
          <p:cNvSpPr txBox="1"/>
          <p:nvPr/>
        </p:nvSpPr>
        <p:spPr>
          <a:xfrm>
            <a:off x="1048316" y="130320"/>
            <a:ext cx="2118726"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3200" noProof="0" dirty="0" err="1">
                <a:solidFill>
                  <a:srgbClr val="036119"/>
                </a:solidFill>
                <a:latin typeface="Nunito Black" pitchFamily="2" charset="0"/>
                <a:cs typeface="Baloo 2 SemiBold" pitchFamily="2" charset="0"/>
              </a:rPr>
              <a:t>Nghe</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kể</a:t>
            </a:r>
            <a:endPar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endParaRPr>
          </a:p>
        </p:txBody>
      </p:sp>
    </p:spTree>
    <p:extLst>
      <p:ext uri="{BB962C8B-B14F-4D97-AF65-F5344CB8AC3E}">
        <p14:creationId xmlns:p14="http://schemas.microsoft.com/office/powerpoint/2010/main" val="2219544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0"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1881158" y="642918"/>
            <a:ext cx="10058400" cy="861774"/>
          </a:xfrm>
          <a:prstGeom prst="rect">
            <a:avLst/>
          </a:prstGeom>
        </p:spPr>
        <p:txBody>
          <a:bodyPr wrap="square" lIns="0" tIns="0" rIns="0" bIns="0" rtlCol="0" anchor="t">
            <a:spAutoFit/>
          </a:bodyPr>
          <a:lstStyle/>
          <a:p>
            <a:r>
              <a:rPr lang="en-US" sz="2800" b="1" dirty="0">
                <a:solidFill>
                  <a:srgbClr val="FF0000"/>
                </a:solidFill>
                <a:latin typeface="Nunito Black" pitchFamily="2" charset="0"/>
              </a:rPr>
              <a:t>             </a:t>
            </a:r>
            <a:r>
              <a:rPr lang="en-US" sz="3200" b="1" dirty="0" err="1">
                <a:solidFill>
                  <a:srgbClr val="FF0000"/>
                </a:solidFill>
                <a:latin typeface="Nunito Black" pitchFamily="2" charset="0"/>
              </a:rPr>
              <a:t>Chó</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đốm</a:t>
            </a:r>
            <a:r>
              <a:rPr lang="en-US" sz="3200" b="1" dirty="0">
                <a:solidFill>
                  <a:srgbClr val="FF0000"/>
                </a:solidFill>
                <a:latin typeface="Nunito Black" pitchFamily="2" charset="0"/>
              </a:rPr>
              <a:t> con </a:t>
            </a:r>
            <a:r>
              <a:rPr lang="en-US" sz="3200" b="1" dirty="0" err="1">
                <a:solidFill>
                  <a:srgbClr val="FF0000"/>
                </a:solidFill>
                <a:latin typeface="Nunito Black" pitchFamily="2" charset="0"/>
              </a:rPr>
              <a:t>và</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mặt</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trời</a:t>
            </a:r>
            <a:endParaRPr lang="en-US" sz="3200" dirty="0">
              <a:solidFill>
                <a:srgbClr val="FF0000"/>
              </a:solidFill>
              <a:latin typeface="Nunito Black" pitchFamily="2" charset="0"/>
            </a:endParaRPr>
          </a:p>
          <a:p>
            <a:r>
              <a:rPr lang="en-US" sz="2400" i="1" dirty="0">
                <a:solidFill>
                  <a:srgbClr val="000000"/>
                </a:solidFill>
                <a:latin typeface="Nunito Black" pitchFamily="2" charset="0"/>
              </a:rPr>
              <a:t>                               (Theo 108 </a:t>
            </a:r>
            <a:r>
              <a:rPr lang="en-US" sz="2400" i="1" dirty="0" err="1">
                <a:solidFill>
                  <a:srgbClr val="000000"/>
                </a:solidFill>
                <a:latin typeface="Nunito Black" pitchFamily="2" charset="0"/>
              </a:rPr>
              <a:t>truyện</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đồng</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thoại</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nhỏ</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sáng</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tạo</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lớn</a:t>
            </a:r>
            <a:r>
              <a:rPr lang="en-US" sz="2400" i="1" dirty="0">
                <a:solidFill>
                  <a:srgbClr val="000000"/>
                </a:solidFill>
                <a:latin typeface="Nunito Black" pitchFamily="2" charset="0"/>
              </a:rPr>
              <a:t>)</a:t>
            </a:r>
          </a:p>
        </p:txBody>
      </p:sp>
      <p:sp>
        <p:nvSpPr>
          <p:cNvPr id="2" name="Rectangle 1"/>
          <p:cNvSpPr/>
          <p:nvPr/>
        </p:nvSpPr>
        <p:spPr>
          <a:xfrm>
            <a:off x="1066582" y="152400"/>
            <a:ext cx="5334218" cy="646331"/>
          </a:xfrm>
          <a:prstGeom prst="rect">
            <a:avLst/>
          </a:prstGeom>
        </p:spPr>
        <p:txBody>
          <a:bodyPr wrap="square">
            <a:spAutoFit/>
          </a:bodyPr>
          <a:lstStyle/>
          <a:p>
            <a:pPr algn="just"/>
            <a:r>
              <a:rPr lang="en-US" sz="3600" b="1" dirty="0">
                <a:solidFill>
                  <a:srgbClr val="00B050"/>
                </a:solidFill>
                <a:latin typeface="Nunito Black" pitchFamily="2" charset="0"/>
              </a:rPr>
              <a:t>1. </a:t>
            </a:r>
            <a:r>
              <a:rPr lang="en-US" sz="3600" b="1" dirty="0" err="1">
                <a:solidFill>
                  <a:srgbClr val="00B050"/>
                </a:solidFill>
                <a:latin typeface="Nunito Black" pitchFamily="2" charset="0"/>
              </a:rPr>
              <a:t>Nghe</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kể</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chuyện</a:t>
            </a:r>
            <a:r>
              <a:rPr lang="en-US" sz="3600" b="1" dirty="0">
                <a:solidFill>
                  <a:srgbClr val="00B050"/>
                </a:solidFill>
                <a:latin typeface="Nunito Black" pitchFamily="2" charset="0"/>
              </a:rPr>
              <a:t>.</a:t>
            </a:r>
          </a:p>
        </p:txBody>
      </p:sp>
      <p:pic>
        <p:nvPicPr>
          <p:cNvPr id="3" name="Picture 2"/>
          <p:cNvPicPr>
            <a:picLocks noChangeAspect="1"/>
          </p:cNvPicPr>
          <p:nvPr/>
        </p:nvPicPr>
        <p:blipFill>
          <a:blip r:embed="rId4"/>
          <a:stretch>
            <a:fillRect/>
          </a:stretch>
        </p:blipFill>
        <p:spPr>
          <a:xfrm>
            <a:off x="-76200" y="1504692"/>
            <a:ext cx="6258798" cy="5353308"/>
          </a:xfrm>
          <a:prstGeom prst="rect">
            <a:avLst/>
          </a:prstGeom>
        </p:spPr>
      </p:pic>
      <p:pic>
        <p:nvPicPr>
          <p:cNvPr id="4" name="Picture 3"/>
          <p:cNvPicPr>
            <a:picLocks noChangeAspect="1"/>
          </p:cNvPicPr>
          <p:nvPr/>
        </p:nvPicPr>
        <p:blipFill>
          <a:blip r:embed="rId5"/>
          <a:stretch>
            <a:fillRect/>
          </a:stretch>
        </p:blipFill>
        <p:spPr>
          <a:xfrm>
            <a:off x="6100776" y="1504692"/>
            <a:ext cx="6115904" cy="5353308"/>
          </a:xfrm>
          <a:prstGeom prst="rect">
            <a:avLst/>
          </a:prstGeom>
        </p:spPr>
      </p:pic>
    </p:spTree>
    <p:extLst>
      <p:ext uri="{BB962C8B-B14F-4D97-AF65-F5344CB8AC3E}">
        <p14:creationId xmlns:p14="http://schemas.microsoft.com/office/powerpoint/2010/main" val="129514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0"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2438400" y="1080305"/>
            <a:ext cx="10058400" cy="861774"/>
          </a:xfrm>
          <a:prstGeom prst="rect">
            <a:avLst/>
          </a:prstGeom>
        </p:spPr>
        <p:txBody>
          <a:bodyPr wrap="square" lIns="0" tIns="0" rIns="0" bIns="0" rtlCol="0" anchor="t">
            <a:spAutoFit/>
          </a:bodyPr>
          <a:lstStyle/>
          <a:p>
            <a:r>
              <a:rPr lang="en-US" sz="2800" b="1" dirty="0">
                <a:solidFill>
                  <a:srgbClr val="FF0000"/>
                </a:solidFill>
                <a:latin typeface="Nunito Black" pitchFamily="2" charset="0"/>
              </a:rPr>
              <a:t>             </a:t>
            </a:r>
            <a:r>
              <a:rPr lang="en-US" sz="3200" b="1" dirty="0" err="1">
                <a:solidFill>
                  <a:srgbClr val="FF0000"/>
                </a:solidFill>
                <a:latin typeface="Nunito Black" pitchFamily="2" charset="0"/>
              </a:rPr>
              <a:t>Chó</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đốm</a:t>
            </a:r>
            <a:r>
              <a:rPr lang="en-US" sz="3200" b="1" dirty="0">
                <a:solidFill>
                  <a:srgbClr val="FF0000"/>
                </a:solidFill>
                <a:latin typeface="Nunito Black" pitchFamily="2" charset="0"/>
              </a:rPr>
              <a:t> con </a:t>
            </a:r>
            <a:r>
              <a:rPr lang="en-US" sz="3200" b="1" dirty="0" err="1">
                <a:solidFill>
                  <a:srgbClr val="FF0000"/>
                </a:solidFill>
                <a:latin typeface="Nunito Black" pitchFamily="2" charset="0"/>
              </a:rPr>
              <a:t>và</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mặt</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trời</a:t>
            </a:r>
            <a:endParaRPr lang="en-US" sz="3200" dirty="0">
              <a:solidFill>
                <a:srgbClr val="FF0000"/>
              </a:solidFill>
              <a:latin typeface="Nunito Black" pitchFamily="2" charset="0"/>
            </a:endParaRPr>
          </a:p>
          <a:p>
            <a:r>
              <a:rPr lang="en-US" sz="2400" i="1">
                <a:solidFill>
                  <a:srgbClr val="000000"/>
                </a:solidFill>
                <a:latin typeface="Nunito Black" pitchFamily="2" charset="0"/>
              </a:rPr>
              <a:t>                               (</a:t>
            </a:r>
            <a:r>
              <a:rPr lang="en-US" sz="2400" i="1" dirty="0">
                <a:solidFill>
                  <a:srgbClr val="000000"/>
                </a:solidFill>
                <a:latin typeface="Nunito Black" pitchFamily="2" charset="0"/>
              </a:rPr>
              <a:t>Theo 108 </a:t>
            </a:r>
            <a:r>
              <a:rPr lang="en-US" sz="2400" i="1" dirty="0" err="1">
                <a:solidFill>
                  <a:srgbClr val="000000"/>
                </a:solidFill>
                <a:latin typeface="Nunito Black" pitchFamily="2" charset="0"/>
              </a:rPr>
              <a:t>truyện</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đồng</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thoại</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nhỏ</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sáng</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tạo</a:t>
            </a:r>
            <a:r>
              <a:rPr lang="en-US" sz="2400" i="1" dirty="0">
                <a:solidFill>
                  <a:srgbClr val="000000"/>
                </a:solidFill>
                <a:latin typeface="Nunito Black" pitchFamily="2" charset="0"/>
              </a:rPr>
              <a:t> </a:t>
            </a:r>
            <a:r>
              <a:rPr lang="en-US" sz="2400" i="1" dirty="0" err="1">
                <a:solidFill>
                  <a:srgbClr val="000000"/>
                </a:solidFill>
                <a:latin typeface="Nunito Black" pitchFamily="2" charset="0"/>
              </a:rPr>
              <a:t>lớn</a:t>
            </a:r>
            <a:r>
              <a:rPr lang="en-US" sz="2400" i="1" dirty="0">
                <a:solidFill>
                  <a:srgbClr val="000000"/>
                </a:solidFill>
                <a:latin typeface="Nunito Black" pitchFamily="2" charset="0"/>
              </a:rPr>
              <a:t>)</a:t>
            </a:r>
          </a:p>
        </p:txBody>
      </p:sp>
      <p:pic>
        <p:nvPicPr>
          <p:cNvPr id="3" name="Picture 2"/>
          <p:cNvPicPr>
            <a:picLocks noChangeAspect="1"/>
          </p:cNvPicPr>
          <p:nvPr/>
        </p:nvPicPr>
        <p:blipFill>
          <a:blip r:embed="rId3"/>
          <a:stretch>
            <a:fillRect/>
          </a:stretch>
        </p:blipFill>
        <p:spPr>
          <a:xfrm>
            <a:off x="-76200" y="2057400"/>
            <a:ext cx="6258798" cy="4586310"/>
          </a:xfrm>
          <a:prstGeom prst="rect">
            <a:avLst/>
          </a:prstGeom>
        </p:spPr>
      </p:pic>
      <p:pic>
        <p:nvPicPr>
          <p:cNvPr id="4" name="Picture 3"/>
          <p:cNvPicPr>
            <a:picLocks noChangeAspect="1"/>
          </p:cNvPicPr>
          <p:nvPr/>
        </p:nvPicPr>
        <p:blipFill>
          <a:blip r:embed="rId4"/>
          <a:stretch>
            <a:fillRect/>
          </a:stretch>
        </p:blipFill>
        <p:spPr>
          <a:xfrm>
            <a:off x="6019800" y="2057400"/>
            <a:ext cx="6115904" cy="4586310"/>
          </a:xfrm>
          <a:prstGeom prst="rect">
            <a:avLst/>
          </a:prstGeom>
        </p:spPr>
      </p:pic>
      <p:sp>
        <p:nvSpPr>
          <p:cNvPr id="9" name="Cloud 8">
            <a:extLst>
              <a:ext uri="{FF2B5EF4-FFF2-40B4-BE49-F238E27FC236}">
                <a16:creationId xmlns:a16="http://schemas.microsoft.com/office/drawing/2014/main" id="{9983C60C-E901-DAA5-AC1C-ABD9B76BCFAC}"/>
              </a:ext>
            </a:extLst>
          </p:cNvPr>
          <p:cNvSpPr/>
          <p:nvPr/>
        </p:nvSpPr>
        <p:spPr>
          <a:xfrm>
            <a:off x="952464" y="0"/>
            <a:ext cx="4143404" cy="1094577"/>
          </a:xfrm>
          <a:prstGeom prst="cloud">
            <a:avLst/>
          </a:prstGeom>
          <a:solidFill>
            <a:srgbClr val="FFFFCC"/>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Thảo</a:t>
            </a:r>
            <a:r>
              <a:rPr kumimoji="0" lang="en-US" sz="28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 </a:t>
            </a:r>
            <a:r>
              <a:rPr kumimoji="0" lang="en-US" sz="28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luận</a:t>
            </a:r>
            <a:r>
              <a:rPr kumimoji="0" lang="en-US" sz="28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 </a:t>
            </a:r>
            <a:r>
              <a:rPr kumimoji="0" lang="en-US" sz="28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nhóm</a:t>
            </a:r>
            <a:endParaRPr kumimoji="0" lang="en-US" sz="28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endParaRPr>
          </a:p>
        </p:txBody>
      </p:sp>
    </p:spTree>
    <p:extLst>
      <p:ext uri="{BB962C8B-B14F-4D97-AF65-F5344CB8AC3E}">
        <p14:creationId xmlns:p14="http://schemas.microsoft.com/office/powerpoint/2010/main" val="1295149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 presetClass="exit" presetSubtype="32" fill="hold" grpId="1" nodeType="clickEffect">
                                  <p:stCondLst>
                                    <p:cond delay="0"/>
                                  </p:stCondLst>
                                  <p:childTnLst>
                                    <p:animEffect transition="out" filter="box(out)">
                                      <p:cBhvr>
                                        <p:cTn id="30" dur="2000"/>
                                        <p:tgtEl>
                                          <p:spTgt spid="9"/>
                                        </p:tgtEl>
                                      </p:cBhvr>
                                    </p:animEffect>
                                    <p:set>
                                      <p:cBhvr>
                                        <p:cTn id="31" dur="1" fill="hold">
                                          <p:stCondLst>
                                            <p:cond delay="1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7706605-87FA-DD00-2265-8E1204006424}"/>
              </a:ext>
            </a:extLst>
          </p:cNvPr>
          <p:cNvPicPr>
            <a:picLocks noGrp="1" noChangeAspect="1"/>
          </p:cNvPicPr>
          <p:nvPr>
            <p:ph idx="1"/>
          </p:nvPr>
        </p:nvPicPr>
        <p:blipFill>
          <a:blip r:embed="rId2"/>
          <a:stretch>
            <a:fillRect/>
          </a:stretch>
        </p:blipFill>
        <p:spPr>
          <a:xfrm>
            <a:off x="0" y="856611"/>
            <a:ext cx="6084703" cy="2795734"/>
          </a:xfrm>
        </p:spPr>
      </p:pic>
      <p:pic>
        <p:nvPicPr>
          <p:cNvPr id="7" name="Picture 6">
            <a:extLst>
              <a:ext uri="{FF2B5EF4-FFF2-40B4-BE49-F238E27FC236}">
                <a16:creationId xmlns:a16="http://schemas.microsoft.com/office/drawing/2014/main" id="{503C8706-EF49-AC7B-5747-CC531A1E00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652344"/>
            <a:ext cx="6096000" cy="3201309"/>
          </a:xfrm>
          <a:prstGeom prst="rect">
            <a:avLst/>
          </a:prstGeom>
        </p:spPr>
      </p:pic>
      <p:pic>
        <p:nvPicPr>
          <p:cNvPr id="9" name="Picture 8">
            <a:extLst>
              <a:ext uri="{FF2B5EF4-FFF2-40B4-BE49-F238E27FC236}">
                <a16:creationId xmlns:a16="http://schemas.microsoft.com/office/drawing/2014/main" id="{EE799F49-48D6-3021-CD80-AF757D10E2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7299" y="856611"/>
            <a:ext cx="6062106" cy="2785999"/>
          </a:xfrm>
          <a:prstGeom prst="rect">
            <a:avLst/>
          </a:prstGeom>
        </p:spPr>
      </p:pic>
      <p:pic>
        <p:nvPicPr>
          <p:cNvPr id="13" name="Picture 12">
            <a:extLst>
              <a:ext uri="{FF2B5EF4-FFF2-40B4-BE49-F238E27FC236}">
                <a16:creationId xmlns:a16="http://schemas.microsoft.com/office/drawing/2014/main" id="{76D4B5C8-9E82-41E6-7FBF-C05483A0FD96}"/>
              </a:ext>
            </a:extLst>
          </p:cNvPr>
          <p:cNvPicPr>
            <a:picLocks noChangeAspect="1"/>
          </p:cNvPicPr>
          <p:nvPr/>
        </p:nvPicPr>
        <p:blipFill>
          <a:blip r:embed="rId5"/>
          <a:stretch>
            <a:fillRect/>
          </a:stretch>
        </p:blipFill>
        <p:spPr>
          <a:xfrm>
            <a:off x="0" y="3681295"/>
            <a:ext cx="6084703" cy="3132082"/>
          </a:xfrm>
          <a:prstGeom prst="rect">
            <a:avLst/>
          </a:prstGeom>
        </p:spPr>
      </p:pic>
      <p:sp>
        <p:nvSpPr>
          <p:cNvPr id="8" name="TextBox 7">
            <a:extLst>
              <a:ext uri="{FF2B5EF4-FFF2-40B4-BE49-F238E27FC236}">
                <a16:creationId xmlns:a16="http://schemas.microsoft.com/office/drawing/2014/main" id="{874923DD-2CD3-2D7E-2162-E433FE8F2CFE}"/>
              </a:ext>
            </a:extLst>
          </p:cNvPr>
          <p:cNvSpPr txBox="1"/>
          <p:nvPr/>
        </p:nvSpPr>
        <p:spPr>
          <a:xfrm>
            <a:off x="3535158" y="44624"/>
            <a:ext cx="5081122" cy="715089"/>
          </a:xfrm>
          <a:prstGeom prst="roundRect">
            <a:avLst/>
          </a:prstGeom>
          <a:solidFill>
            <a:srgbClr val="FFFFCC"/>
          </a:solidFill>
          <a:ln w="28575">
            <a:solidFill>
              <a:srgbClr val="217875"/>
            </a:solidFill>
            <a:prstDash val="sysDash"/>
          </a:ln>
        </p:spPr>
        <p:txBody>
          <a:bodyPr wrap="square">
            <a:spAutoFit/>
          </a:bodyPr>
          <a:lstStyle/>
          <a:p>
            <a:r>
              <a:rPr lang="en-US" sz="3600" b="1" dirty="0" err="1">
                <a:solidFill>
                  <a:srgbClr val="00B050"/>
                </a:solidFill>
                <a:latin typeface="Nunito Black" pitchFamily="2" charset="0"/>
              </a:rPr>
              <a:t>Mùa</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hè</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có</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gì</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thú</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vị</a:t>
            </a:r>
            <a:r>
              <a:rPr lang="en-US" sz="3600" b="1" dirty="0">
                <a:solidFill>
                  <a:srgbClr val="00B050"/>
                </a:solidFill>
                <a:latin typeface="Nunito Black" pitchFamily="2" charset="0"/>
              </a:rPr>
              <a:t>?</a:t>
            </a:r>
            <a:endParaRPr lang="en-US" sz="3600" dirty="0">
              <a:solidFill>
                <a:srgbClr val="00B050"/>
              </a:solidFill>
              <a:latin typeface="Nunito Black" pitchFamily="2" charset="0"/>
            </a:endParaRPr>
          </a:p>
        </p:txBody>
      </p:sp>
    </p:spTree>
    <p:extLst>
      <p:ext uri="{BB962C8B-B14F-4D97-AF65-F5344CB8AC3E}">
        <p14:creationId xmlns:p14="http://schemas.microsoft.com/office/powerpoint/2010/main" val="4052311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0" y="15240"/>
            <a:ext cx="957155" cy="762066"/>
          </a:xfrm>
          <a:prstGeom prst="rect">
            <a:avLst/>
          </a:prstGeom>
        </p:spPr>
      </p:pic>
      <p:pic>
        <p:nvPicPr>
          <p:cNvPr id="5" name="Picture 4"/>
          <p:cNvPicPr>
            <a:picLocks noChangeAspect="1"/>
          </p:cNvPicPr>
          <p:nvPr/>
        </p:nvPicPr>
        <p:blipFill>
          <a:blip r:embed="rId4"/>
          <a:stretch>
            <a:fillRect/>
          </a:stretch>
        </p:blipFill>
        <p:spPr>
          <a:xfrm>
            <a:off x="1244711" y="1028063"/>
            <a:ext cx="5507828" cy="55692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7CCD22EC-874E-9810-7272-0254E6F7D431}"/>
              </a:ext>
            </a:extLst>
          </p:cNvPr>
          <p:cNvSpPr txBox="1"/>
          <p:nvPr/>
        </p:nvSpPr>
        <p:spPr>
          <a:xfrm>
            <a:off x="1048316" y="130320"/>
            <a:ext cx="8839200"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3200" noProof="0" dirty="0" err="1">
                <a:solidFill>
                  <a:srgbClr val="036119"/>
                </a:solidFill>
                <a:latin typeface="Nunito Black" pitchFamily="2" charset="0"/>
                <a:cs typeface="Baloo 2 SemiBold" pitchFamily="2" charset="0"/>
              </a:rPr>
              <a:t>Chó</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đốm</a:t>
            </a:r>
            <a:r>
              <a:rPr lang="en-US" sz="3200" noProof="0" dirty="0">
                <a:solidFill>
                  <a:srgbClr val="036119"/>
                </a:solidFill>
                <a:latin typeface="Nunito Black" pitchFamily="2" charset="0"/>
                <a:cs typeface="Baloo 2 SemiBold" pitchFamily="2" charset="0"/>
              </a:rPr>
              <a:t> con </a:t>
            </a:r>
            <a:r>
              <a:rPr lang="en-US" sz="3200" noProof="0" dirty="0" err="1">
                <a:solidFill>
                  <a:srgbClr val="036119"/>
                </a:solidFill>
                <a:latin typeface="Nunito Black" pitchFamily="2" charset="0"/>
                <a:cs typeface="Baloo 2 SemiBold" pitchFamily="2" charset="0"/>
              </a:rPr>
              <a:t>nhìn</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thấy</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mặt</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trời</a:t>
            </a:r>
            <a:r>
              <a:rPr lang="en-US" sz="3200" noProof="0" dirty="0">
                <a:solidFill>
                  <a:srgbClr val="036119"/>
                </a:solidFill>
                <a:latin typeface="Nunito Black" pitchFamily="2" charset="0"/>
                <a:cs typeface="Baloo 2 SemiBold" pitchFamily="2" charset="0"/>
              </a:rPr>
              <a:t> </a:t>
            </a:r>
            <a:r>
              <a:rPr lang="en-US" sz="3200" noProof="0" dirty="0" err="1">
                <a:solidFill>
                  <a:srgbClr val="036119"/>
                </a:solidFill>
                <a:latin typeface="Nunito Black" pitchFamily="2" charset="0"/>
                <a:cs typeface="Baloo 2 SemiBold" pitchFamily="2" charset="0"/>
              </a:rPr>
              <a:t>mọc</a:t>
            </a:r>
            <a:r>
              <a:rPr lang="en-US" sz="3200" noProof="0" dirty="0">
                <a:solidFill>
                  <a:srgbClr val="036119"/>
                </a:solidFill>
                <a:latin typeface="Nunito Black" pitchFamily="2" charset="0"/>
                <a:cs typeface="Baloo 2 SemiBold" pitchFamily="2" charset="0"/>
              </a:rPr>
              <a:t> ở </a:t>
            </a:r>
            <a:r>
              <a:rPr lang="en-US" sz="3200" noProof="0" dirty="0" err="1">
                <a:solidFill>
                  <a:srgbClr val="036119"/>
                </a:solidFill>
                <a:latin typeface="Nunito Black" pitchFamily="2" charset="0"/>
                <a:cs typeface="Baloo 2 SemiBold" pitchFamily="2" charset="0"/>
              </a:rPr>
              <a:t>đâu</a:t>
            </a:r>
            <a:r>
              <a:rPr lang="en-US" sz="3200" noProof="0" dirty="0">
                <a:solidFill>
                  <a:srgbClr val="036119"/>
                </a:solidFill>
                <a:latin typeface="Nunito Black" pitchFamily="2" charset="0"/>
                <a:cs typeface="Baloo 2 SemiBold" pitchFamily="2" charset="0"/>
              </a:rPr>
              <a:t>?</a:t>
            </a:r>
            <a:endPar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endParaRPr>
          </a:p>
        </p:txBody>
      </p:sp>
      <p:sp>
        <p:nvSpPr>
          <p:cNvPr id="11" name="TextBox 10">
            <a:extLst>
              <a:ext uri="{FF2B5EF4-FFF2-40B4-BE49-F238E27FC236}">
                <a16:creationId xmlns:a16="http://schemas.microsoft.com/office/drawing/2014/main" id="{72394C7F-54D6-6ADA-CA74-0E777B76041C}"/>
              </a:ext>
            </a:extLst>
          </p:cNvPr>
          <p:cNvSpPr txBox="1"/>
          <p:nvPr/>
        </p:nvSpPr>
        <p:spPr>
          <a:xfrm>
            <a:off x="7197080" y="2514553"/>
            <a:ext cx="5019600" cy="1077218"/>
          </a:xfrm>
          <a:prstGeom prst="rect">
            <a:avLst/>
          </a:prstGeom>
          <a:noFill/>
        </p:spPr>
        <p:txBody>
          <a:bodyPr wrap="square">
            <a:spAutoFit/>
          </a:bodyPr>
          <a:lstStyle/>
          <a:p>
            <a:pPr algn="just"/>
            <a:r>
              <a:rPr lang="vi-VN" sz="3200" b="1" dirty="0">
                <a:solidFill>
                  <a:srgbClr val="FF0000"/>
                </a:solidFill>
                <a:latin typeface="Nunito Black" pitchFamily="2" charset="0"/>
              </a:rPr>
              <a:t>Mặt trời </a:t>
            </a:r>
            <a:r>
              <a:rPr lang="en-US" sz="3200" b="1" dirty="0" err="1">
                <a:solidFill>
                  <a:srgbClr val="FF0000"/>
                </a:solidFill>
                <a:latin typeface="Nunito Black" pitchFamily="2" charset="0"/>
              </a:rPr>
              <a:t>mọc</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từ</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chân</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núi</a:t>
            </a:r>
            <a:r>
              <a:rPr lang="en-US" sz="3200" b="1" dirty="0">
                <a:solidFill>
                  <a:srgbClr val="FF0000"/>
                </a:solidFill>
                <a:latin typeface="Nunito Black" pitchFamily="2" charset="0"/>
              </a:rPr>
              <a:t> </a:t>
            </a:r>
          </a:p>
          <a:p>
            <a:pPr algn="just"/>
            <a:r>
              <a:rPr lang="en-US" sz="3200" b="1" dirty="0" err="1">
                <a:solidFill>
                  <a:srgbClr val="FF0000"/>
                </a:solidFill>
                <a:latin typeface="Nunito Black" pitchFamily="2" charset="0"/>
              </a:rPr>
              <a:t>phía</a:t>
            </a:r>
            <a:r>
              <a:rPr lang="en-US" sz="3200" b="1" dirty="0">
                <a:solidFill>
                  <a:srgbClr val="FF0000"/>
                </a:solidFill>
                <a:latin typeface="Nunito Black" pitchFamily="2" charset="0"/>
              </a:rPr>
              <a:t> </a:t>
            </a:r>
            <a:r>
              <a:rPr lang="en-US" sz="3200" b="1" dirty="0" err="1">
                <a:solidFill>
                  <a:srgbClr val="FF0000"/>
                </a:solidFill>
                <a:latin typeface="Nunito Black" pitchFamily="2" charset="0"/>
              </a:rPr>
              <a:t>đông</a:t>
            </a:r>
            <a:r>
              <a:rPr lang="en-US" sz="3200" b="1" dirty="0">
                <a:solidFill>
                  <a:srgbClr val="FF0000"/>
                </a:solidFill>
                <a:latin typeface="Nunito Black" pitchFamily="2" charset="0"/>
              </a:rPr>
              <a:t>.</a:t>
            </a:r>
          </a:p>
        </p:txBody>
      </p:sp>
      <p:sp>
        <p:nvSpPr>
          <p:cNvPr id="12" name="Arrow: Right 16">
            <a:extLst>
              <a:ext uri="{FF2B5EF4-FFF2-40B4-BE49-F238E27FC236}">
                <a16:creationId xmlns:a16="http://schemas.microsoft.com/office/drawing/2014/main" id="{20A2D69E-61A8-ECFB-AD2D-86A364EF4EC5}"/>
              </a:ext>
            </a:extLst>
          </p:cNvPr>
          <p:cNvSpPr/>
          <p:nvPr/>
        </p:nvSpPr>
        <p:spPr>
          <a:xfrm>
            <a:off x="6752539" y="2839905"/>
            <a:ext cx="423581" cy="426515"/>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icture containing clipart&#10;&#10;Description automatically generated">
            <a:extLst>
              <a:ext uri="{FF2B5EF4-FFF2-40B4-BE49-F238E27FC236}">
                <a16:creationId xmlns:a16="http://schemas.microsoft.com/office/drawing/2014/main" id="{7BAAB50E-1425-F429-67EF-8F7936DBDD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153444" y="3591771"/>
            <a:ext cx="3468143" cy="3266229"/>
          </a:xfrm>
          <a:prstGeom prst="rect">
            <a:avLst/>
          </a:prstGeom>
        </p:spPr>
      </p:pic>
    </p:spTree>
    <p:extLst>
      <p:ext uri="{BB962C8B-B14F-4D97-AF65-F5344CB8AC3E}">
        <p14:creationId xmlns:p14="http://schemas.microsoft.com/office/powerpoint/2010/main" val="40379371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rect">
            <a:avLst/>
          </a:prstGeom>
        </p:spPr>
      </p:pic>
      <p:sp>
        <p:nvSpPr>
          <p:cNvPr id="9" name="TextBox 8">
            <a:extLst>
              <a:ext uri="{FF2B5EF4-FFF2-40B4-BE49-F238E27FC236}">
                <a16:creationId xmlns:a16="http://schemas.microsoft.com/office/drawing/2014/main" id="{7CCD22EC-874E-9810-7272-0254E6F7D431}"/>
              </a:ext>
            </a:extLst>
          </p:cNvPr>
          <p:cNvSpPr txBox="1"/>
          <p:nvPr/>
        </p:nvSpPr>
        <p:spPr>
          <a:xfrm>
            <a:off x="1371600" y="304800"/>
            <a:ext cx="8915400"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Chó</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đốm</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con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nhìn</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thấy</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mặt</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trời</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lặn</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ở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đâu</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a:t>
            </a:r>
          </a:p>
        </p:txBody>
      </p:sp>
      <p:sp>
        <p:nvSpPr>
          <p:cNvPr id="11" name="TextBox 10">
            <a:extLst>
              <a:ext uri="{FF2B5EF4-FFF2-40B4-BE49-F238E27FC236}">
                <a16:creationId xmlns:a16="http://schemas.microsoft.com/office/drawing/2014/main" id="{72394C7F-54D6-6ADA-CA74-0E777B76041C}"/>
              </a:ext>
            </a:extLst>
          </p:cNvPr>
          <p:cNvSpPr txBox="1"/>
          <p:nvPr/>
        </p:nvSpPr>
        <p:spPr>
          <a:xfrm>
            <a:off x="7915229" y="2348880"/>
            <a:ext cx="4229443" cy="1077218"/>
          </a:xfrm>
          <a:prstGeom prst="rect">
            <a:avLst/>
          </a:prstGeom>
          <a:noFill/>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FF0000"/>
                </a:solidFill>
                <a:effectLst/>
                <a:uLnTx/>
                <a:uFillTx/>
                <a:latin typeface="Nunito Black" pitchFamily="2" charset="0"/>
              </a:rPr>
              <a:t>Mặt trời </a:t>
            </a:r>
            <a:r>
              <a:rPr kumimoji="0" lang="en-US" sz="3200" b="1" i="0" u="none" strike="noStrike" kern="1200" cap="none" spc="0" normalizeH="0" baseline="0" noProof="0" dirty="0" err="1">
                <a:ln>
                  <a:noFill/>
                </a:ln>
                <a:solidFill>
                  <a:srgbClr val="FF0000"/>
                </a:solidFill>
                <a:effectLst/>
                <a:uLnTx/>
                <a:uFillTx/>
                <a:latin typeface="Nunito Black" pitchFamily="2" charset="0"/>
              </a:rPr>
              <a:t>lặn</a:t>
            </a:r>
            <a:r>
              <a:rPr kumimoji="0" lang="en-US" sz="3200" b="1" i="0" u="none" strike="noStrike" kern="1200" cap="none" spc="0" normalizeH="0" noProof="0" dirty="0">
                <a:ln>
                  <a:noFill/>
                </a:ln>
                <a:solidFill>
                  <a:srgbClr val="FF0000"/>
                </a:solidFill>
                <a:effectLst/>
                <a:uLnTx/>
                <a:uFillTx/>
                <a:latin typeface="Nunito Black" pitchFamily="2" charset="0"/>
              </a:rPr>
              <a:t> </a:t>
            </a:r>
            <a:r>
              <a:rPr kumimoji="0" lang="en-US" sz="3200" b="1" i="0" u="none" strike="noStrike" kern="1200" cap="none" spc="0" normalizeH="0" noProof="0" dirty="0" err="1">
                <a:ln>
                  <a:noFill/>
                </a:ln>
                <a:solidFill>
                  <a:srgbClr val="FF0000"/>
                </a:solidFill>
                <a:effectLst/>
                <a:uLnTx/>
                <a:uFillTx/>
                <a:latin typeface="Nunito Black" pitchFamily="2" charset="0"/>
              </a:rPr>
              <a:t>xuống</a:t>
            </a:r>
            <a:r>
              <a:rPr kumimoji="0" lang="en-US" sz="3200" b="1" i="0" u="none" strike="noStrike" kern="1200" cap="none" spc="0" normalizeH="0" noProof="0" dirty="0">
                <a:ln>
                  <a:noFill/>
                </a:ln>
                <a:solidFill>
                  <a:srgbClr val="FF0000"/>
                </a:solidFill>
                <a:effectLst/>
                <a:uLnTx/>
                <a:uFillTx/>
                <a:latin typeface="Nunito Black" pitchFamily="2" charset="0"/>
              </a:rPr>
              <a:t> </a:t>
            </a:r>
            <a:r>
              <a:rPr kumimoji="0" lang="en-US" sz="3200" b="1" i="0" u="none" strike="noStrike" kern="1200" cap="none" spc="0" normalizeH="0" noProof="0" dirty="0" err="1">
                <a:ln>
                  <a:noFill/>
                </a:ln>
                <a:solidFill>
                  <a:srgbClr val="FF0000"/>
                </a:solidFill>
                <a:effectLst/>
                <a:uLnTx/>
                <a:uFillTx/>
                <a:latin typeface="Nunito Black" pitchFamily="2" charset="0"/>
              </a:rPr>
              <a:t>dòng</a:t>
            </a:r>
            <a:r>
              <a:rPr kumimoji="0" lang="en-US" sz="3200" b="1" i="0" u="none" strike="noStrike" kern="1200" cap="none" spc="0" normalizeH="0" noProof="0" dirty="0">
                <a:ln>
                  <a:noFill/>
                </a:ln>
                <a:solidFill>
                  <a:srgbClr val="FF0000"/>
                </a:solidFill>
                <a:effectLst/>
                <a:uLnTx/>
                <a:uFillTx/>
                <a:latin typeface="Nunito Black" pitchFamily="2" charset="0"/>
              </a:rPr>
              <a:t> </a:t>
            </a:r>
            <a:r>
              <a:rPr kumimoji="0" lang="en-US" sz="3200" b="1" i="0" u="none" strike="noStrike" kern="1200" cap="none" spc="0" normalizeH="0" noProof="0" dirty="0" err="1">
                <a:ln>
                  <a:noFill/>
                </a:ln>
                <a:solidFill>
                  <a:srgbClr val="FF0000"/>
                </a:solidFill>
                <a:effectLst/>
                <a:uLnTx/>
                <a:uFillTx/>
                <a:latin typeface="Nunito Black" pitchFamily="2" charset="0"/>
              </a:rPr>
              <a:t>sông</a:t>
            </a:r>
            <a:r>
              <a:rPr kumimoji="0" lang="en-US" sz="3200" b="1" i="0" u="none" strike="noStrike" kern="1200" cap="none" spc="0" normalizeH="0" noProof="0" dirty="0">
                <a:ln>
                  <a:noFill/>
                </a:ln>
                <a:solidFill>
                  <a:srgbClr val="FF0000"/>
                </a:solidFill>
                <a:effectLst/>
                <a:uLnTx/>
                <a:uFillTx/>
                <a:latin typeface="Nunito Black" pitchFamily="2" charset="0"/>
              </a:rPr>
              <a:t> </a:t>
            </a:r>
            <a:r>
              <a:rPr kumimoji="0" lang="en-US" sz="3200" b="1" i="0" u="none" strike="noStrike" kern="1200" cap="none" spc="0" normalizeH="0" noProof="0" dirty="0" err="1">
                <a:ln>
                  <a:noFill/>
                </a:ln>
                <a:solidFill>
                  <a:srgbClr val="FF0000"/>
                </a:solidFill>
                <a:effectLst/>
                <a:uLnTx/>
                <a:uFillTx/>
                <a:latin typeface="Nunito Black" pitchFamily="2" charset="0"/>
              </a:rPr>
              <a:t>phía</a:t>
            </a:r>
            <a:r>
              <a:rPr kumimoji="0" lang="en-US" sz="3200" b="1" i="0" u="none" strike="noStrike" kern="1200" cap="none" spc="0" normalizeH="0" noProof="0" dirty="0">
                <a:ln>
                  <a:noFill/>
                </a:ln>
                <a:solidFill>
                  <a:srgbClr val="FF0000"/>
                </a:solidFill>
                <a:effectLst/>
                <a:uLnTx/>
                <a:uFillTx/>
                <a:latin typeface="Nunito Black" pitchFamily="2" charset="0"/>
              </a:rPr>
              <a:t> </a:t>
            </a:r>
            <a:r>
              <a:rPr kumimoji="0" lang="en-US" sz="3200" b="1" i="0" u="none" strike="noStrike" kern="1200" cap="none" spc="0" normalizeH="0" noProof="0" dirty="0" err="1">
                <a:ln>
                  <a:noFill/>
                </a:ln>
                <a:solidFill>
                  <a:srgbClr val="FF0000"/>
                </a:solidFill>
                <a:effectLst/>
                <a:uLnTx/>
                <a:uFillTx/>
                <a:latin typeface="Nunito Black" pitchFamily="2" charset="0"/>
              </a:rPr>
              <a:t>tây</a:t>
            </a:r>
            <a:r>
              <a:rPr kumimoji="0" lang="en-US" sz="3200" b="1" i="0" u="none" strike="noStrike" kern="1200" cap="none" spc="0" normalizeH="0" noProof="0" dirty="0">
                <a:ln>
                  <a:noFill/>
                </a:ln>
                <a:solidFill>
                  <a:srgbClr val="FF0000"/>
                </a:solidFill>
                <a:effectLst/>
                <a:uLnTx/>
                <a:uFillTx/>
                <a:latin typeface="Nunito Black" pitchFamily="2" charset="0"/>
              </a:rPr>
              <a:t>.</a:t>
            </a:r>
            <a:endParaRPr kumimoji="0" lang="en-US" sz="3200" b="1" i="0" u="none" strike="noStrike" kern="1200" cap="none" spc="0" normalizeH="0" baseline="0" noProof="0" dirty="0">
              <a:ln>
                <a:noFill/>
              </a:ln>
              <a:solidFill>
                <a:srgbClr val="FF0000"/>
              </a:solidFill>
              <a:effectLst/>
              <a:uLnTx/>
              <a:uFillTx/>
              <a:latin typeface="Nunito Black" pitchFamily="2" charset="0"/>
            </a:endParaRPr>
          </a:p>
        </p:txBody>
      </p:sp>
      <p:sp>
        <p:nvSpPr>
          <p:cNvPr id="12" name="Arrow: Right 16">
            <a:extLst>
              <a:ext uri="{FF2B5EF4-FFF2-40B4-BE49-F238E27FC236}">
                <a16:creationId xmlns:a16="http://schemas.microsoft.com/office/drawing/2014/main" id="{20A2D69E-61A8-ECFB-AD2D-86A364EF4EC5}"/>
              </a:ext>
            </a:extLst>
          </p:cNvPr>
          <p:cNvSpPr/>
          <p:nvPr/>
        </p:nvSpPr>
        <p:spPr>
          <a:xfrm>
            <a:off x="7472619" y="2708920"/>
            <a:ext cx="423581" cy="426515"/>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Picture 12" descr="A picture containing clipart&#10;&#10;Description automatically generated">
            <a:extLst>
              <a:ext uri="{FF2B5EF4-FFF2-40B4-BE49-F238E27FC236}">
                <a16:creationId xmlns:a16="http://schemas.microsoft.com/office/drawing/2014/main" id="{7BAAB50E-1425-F429-67EF-8F7936DBDD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81999" y="3976457"/>
            <a:ext cx="3239588" cy="2881543"/>
          </a:xfrm>
          <a:prstGeom prst="rect">
            <a:avLst/>
          </a:prstGeom>
        </p:spPr>
      </p:pic>
      <p:pic>
        <p:nvPicPr>
          <p:cNvPr id="2" name="Picture 1"/>
          <p:cNvPicPr>
            <a:picLocks noChangeAspect="1"/>
          </p:cNvPicPr>
          <p:nvPr/>
        </p:nvPicPr>
        <p:blipFill>
          <a:blip r:embed="rId5"/>
          <a:stretch>
            <a:fillRect/>
          </a:stretch>
        </p:blipFill>
        <p:spPr>
          <a:xfrm>
            <a:off x="1143000" y="951786"/>
            <a:ext cx="6310590" cy="5601414"/>
          </a:xfrm>
          <a:prstGeom prst="rect">
            <a:avLst/>
          </a:prstGeom>
          <a:ln>
            <a:noFill/>
          </a:ln>
          <a:effectLst>
            <a:softEdge rad="112500"/>
          </a:effectLst>
        </p:spPr>
      </p:pic>
    </p:spTree>
    <p:extLst>
      <p:ext uri="{BB962C8B-B14F-4D97-AF65-F5344CB8AC3E}">
        <p14:creationId xmlns:p14="http://schemas.microsoft.com/office/powerpoint/2010/main" val="20260701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rect">
            <a:avLst/>
          </a:prstGeom>
        </p:spPr>
      </p:pic>
      <p:sp>
        <p:nvSpPr>
          <p:cNvPr id="9" name="TextBox 8">
            <a:extLst>
              <a:ext uri="{FF2B5EF4-FFF2-40B4-BE49-F238E27FC236}">
                <a16:creationId xmlns:a16="http://schemas.microsoft.com/office/drawing/2014/main" id="{7CCD22EC-874E-9810-7272-0254E6F7D431}"/>
              </a:ext>
            </a:extLst>
          </p:cNvPr>
          <p:cNvSpPr txBox="1"/>
          <p:nvPr/>
        </p:nvSpPr>
        <p:spPr>
          <a:xfrm>
            <a:off x="1161065" y="232723"/>
            <a:ext cx="4724400"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Chó</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đốm</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 con </a:t>
            </a:r>
            <a:r>
              <a:rPr kumimoji="0" lang="en-US" sz="3200" b="0" i="0" u="none" strike="noStrike" kern="1200" cap="none" spc="0" normalizeH="0" baseline="0" noProof="0" dirty="0" err="1">
                <a:ln>
                  <a:noFill/>
                </a:ln>
                <a:solidFill>
                  <a:srgbClr val="036119"/>
                </a:solidFill>
                <a:effectLst/>
                <a:uLnTx/>
                <a:uFillTx/>
                <a:latin typeface="Nunito Black" pitchFamily="2" charset="0"/>
                <a:cs typeface="Baloo 2 SemiBold" pitchFamily="2" charset="0"/>
              </a:rPr>
              <a:t>nghĩ</a:t>
            </a:r>
            <a:r>
              <a:rPr kumimoji="0" lang="en-US" sz="3200" b="0" i="0" u="none" strike="noStrike" kern="1200" cap="none" spc="0" normalizeH="0" noProof="0" dirty="0">
                <a:ln>
                  <a:noFill/>
                </a:ln>
                <a:solidFill>
                  <a:srgbClr val="036119"/>
                </a:solidFill>
                <a:effectLst/>
                <a:uLnTx/>
                <a:uFillTx/>
                <a:latin typeface="Nunito Black" pitchFamily="2" charset="0"/>
                <a:cs typeface="Baloo 2 SemiBold" pitchFamily="2" charset="0"/>
              </a:rPr>
              <a:t> </a:t>
            </a:r>
            <a:r>
              <a:rPr kumimoji="0" lang="en-US" sz="3200" b="0" i="0" u="none" strike="noStrike" kern="1200" cap="none" spc="0" normalizeH="0" noProof="0" dirty="0" err="1">
                <a:ln>
                  <a:noFill/>
                </a:ln>
                <a:solidFill>
                  <a:srgbClr val="036119"/>
                </a:solidFill>
                <a:effectLst/>
                <a:uLnTx/>
                <a:uFillTx/>
                <a:latin typeface="Nunito Black" pitchFamily="2" charset="0"/>
                <a:cs typeface="Baloo 2 SemiBold" pitchFamily="2" charset="0"/>
              </a:rPr>
              <a:t>gì</a:t>
            </a:r>
            <a:r>
              <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rPr>
              <a:t>?</a:t>
            </a:r>
          </a:p>
        </p:txBody>
      </p:sp>
      <p:sp>
        <p:nvSpPr>
          <p:cNvPr id="11" name="TextBox 10">
            <a:extLst>
              <a:ext uri="{FF2B5EF4-FFF2-40B4-BE49-F238E27FC236}">
                <a16:creationId xmlns:a16="http://schemas.microsoft.com/office/drawing/2014/main" id="{72394C7F-54D6-6ADA-CA74-0E777B76041C}"/>
              </a:ext>
            </a:extLst>
          </p:cNvPr>
          <p:cNvSpPr txBox="1"/>
          <p:nvPr/>
        </p:nvSpPr>
        <p:spPr>
          <a:xfrm>
            <a:off x="203707" y="1484784"/>
            <a:ext cx="4380125" cy="3690241"/>
          </a:xfrm>
          <a:prstGeom prst="rect">
            <a:avLst/>
          </a:prstGeom>
          <a:noFill/>
        </p:spPr>
        <p:txBody>
          <a:bodyPr wrap="square">
            <a:spAutoFit/>
          </a:bodyPr>
          <a:lstStyle/>
          <a:p>
            <a:pPr marL="0" marR="0" lvl="0" indent="0" algn="just" defTabSz="609539" rtl="0" eaLnBrk="1" fontAlgn="auto" latinLnBrk="0" hangingPunct="1">
              <a:lnSpc>
                <a:spcPct val="120000"/>
              </a:lnSpc>
              <a:spcBef>
                <a:spcPts val="0"/>
              </a:spcBef>
              <a:spcAft>
                <a:spcPts val="0"/>
              </a:spcAft>
              <a:buClrTx/>
              <a:buSzTx/>
              <a:buFontTx/>
              <a:buNone/>
              <a:tabLst/>
              <a:defRPr/>
            </a:pPr>
            <a:r>
              <a:rPr kumimoji="0" lang="en-US" sz="2800" i="0" u="none" strike="noStrike" kern="1200" cap="none" spc="0" normalizeH="0" baseline="0" noProof="0" dirty="0" err="1">
                <a:ln>
                  <a:noFill/>
                </a:ln>
                <a:solidFill>
                  <a:srgbClr val="FF0000"/>
                </a:solidFill>
                <a:effectLst/>
                <a:uLnTx/>
                <a:uFillTx/>
                <a:latin typeface="Nunito Black" panose="00000A00000000000000" pitchFamily="2" charset="0"/>
              </a:rPr>
              <a:t>Chó</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đốm</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nghĩ</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rằng</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mặt</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trời</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có</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2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cái</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nhà</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một</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cái</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ở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chân</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núi</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phía</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đông</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và</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một</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cái</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ở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dòng</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song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phía</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tây</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Ngày</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mai</a:t>
            </a:r>
            <a:r>
              <a:rPr kumimoji="0" lang="en-US" sz="280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i="0" u="none" strike="noStrike" kern="1200" cap="none" spc="0" normalizeH="0" noProof="0" dirty="0" err="1">
                <a:ln>
                  <a:noFill/>
                </a:ln>
                <a:solidFill>
                  <a:srgbClr val="FF0000"/>
                </a:solidFill>
                <a:effectLst/>
                <a:uLnTx/>
                <a:uFillTx/>
                <a:latin typeface="Nunito Black" panose="00000A00000000000000" pitchFamily="2" charset="0"/>
              </a:rPr>
              <a:t>mặ</a:t>
            </a:r>
            <a:r>
              <a:rPr lang="en-US" sz="2800" dirty="0">
                <a:solidFill>
                  <a:srgbClr val="FF0000"/>
                </a:solidFill>
                <a:latin typeface="Nunito Black" panose="00000A00000000000000" pitchFamily="2" charset="0"/>
              </a:rPr>
              <a:t>t </a:t>
            </a:r>
            <a:r>
              <a:rPr lang="en-US" sz="2800" dirty="0" err="1">
                <a:solidFill>
                  <a:srgbClr val="FF0000"/>
                </a:solidFill>
                <a:latin typeface="Nunito Black" panose="00000A00000000000000" pitchFamily="2" charset="0"/>
              </a:rPr>
              <a:t>trời</a:t>
            </a:r>
            <a:r>
              <a:rPr lang="en-US" sz="2800" dirty="0">
                <a:solidFill>
                  <a:srgbClr val="FF0000"/>
                </a:solidFill>
                <a:latin typeface="Nunito Black" panose="00000A00000000000000" pitchFamily="2" charset="0"/>
              </a:rPr>
              <a:t> </a:t>
            </a:r>
            <a:r>
              <a:rPr lang="en-US" sz="2800" dirty="0" err="1">
                <a:solidFill>
                  <a:srgbClr val="FF0000"/>
                </a:solidFill>
                <a:latin typeface="Nunito Black" panose="00000A00000000000000" pitchFamily="2" charset="0"/>
              </a:rPr>
              <a:t>sẽ</a:t>
            </a:r>
            <a:r>
              <a:rPr lang="en-US" sz="2800" dirty="0">
                <a:solidFill>
                  <a:srgbClr val="FF0000"/>
                </a:solidFill>
                <a:latin typeface="Nunito Black" panose="00000A00000000000000" pitchFamily="2" charset="0"/>
              </a:rPr>
              <a:t> </a:t>
            </a:r>
            <a:r>
              <a:rPr lang="en-US" sz="2800" dirty="0" err="1">
                <a:solidFill>
                  <a:srgbClr val="FF0000"/>
                </a:solidFill>
                <a:latin typeface="Nunito Black" panose="00000A00000000000000" pitchFamily="2" charset="0"/>
              </a:rPr>
              <a:t>mọc</a:t>
            </a:r>
            <a:r>
              <a:rPr lang="en-US" sz="2800" dirty="0">
                <a:solidFill>
                  <a:srgbClr val="FF0000"/>
                </a:solidFill>
                <a:latin typeface="Nunito Black" panose="00000A00000000000000" pitchFamily="2" charset="0"/>
              </a:rPr>
              <a:t> </a:t>
            </a:r>
            <a:r>
              <a:rPr lang="en-US" sz="2800" dirty="0" err="1">
                <a:solidFill>
                  <a:srgbClr val="FF0000"/>
                </a:solidFill>
                <a:latin typeface="Nunito Black" panose="00000A00000000000000" pitchFamily="2" charset="0"/>
              </a:rPr>
              <a:t>từ</a:t>
            </a:r>
            <a:r>
              <a:rPr lang="en-US" sz="2800" dirty="0">
                <a:solidFill>
                  <a:srgbClr val="FF0000"/>
                </a:solidFill>
                <a:latin typeface="Nunito Black" panose="00000A00000000000000" pitchFamily="2" charset="0"/>
              </a:rPr>
              <a:t> </a:t>
            </a:r>
            <a:r>
              <a:rPr lang="en-US" sz="2800" dirty="0" err="1">
                <a:solidFill>
                  <a:srgbClr val="FF0000"/>
                </a:solidFill>
                <a:latin typeface="Nunito Black" panose="00000A00000000000000" pitchFamily="2" charset="0"/>
              </a:rPr>
              <a:t>dòng</a:t>
            </a:r>
            <a:r>
              <a:rPr lang="en-US" sz="2800" dirty="0">
                <a:solidFill>
                  <a:srgbClr val="FF0000"/>
                </a:solidFill>
                <a:latin typeface="Nunito Black" panose="00000A00000000000000" pitchFamily="2" charset="0"/>
              </a:rPr>
              <a:t> </a:t>
            </a:r>
            <a:r>
              <a:rPr lang="en-US" sz="2800" dirty="0" err="1">
                <a:solidFill>
                  <a:srgbClr val="FF0000"/>
                </a:solidFill>
                <a:latin typeface="Nunito Black" panose="00000A00000000000000" pitchFamily="2" charset="0"/>
              </a:rPr>
              <a:t>sông</a:t>
            </a:r>
            <a:r>
              <a:rPr lang="en-US" sz="2800" dirty="0">
                <a:solidFill>
                  <a:srgbClr val="FF0000"/>
                </a:solidFill>
                <a:latin typeface="Nunito Black" panose="00000A00000000000000" pitchFamily="2" charset="0"/>
              </a:rPr>
              <a:t> </a:t>
            </a:r>
            <a:r>
              <a:rPr lang="en-US" sz="2800" dirty="0" err="1">
                <a:solidFill>
                  <a:srgbClr val="FF0000"/>
                </a:solidFill>
                <a:latin typeface="Nunito Black" panose="00000A00000000000000" pitchFamily="2" charset="0"/>
              </a:rPr>
              <a:t>phía</a:t>
            </a:r>
            <a:r>
              <a:rPr lang="en-US" sz="2800" dirty="0">
                <a:solidFill>
                  <a:srgbClr val="FF0000"/>
                </a:solidFill>
                <a:latin typeface="Nunito Black" panose="00000A00000000000000" pitchFamily="2" charset="0"/>
              </a:rPr>
              <a:t> </a:t>
            </a:r>
            <a:r>
              <a:rPr lang="en-US" sz="2800" dirty="0" err="1">
                <a:solidFill>
                  <a:srgbClr val="FF0000"/>
                </a:solidFill>
                <a:latin typeface="Nunito Black" panose="00000A00000000000000" pitchFamily="2" charset="0"/>
              </a:rPr>
              <a:t>tây</a:t>
            </a:r>
            <a:r>
              <a:rPr lang="en-US" sz="2800" dirty="0">
                <a:solidFill>
                  <a:srgbClr val="FF0000"/>
                </a:solidFill>
                <a:latin typeface="Nunito Black" panose="00000A00000000000000" pitchFamily="2" charset="0"/>
              </a:rPr>
              <a:t>.</a:t>
            </a:r>
            <a:endParaRPr kumimoji="0" lang="en-US" sz="2800" i="0" u="none" strike="noStrike" kern="1200" cap="none" spc="0" normalizeH="0" baseline="0" noProof="0" dirty="0">
              <a:ln>
                <a:noFill/>
              </a:ln>
              <a:solidFill>
                <a:srgbClr val="FF0000"/>
              </a:solidFill>
              <a:effectLst/>
              <a:uLnTx/>
              <a:uFillTx/>
              <a:latin typeface="Nunito Black" panose="00000A00000000000000" pitchFamily="2" charset="0"/>
            </a:endParaRPr>
          </a:p>
        </p:txBody>
      </p:sp>
      <p:sp>
        <p:nvSpPr>
          <p:cNvPr id="12" name="Arrow: Right 16">
            <a:extLst>
              <a:ext uri="{FF2B5EF4-FFF2-40B4-BE49-F238E27FC236}">
                <a16:creationId xmlns:a16="http://schemas.microsoft.com/office/drawing/2014/main" id="{20A2D69E-61A8-ECFB-AD2D-86A364EF4EC5}"/>
              </a:ext>
            </a:extLst>
          </p:cNvPr>
          <p:cNvSpPr/>
          <p:nvPr/>
        </p:nvSpPr>
        <p:spPr>
          <a:xfrm rot="5400000">
            <a:off x="3098217" y="979261"/>
            <a:ext cx="423581" cy="426515"/>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Picture 12" descr="A picture containing clipart&#10;&#10;Description automatically generated">
            <a:extLst>
              <a:ext uri="{FF2B5EF4-FFF2-40B4-BE49-F238E27FC236}">
                <a16:creationId xmlns:a16="http://schemas.microsoft.com/office/drawing/2014/main" id="{7BAAB50E-1425-F429-67EF-8F7936DBDD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012336" y="4869160"/>
            <a:ext cx="3179664" cy="1988840"/>
          </a:xfrm>
          <a:prstGeom prst="rect">
            <a:avLst/>
          </a:prstGeom>
        </p:spPr>
      </p:pic>
      <p:pic>
        <p:nvPicPr>
          <p:cNvPr id="2" name="Picture 1"/>
          <p:cNvPicPr>
            <a:picLocks noChangeAspect="1"/>
          </p:cNvPicPr>
          <p:nvPr/>
        </p:nvPicPr>
        <p:blipFill>
          <a:blip r:embed="rId5"/>
          <a:stretch>
            <a:fillRect/>
          </a:stretch>
        </p:blipFill>
        <p:spPr>
          <a:xfrm>
            <a:off x="4706024" y="879708"/>
            <a:ext cx="7150616" cy="40381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99336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anim calcmode="lin" valueType="num">
                                      <p:cBhvr>
                                        <p:cTn id="21" dur="1000" fill="hold"/>
                                        <p:tgtEl>
                                          <p:spTgt spid="11"/>
                                        </p:tgtEl>
                                        <p:attrNameLst>
                                          <p:attrName>ppt_x</p:attrName>
                                        </p:attrNameLst>
                                      </p:cBhvr>
                                      <p:tavLst>
                                        <p:tav tm="0">
                                          <p:val>
                                            <p:strVal val="#ppt_x"/>
                                          </p:val>
                                        </p:tav>
                                        <p:tav tm="100000">
                                          <p:val>
                                            <p:strVal val="#ppt_x"/>
                                          </p:val>
                                        </p:tav>
                                      </p:tavLst>
                                    </p:anim>
                                    <p:anim calcmode="lin" valueType="num">
                                      <p:cBhvr>
                                        <p:cTn id="22" dur="1000" fill="hold"/>
                                        <p:tgtEl>
                                          <p:spTgt spid="11"/>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000"/>
                                        <p:tgtEl>
                                          <p:spTgt spid="12"/>
                                        </p:tgtEl>
                                      </p:cBhvr>
                                    </p:animEffect>
                                    <p:anim calcmode="lin" valueType="num">
                                      <p:cBhvr>
                                        <p:cTn id="26" dur="1000" fill="hold"/>
                                        <p:tgtEl>
                                          <p:spTgt spid="12"/>
                                        </p:tgtEl>
                                        <p:attrNameLst>
                                          <p:attrName>ppt_x</p:attrName>
                                        </p:attrNameLst>
                                      </p:cBhvr>
                                      <p:tavLst>
                                        <p:tav tm="0">
                                          <p:val>
                                            <p:strVal val="#ppt_x"/>
                                          </p:val>
                                        </p:tav>
                                        <p:tav tm="100000">
                                          <p:val>
                                            <p:strVal val="#ppt_x"/>
                                          </p:val>
                                        </p:tav>
                                      </p:tavLst>
                                    </p:anim>
                                    <p:anim calcmode="lin" valueType="num">
                                      <p:cBhvr>
                                        <p:cTn id="2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30356" y="1004413"/>
            <a:ext cx="6233796" cy="5609627"/>
          </a:xfrm>
          <a:prstGeom prst="rect">
            <a:avLst/>
          </a:prstGeom>
          <a:ln>
            <a:noFill/>
          </a:ln>
          <a:effectLst>
            <a:softEdge rad="112500"/>
          </a:effectLst>
        </p:spPr>
      </p:pic>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4"/>
          <a:stretch>
            <a:fillRect/>
          </a:stretch>
        </p:blipFill>
        <p:spPr>
          <a:xfrm>
            <a:off x="0" y="15240"/>
            <a:ext cx="957155" cy="762066"/>
          </a:xfrm>
          <a:prstGeom prst="rect">
            <a:avLst/>
          </a:prstGeom>
        </p:spPr>
      </p:pic>
      <p:sp>
        <p:nvSpPr>
          <p:cNvPr id="9" name="TextBox 8">
            <a:extLst>
              <a:ext uri="{FF2B5EF4-FFF2-40B4-BE49-F238E27FC236}">
                <a16:creationId xmlns:a16="http://schemas.microsoft.com/office/drawing/2014/main" id="{7CCD22EC-874E-9810-7272-0254E6F7D431}"/>
              </a:ext>
            </a:extLst>
          </p:cNvPr>
          <p:cNvSpPr txBox="1"/>
          <p:nvPr/>
        </p:nvSpPr>
        <p:spPr>
          <a:xfrm>
            <a:off x="1529550" y="243959"/>
            <a:ext cx="8757449"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3200" dirty="0" err="1">
                <a:solidFill>
                  <a:srgbClr val="036119"/>
                </a:solidFill>
                <a:latin typeface="Nunito Black" pitchFamily="2" charset="0"/>
                <a:cs typeface="Baloo 2 SemiBold" pitchFamily="2" charset="0"/>
              </a:rPr>
              <a:t>Điều</a:t>
            </a:r>
            <a:r>
              <a:rPr lang="en-US" sz="3200" dirty="0">
                <a:solidFill>
                  <a:srgbClr val="036119"/>
                </a:solidFill>
                <a:latin typeface="Nunito Black" pitchFamily="2" charset="0"/>
                <a:cs typeface="Baloo 2 SemiBold" pitchFamily="2" charset="0"/>
              </a:rPr>
              <a:t> </a:t>
            </a:r>
            <a:r>
              <a:rPr lang="en-US" sz="3200" dirty="0" err="1">
                <a:solidFill>
                  <a:srgbClr val="036119"/>
                </a:solidFill>
                <a:latin typeface="Nunito Black" pitchFamily="2" charset="0"/>
                <a:cs typeface="Baloo 2 SemiBold" pitchFamily="2" charset="0"/>
              </a:rPr>
              <a:t>gì</a:t>
            </a:r>
            <a:r>
              <a:rPr lang="en-US" sz="3200" dirty="0">
                <a:solidFill>
                  <a:srgbClr val="036119"/>
                </a:solidFill>
                <a:latin typeface="Nunito Black" pitchFamily="2" charset="0"/>
                <a:cs typeface="Baloo 2 SemiBold" pitchFamily="2" charset="0"/>
              </a:rPr>
              <a:t> </a:t>
            </a:r>
            <a:r>
              <a:rPr lang="en-US" sz="3200" dirty="0" err="1">
                <a:solidFill>
                  <a:srgbClr val="036119"/>
                </a:solidFill>
                <a:latin typeface="Nunito Black" pitchFamily="2" charset="0"/>
                <a:cs typeface="Baloo 2 SemiBold" pitchFamily="2" charset="0"/>
              </a:rPr>
              <a:t>làm</a:t>
            </a:r>
            <a:r>
              <a:rPr lang="en-US" sz="3200" dirty="0">
                <a:solidFill>
                  <a:srgbClr val="036119"/>
                </a:solidFill>
                <a:latin typeface="Nunito Black" pitchFamily="2" charset="0"/>
                <a:cs typeface="Baloo 2 SemiBold" pitchFamily="2" charset="0"/>
              </a:rPr>
              <a:t> </a:t>
            </a:r>
            <a:r>
              <a:rPr lang="en-US" sz="3200" dirty="0" err="1">
                <a:solidFill>
                  <a:srgbClr val="036119"/>
                </a:solidFill>
                <a:latin typeface="Nunito Black" pitchFamily="2" charset="0"/>
                <a:cs typeface="Baloo 2 SemiBold" pitchFamily="2" charset="0"/>
              </a:rPr>
              <a:t>chó</a:t>
            </a:r>
            <a:r>
              <a:rPr lang="en-US" sz="3200" dirty="0">
                <a:solidFill>
                  <a:srgbClr val="036119"/>
                </a:solidFill>
                <a:latin typeface="Nunito Black" pitchFamily="2" charset="0"/>
                <a:cs typeface="Baloo 2 SemiBold" pitchFamily="2" charset="0"/>
              </a:rPr>
              <a:t> </a:t>
            </a:r>
            <a:r>
              <a:rPr lang="en-US" sz="3200" dirty="0" err="1">
                <a:solidFill>
                  <a:srgbClr val="036119"/>
                </a:solidFill>
                <a:latin typeface="Nunito Black" pitchFamily="2" charset="0"/>
                <a:cs typeface="Baloo 2 SemiBold" pitchFamily="2" charset="0"/>
              </a:rPr>
              <a:t>đốm</a:t>
            </a:r>
            <a:r>
              <a:rPr lang="en-US" sz="3200" dirty="0">
                <a:solidFill>
                  <a:srgbClr val="036119"/>
                </a:solidFill>
                <a:latin typeface="Nunito Black" pitchFamily="2" charset="0"/>
                <a:cs typeface="Baloo 2 SemiBold" pitchFamily="2" charset="0"/>
              </a:rPr>
              <a:t> con </a:t>
            </a:r>
            <a:r>
              <a:rPr lang="en-US" sz="3200" dirty="0" err="1">
                <a:solidFill>
                  <a:srgbClr val="036119"/>
                </a:solidFill>
                <a:latin typeface="Nunito Black" pitchFamily="2" charset="0"/>
                <a:cs typeface="Baloo 2 SemiBold" pitchFamily="2" charset="0"/>
              </a:rPr>
              <a:t>ngạc</a:t>
            </a:r>
            <a:r>
              <a:rPr lang="en-US" sz="3200" dirty="0">
                <a:solidFill>
                  <a:srgbClr val="036119"/>
                </a:solidFill>
                <a:latin typeface="Nunito Black" pitchFamily="2" charset="0"/>
                <a:cs typeface="Baloo 2 SemiBold" pitchFamily="2" charset="0"/>
              </a:rPr>
              <a:t> </a:t>
            </a:r>
            <a:r>
              <a:rPr lang="en-US" sz="3200" dirty="0" err="1">
                <a:solidFill>
                  <a:srgbClr val="036119"/>
                </a:solidFill>
                <a:latin typeface="Nunito Black" pitchFamily="2" charset="0"/>
                <a:cs typeface="Baloo 2 SemiBold" pitchFamily="2" charset="0"/>
              </a:rPr>
              <a:t>nhiên</a:t>
            </a:r>
            <a:r>
              <a:rPr lang="en-US" sz="3200" dirty="0">
                <a:solidFill>
                  <a:srgbClr val="036119"/>
                </a:solidFill>
                <a:latin typeface="Nunito Black" pitchFamily="2" charset="0"/>
                <a:cs typeface="Baloo 2 SemiBold" pitchFamily="2" charset="0"/>
              </a:rPr>
              <a:t>?</a:t>
            </a:r>
            <a:endParaRPr kumimoji="0" lang="en-US" sz="3200" b="0" i="0" u="none" strike="noStrike" kern="1200" cap="none" spc="0" normalizeH="0" baseline="0" noProof="0" dirty="0">
              <a:ln>
                <a:noFill/>
              </a:ln>
              <a:solidFill>
                <a:srgbClr val="036119"/>
              </a:solidFill>
              <a:effectLst/>
              <a:uLnTx/>
              <a:uFillTx/>
              <a:latin typeface="Nunito Black" pitchFamily="2" charset="0"/>
              <a:cs typeface="Baloo 2 SemiBold" pitchFamily="2" charset="0"/>
            </a:endParaRPr>
          </a:p>
        </p:txBody>
      </p:sp>
      <p:sp>
        <p:nvSpPr>
          <p:cNvPr id="12" name="Arrow: Right 16">
            <a:extLst>
              <a:ext uri="{FF2B5EF4-FFF2-40B4-BE49-F238E27FC236}">
                <a16:creationId xmlns:a16="http://schemas.microsoft.com/office/drawing/2014/main" id="{20A2D69E-61A8-ECFB-AD2D-86A364EF4EC5}"/>
              </a:ext>
            </a:extLst>
          </p:cNvPr>
          <p:cNvSpPr/>
          <p:nvPr/>
        </p:nvSpPr>
        <p:spPr>
          <a:xfrm rot="158808">
            <a:off x="7390988" y="2676553"/>
            <a:ext cx="423581" cy="426515"/>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Nunito Black" panose="00000A00000000000000" pitchFamily="2" charset="0"/>
            </a:endParaRPr>
          </a:p>
        </p:txBody>
      </p:sp>
      <p:pic>
        <p:nvPicPr>
          <p:cNvPr id="13" name="Picture 12" descr="A picture containing clipart&#10;&#10;Description automatically generated">
            <a:extLst>
              <a:ext uri="{FF2B5EF4-FFF2-40B4-BE49-F238E27FC236}">
                <a16:creationId xmlns:a16="http://schemas.microsoft.com/office/drawing/2014/main" id="{7BAAB50E-1425-F429-67EF-8F7936DBDD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037016" y="3695839"/>
            <a:ext cx="3179664" cy="3162689"/>
          </a:xfrm>
          <a:prstGeom prst="rect">
            <a:avLst/>
          </a:prstGeom>
        </p:spPr>
      </p:pic>
      <p:sp>
        <p:nvSpPr>
          <p:cNvPr id="11" name="TextBox 10">
            <a:extLst>
              <a:ext uri="{FF2B5EF4-FFF2-40B4-BE49-F238E27FC236}">
                <a16:creationId xmlns:a16="http://schemas.microsoft.com/office/drawing/2014/main" id="{72394C7F-54D6-6ADA-CA74-0E777B76041C}"/>
              </a:ext>
            </a:extLst>
          </p:cNvPr>
          <p:cNvSpPr txBox="1"/>
          <p:nvPr/>
        </p:nvSpPr>
        <p:spPr>
          <a:xfrm>
            <a:off x="7824192" y="1556792"/>
            <a:ext cx="4367808" cy="2139047"/>
          </a:xfrm>
          <a:prstGeom prst="rect">
            <a:avLst/>
          </a:prstGeom>
          <a:noFill/>
        </p:spPr>
        <p:txBody>
          <a:bodyPr wrap="square">
            <a:spAutoFit/>
          </a:bodyPr>
          <a:lstStyle/>
          <a:p>
            <a:pPr marL="0" marR="0" lvl="0" indent="0" algn="just" defTabSz="609539" rtl="0" eaLnBrk="1" fontAlgn="auto" latinLnBrk="0" hangingPunct="1">
              <a:lnSpc>
                <a:spcPct val="12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Nunito Black" panose="00000A00000000000000" pitchFamily="2" charset="0"/>
              </a:rPr>
              <a:t>Mặt</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trời</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vẫn</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cứ</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mọc</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đằng</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đông</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trong</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khi</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chó</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đốm</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đang</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chờ</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mặt</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trời</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ở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đằng</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 </a:t>
            </a:r>
            <a:r>
              <a:rPr kumimoji="0" lang="en-US" sz="2800" b="0" i="0" u="none" strike="noStrike" kern="1200" cap="none" spc="0" normalizeH="0" noProof="0" dirty="0" err="1">
                <a:ln>
                  <a:noFill/>
                </a:ln>
                <a:solidFill>
                  <a:srgbClr val="FF0000"/>
                </a:solidFill>
                <a:effectLst/>
                <a:uLnTx/>
                <a:uFillTx/>
                <a:latin typeface="Nunito Black" panose="00000A00000000000000" pitchFamily="2" charset="0"/>
              </a:rPr>
              <a:t>tây</a:t>
            </a:r>
            <a:r>
              <a:rPr kumimoji="0" lang="en-US" sz="2800" b="0" i="0" u="none" strike="noStrike" kern="1200" cap="none" spc="0" normalizeH="0" noProof="0" dirty="0">
                <a:ln>
                  <a:noFill/>
                </a:ln>
                <a:solidFill>
                  <a:srgbClr val="FF0000"/>
                </a:solidFill>
                <a:effectLst/>
                <a:uLnTx/>
                <a:uFillTx/>
                <a:latin typeface="Nunito Black" panose="00000A00000000000000" pitchFamily="2" charset="0"/>
              </a:rPr>
              <a:t>.</a:t>
            </a:r>
            <a:endParaRPr kumimoji="0" lang="en-US" sz="2800" b="0" i="0" u="none" strike="noStrike" kern="1200" cap="none" spc="0" normalizeH="0" baseline="0" noProof="0" dirty="0">
              <a:ln>
                <a:noFill/>
              </a:ln>
              <a:solidFill>
                <a:srgbClr val="FF0000"/>
              </a:solidFill>
              <a:effectLst/>
              <a:uLnTx/>
              <a:uFillTx/>
              <a:latin typeface="Nunito Black" panose="00000A00000000000000" pitchFamily="2" charset="0"/>
            </a:endParaRPr>
          </a:p>
        </p:txBody>
      </p:sp>
    </p:spTree>
    <p:extLst>
      <p:ext uri="{BB962C8B-B14F-4D97-AF65-F5344CB8AC3E}">
        <p14:creationId xmlns:p14="http://schemas.microsoft.com/office/powerpoint/2010/main" val="22195442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rect">
            <a:avLst/>
          </a:prstGeom>
        </p:spPr>
      </p:pic>
      <p:sp>
        <p:nvSpPr>
          <p:cNvPr id="7" name="TextBox 29">
            <a:extLst>
              <a:ext uri="{FF2B5EF4-FFF2-40B4-BE49-F238E27FC236}">
                <a16:creationId xmlns:a16="http://schemas.microsoft.com/office/drawing/2014/main" id="{93717FB4-F4D2-8B3D-8523-8E63C4138DB2}"/>
              </a:ext>
            </a:extLst>
          </p:cNvPr>
          <p:cNvSpPr txBox="1"/>
          <p:nvPr/>
        </p:nvSpPr>
        <p:spPr>
          <a:xfrm>
            <a:off x="3608164" y="764704"/>
            <a:ext cx="5152132" cy="492443"/>
          </a:xfrm>
          <a:prstGeom prst="rect">
            <a:avLst/>
          </a:prstGeom>
        </p:spPr>
        <p:txBody>
          <a:bodyPr wrap="square" lIns="0" tIns="0" rIns="0" bIns="0" rtlCol="0" anchor="t">
            <a:spAutoFit/>
          </a:bodyPr>
          <a:lstStyle/>
          <a:p>
            <a:pPr marL="0" marR="0" lvl="0" indent="0" algn="just" defTabSz="609539"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Nunito Black" pitchFamily="2" charset="0"/>
              </a:rPr>
              <a:t>Chó</a:t>
            </a:r>
            <a:r>
              <a:rPr kumimoji="0" lang="en-US" sz="3200" b="1" i="0" u="none" strike="noStrike" kern="1200" cap="none" spc="0" normalizeH="0" baseline="0" noProof="0" dirty="0">
                <a:ln>
                  <a:noFill/>
                </a:ln>
                <a:solidFill>
                  <a:srgbClr val="FF0000"/>
                </a:solidFill>
                <a:effectLst/>
                <a:uLnTx/>
                <a:uFillTx/>
                <a:latin typeface="Nunito Black" pitchFamily="2" charset="0"/>
              </a:rPr>
              <a:t> </a:t>
            </a:r>
            <a:r>
              <a:rPr kumimoji="0" lang="en-US" sz="3200" b="1" i="0" u="none" strike="noStrike" kern="1200" cap="none" spc="0" normalizeH="0" baseline="0" noProof="0" dirty="0" err="1">
                <a:ln>
                  <a:noFill/>
                </a:ln>
                <a:solidFill>
                  <a:srgbClr val="FF0000"/>
                </a:solidFill>
                <a:effectLst/>
                <a:uLnTx/>
                <a:uFillTx/>
                <a:latin typeface="Nunito Black" pitchFamily="2" charset="0"/>
              </a:rPr>
              <a:t>đốm</a:t>
            </a:r>
            <a:r>
              <a:rPr kumimoji="0" lang="en-US" sz="3200" b="1" i="0" u="none" strike="noStrike" kern="1200" cap="none" spc="0" normalizeH="0" baseline="0" noProof="0" dirty="0">
                <a:ln>
                  <a:noFill/>
                </a:ln>
                <a:solidFill>
                  <a:srgbClr val="FF0000"/>
                </a:solidFill>
                <a:effectLst/>
                <a:uLnTx/>
                <a:uFillTx/>
                <a:latin typeface="Nunito Black" pitchFamily="2" charset="0"/>
              </a:rPr>
              <a:t> con </a:t>
            </a:r>
            <a:r>
              <a:rPr kumimoji="0" lang="en-US" sz="3200" b="1" i="0" u="none" strike="noStrike" kern="1200" cap="none" spc="0" normalizeH="0" baseline="0" noProof="0" dirty="0" err="1">
                <a:ln>
                  <a:noFill/>
                </a:ln>
                <a:solidFill>
                  <a:srgbClr val="FF0000"/>
                </a:solidFill>
                <a:effectLst/>
                <a:uLnTx/>
                <a:uFillTx/>
                <a:latin typeface="Nunito Black" pitchFamily="2" charset="0"/>
              </a:rPr>
              <a:t>và</a:t>
            </a:r>
            <a:r>
              <a:rPr kumimoji="0" lang="en-US" sz="3200" b="1" i="0" u="none" strike="noStrike" kern="1200" cap="none" spc="0" normalizeH="0" baseline="0" noProof="0" dirty="0">
                <a:ln>
                  <a:noFill/>
                </a:ln>
                <a:solidFill>
                  <a:srgbClr val="FF0000"/>
                </a:solidFill>
                <a:effectLst/>
                <a:uLnTx/>
                <a:uFillTx/>
                <a:latin typeface="Nunito Black" pitchFamily="2" charset="0"/>
              </a:rPr>
              <a:t> </a:t>
            </a:r>
            <a:r>
              <a:rPr kumimoji="0" lang="en-US" sz="3200" b="1" i="0" u="none" strike="noStrike" kern="1200" cap="none" spc="0" normalizeH="0" baseline="0" noProof="0" dirty="0" err="1">
                <a:ln>
                  <a:noFill/>
                </a:ln>
                <a:solidFill>
                  <a:srgbClr val="FF0000"/>
                </a:solidFill>
                <a:effectLst/>
                <a:uLnTx/>
                <a:uFillTx/>
                <a:latin typeface="Nunito Black" pitchFamily="2" charset="0"/>
              </a:rPr>
              <a:t>mặt</a:t>
            </a:r>
            <a:r>
              <a:rPr kumimoji="0" lang="en-US" sz="3200" b="1" i="0" u="none" strike="noStrike" kern="1200" cap="none" spc="0" normalizeH="0" baseline="0" noProof="0" dirty="0">
                <a:ln>
                  <a:noFill/>
                </a:ln>
                <a:solidFill>
                  <a:srgbClr val="FF0000"/>
                </a:solidFill>
                <a:effectLst/>
                <a:uLnTx/>
                <a:uFillTx/>
                <a:latin typeface="Nunito Black" pitchFamily="2" charset="0"/>
              </a:rPr>
              <a:t> </a:t>
            </a:r>
            <a:r>
              <a:rPr kumimoji="0" lang="en-US" sz="3200" b="1" i="0" u="none" strike="noStrike" kern="1200" cap="none" spc="0" normalizeH="0" baseline="0" noProof="0" dirty="0" err="1">
                <a:ln>
                  <a:noFill/>
                </a:ln>
                <a:solidFill>
                  <a:srgbClr val="FF0000"/>
                </a:solidFill>
                <a:effectLst/>
                <a:uLnTx/>
                <a:uFillTx/>
                <a:latin typeface="Nunito Black" pitchFamily="2" charset="0"/>
              </a:rPr>
              <a:t>trời</a:t>
            </a:r>
            <a:endParaRPr kumimoji="0" lang="en-US" sz="3200" b="0" i="0" u="none" strike="noStrike" kern="1200" cap="none" spc="0" normalizeH="0" baseline="0" noProof="0" dirty="0">
              <a:ln>
                <a:noFill/>
              </a:ln>
              <a:solidFill>
                <a:srgbClr val="FF0000"/>
              </a:solidFill>
              <a:effectLst/>
              <a:uLnTx/>
              <a:uFillTx/>
              <a:latin typeface="Nunito Black" pitchFamily="2" charset="0"/>
            </a:endParaRPr>
          </a:p>
        </p:txBody>
      </p:sp>
      <p:sp>
        <p:nvSpPr>
          <p:cNvPr id="2" name="Rectangle 1"/>
          <p:cNvSpPr/>
          <p:nvPr/>
        </p:nvSpPr>
        <p:spPr>
          <a:xfrm>
            <a:off x="1066582" y="44624"/>
            <a:ext cx="6548140" cy="646331"/>
          </a:xfrm>
          <a:prstGeom prst="rect">
            <a:avLst/>
          </a:prstGeom>
        </p:spPr>
        <p:txBody>
          <a:bodyPr wrap="square">
            <a:spAutoFit/>
          </a:bodyPr>
          <a:lstStyle/>
          <a:p>
            <a:pPr lvl="0"/>
            <a:r>
              <a:rPr kumimoji="0" lang="en-US" sz="3600" b="1" i="0" u="none" strike="noStrike" kern="1200" cap="none" spc="0" normalizeH="0" baseline="0" noProof="0" dirty="0">
                <a:ln>
                  <a:noFill/>
                </a:ln>
                <a:solidFill>
                  <a:srgbClr val="00B050"/>
                </a:solidFill>
                <a:effectLst/>
                <a:uLnTx/>
                <a:uFillTx/>
                <a:latin typeface="Nunito Black" pitchFamily="2" charset="0"/>
                <a:ea typeface="Tahoma" panose="020B0604030504040204" pitchFamily="34" charset="0"/>
                <a:cs typeface="Tahoma" panose="020B0604030504040204" pitchFamily="34" charset="0"/>
              </a:rPr>
              <a:t>2. </a:t>
            </a:r>
            <a:r>
              <a:rPr lang="en-US" sz="3600" b="1" dirty="0" err="1">
                <a:solidFill>
                  <a:srgbClr val="00B050"/>
                </a:solidFill>
                <a:latin typeface="Nunito Black" pitchFamily="2" charset="0"/>
                <a:ea typeface="Tahoma" panose="020B0604030504040204" pitchFamily="34" charset="0"/>
                <a:cs typeface="Tahoma" panose="020B0604030504040204" pitchFamily="34" charset="0"/>
              </a:rPr>
              <a:t>Kể</a:t>
            </a:r>
            <a:r>
              <a:rPr lang="en-US" sz="3600" b="1" dirty="0">
                <a:solidFill>
                  <a:srgbClr val="00B050"/>
                </a:solidFill>
                <a:latin typeface="Nunito Black" pitchFamily="2" charset="0"/>
                <a:ea typeface="Tahoma" panose="020B0604030504040204" pitchFamily="34" charset="0"/>
                <a:cs typeface="Tahoma" panose="020B0604030504040204" pitchFamily="34" charset="0"/>
              </a:rPr>
              <a:t> </a:t>
            </a:r>
            <a:r>
              <a:rPr lang="en-US" sz="3600" b="1" dirty="0" err="1">
                <a:solidFill>
                  <a:srgbClr val="00B050"/>
                </a:solidFill>
                <a:latin typeface="Nunito Black" pitchFamily="2" charset="0"/>
                <a:ea typeface="Tahoma" panose="020B0604030504040204" pitchFamily="34" charset="0"/>
                <a:cs typeface="Tahoma" panose="020B0604030504040204" pitchFamily="34" charset="0"/>
              </a:rPr>
              <a:t>lại</a:t>
            </a:r>
            <a:r>
              <a:rPr lang="en-US" sz="3600" b="1" dirty="0">
                <a:solidFill>
                  <a:srgbClr val="00B050"/>
                </a:solidFill>
                <a:latin typeface="Nunito Black" pitchFamily="2" charset="0"/>
                <a:ea typeface="Tahoma" panose="020B0604030504040204" pitchFamily="34" charset="0"/>
                <a:cs typeface="Tahoma" panose="020B0604030504040204" pitchFamily="34" charset="0"/>
              </a:rPr>
              <a:t> </a:t>
            </a:r>
            <a:r>
              <a:rPr lang="en-US" sz="3600" b="1" dirty="0" err="1">
                <a:solidFill>
                  <a:srgbClr val="00B050"/>
                </a:solidFill>
                <a:latin typeface="Nunito Black" pitchFamily="2" charset="0"/>
                <a:ea typeface="Tahoma" panose="020B0604030504040204" pitchFamily="34" charset="0"/>
                <a:cs typeface="Tahoma" panose="020B0604030504040204" pitchFamily="34" charset="0"/>
              </a:rPr>
              <a:t>toàn</a:t>
            </a:r>
            <a:r>
              <a:rPr lang="en-US" sz="3600" b="1" dirty="0">
                <a:solidFill>
                  <a:srgbClr val="00B050"/>
                </a:solidFill>
                <a:latin typeface="Nunito Black" pitchFamily="2" charset="0"/>
                <a:ea typeface="Tahoma" panose="020B0604030504040204" pitchFamily="34" charset="0"/>
                <a:cs typeface="Tahoma" panose="020B0604030504040204" pitchFamily="34" charset="0"/>
              </a:rPr>
              <a:t> </a:t>
            </a:r>
            <a:r>
              <a:rPr lang="en-US" sz="3600" b="1" dirty="0" err="1">
                <a:solidFill>
                  <a:srgbClr val="00B050"/>
                </a:solidFill>
                <a:latin typeface="Nunito Black" pitchFamily="2" charset="0"/>
                <a:ea typeface="Tahoma" panose="020B0604030504040204" pitchFamily="34" charset="0"/>
                <a:cs typeface="Tahoma" panose="020B0604030504040204" pitchFamily="34" charset="0"/>
              </a:rPr>
              <a:t>bộ</a:t>
            </a:r>
            <a:r>
              <a:rPr lang="en-US" sz="3600" b="1" dirty="0">
                <a:solidFill>
                  <a:srgbClr val="00B050"/>
                </a:solidFill>
                <a:latin typeface="Nunito Black" pitchFamily="2" charset="0"/>
                <a:ea typeface="Tahoma" panose="020B0604030504040204" pitchFamily="34" charset="0"/>
                <a:cs typeface="Tahoma" panose="020B0604030504040204" pitchFamily="34" charset="0"/>
              </a:rPr>
              <a:t> </a:t>
            </a:r>
            <a:r>
              <a:rPr lang="en-US" sz="3600" b="1" dirty="0" err="1">
                <a:solidFill>
                  <a:srgbClr val="00B050"/>
                </a:solidFill>
                <a:latin typeface="Nunito Black" pitchFamily="2" charset="0"/>
                <a:ea typeface="Tahoma" panose="020B0604030504040204" pitchFamily="34" charset="0"/>
                <a:cs typeface="Tahoma" panose="020B0604030504040204" pitchFamily="34" charset="0"/>
              </a:rPr>
              <a:t>câu</a:t>
            </a:r>
            <a:r>
              <a:rPr lang="en-US" sz="3600" b="1" dirty="0">
                <a:solidFill>
                  <a:srgbClr val="00B050"/>
                </a:solidFill>
                <a:latin typeface="Nunito Black" pitchFamily="2" charset="0"/>
                <a:ea typeface="Tahoma" panose="020B0604030504040204" pitchFamily="34" charset="0"/>
                <a:cs typeface="Tahoma" panose="020B0604030504040204" pitchFamily="34" charset="0"/>
              </a:rPr>
              <a:t> </a:t>
            </a:r>
            <a:r>
              <a:rPr lang="en-US" sz="3600" b="1" dirty="0" err="1">
                <a:solidFill>
                  <a:srgbClr val="00B050"/>
                </a:solidFill>
                <a:latin typeface="Nunito Black" pitchFamily="2" charset="0"/>
                <a:ea typeface="Tahoma" panose="020B0604030504040204" pitchFamily="34" charset="0"/>
                <a:cs typeface="Tahoma" panose="020B0604030504040204" pitchFamily="34" charset="0"/>
              </a:rPr>
              <a:t>chuyện</a:t>
            </a:r>
            <a:r>
              <a:rPr kumimoji="0" lang="en-US" sz="3600" b="1" i="0" u="none" strike="noStrike" kern="1200" cap="none" spc="0" normalizeH="0" baseline="0" noProof="0" dirty="0">
                <a:ln>
                  <a:noFill/>
                </a:ln>
                <a:solidFill>
                  <a:srgbClr val="00B050"/>
                </a:solidFill>
                <a:effectLst/>
                <a:uLnTx/>
                <a:uFillTx/>
                <a:latin typeface="Nunito Black" pitchFamily="2" charset="0"/>
                <a:ea typeface="Tahoma" panose="020B0604030504040204" pitchFamily="34" charset="0"/>
                <a:cs typeface="Tahoma" panose="020B0604030504040204" pitchFamily="34" charset="0"/>
              </a:rPr>
              <a:t>.</a:t>
            </a:r>
          </a:p>
        </p:txBody>
      </p:sp>
      <p:pic>
        <p:nvPicPr>
          <p:cNvPr id="5" name="Picture 4"/>
          <p:cNvPicPr>
            <a:picLocks noChangeAspect="1"/>
          </p:cNvPicPr>
          <p:nvPr/>
        </p:nvPicPr>
        <p:blipFill>
          <a:blip r:embed="rId4"/>
          <a:stretch>
            <a:fillRect/>
          </a:stretch>
        </p:blipFill>
        <p:spPr>
          <a:xfrm>
            <a:off x="6076435" y="1481511"/>
            <a:ext cx="6115565" cy="4107922"/>
          </a:xfrm>
          <a:prstGeom prst="rect">
            <a:avLst/>
          </a:prstGeom>
        </p:spPr>
      </p:pic>
      <p:pic>
        <p:nvPicPr>
          <p:cNvPr id="6" name="Picture 5"/>
          <p:cNvPicPr>
            <a:picLocks noChangeAspect="1"/>
          </p:cNvPicPr>
          <p:nvPr/>
        </p:nvPicPr>
        <p:blipFill>
          <a:blip r:embed="rId5"/>
          <a:stretch>
            <a:fillRect/>
          </a:stretch>
        </p:blipFill>
        <p:spPr>
          <a:xfrm>
            <a:off x="81718" y="1481511"/>
            <a:ext cx="6009004" cy="4107922"/>
          </a:xfrm>
          <a:prstGeom prst="rect">
            <a:avLst/>
          </a:prstGeom>
        </p:spPr>
      </p:pic>
      <p:sp>
        <p:nvSpPr>
          <p:cNvPr id="9" name="Cloud 8">
            <a:extLst>
              <a:ext uri="{FF2B5EF4-FFF2-40B4-BE49-F238E27FC236}">
                <a16:creationId xmlns:a16="http://schemas.microsoft.com/office/drawing/2014/main" id="{9983C60C-E901-DAA5-AC1C-ABD9B76BCFAC}"/>
              </a:ext>
            </a:extLst>
          </p:cNvPr>
          <p:cNvSpPr/>
          <p:nvPr/>
        </p:nvSpPr>
        <p:spPr>
          <a:xfrm>
            <a:off x="4566722" y="5704094"/>
            <a:ext cx="3048000" cy="1037274"/>
          </a:xfrm>
          <a:prstGeom prst="cloud">
            <a:avLst/>
          </a:prstGeom>
          <a:solidFill>
            <a:srgbClr val="FFFFCC"/>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chemeClr val="accent6">
                    <a:lumMod val="50000"/>
                  </a:schemeClr>
                </a:solidFill>
                <a:effectLst/>
                <a:uLnTx/>
                <a:uFillTx/>
                <a:latin typeface="#9Slide03 AmpleSoft Bold" panose="02000000000000000000" pitchFamily="2" charset="0"/>
                <a:ea typeface="+mn-ea"/>
                <a:cs typeface="+mn-cs"/>
              </a:rPr>
              <a:t>Kể</a:t>
            </a:r>
            <a:r>
              <a:rPr kumimoji="0" lang="en-US" sz="2800" b="0" i="0" u="none" strike="noStrike" kern="1200" cap="none" spc="0" normalizeH="0" noProof="0" dirty="0">
                <a:ln>
                  <a:noFill/>
                </a:ln>
                <a:solidFill>
                  <a:schemeClr val="accent6">
                    <a:lumMod val="50000"/>
                  </a:schemeClr>
                </a:solidFill>
                <a:effectLst/>
                <a:uLnTx/>
                <a:uFillTx/>
                <a:latin typeface="#9Slide03 AmpleSoft Bold" panose="02000000000000000000" pitchFamily="2" charset="0"/>
                <a:ea typeface="+mn-ea"/>
                <a:cs typeface="+mn-cs"/>
              </a:rPr>
              <a:t> </a:t>
            </a:r>
            <a:r>
              <a:rPr kumimoji="0" lang="en-US" sz="2800" b="0" i="0" u="none" strike="noStrike" kern="1200" cap="none" spc="0" normalizeH="0" noProof="0" dirty="0" err="1">
                <a:ln>
                  <a:noFill/>
                </a:ln>
                <a:solidFill>
                  <a:schemeClr val="accent6">
                    <a:lumMod val="50000"/>
                  </a:schemeClr>
                </a:solidFill>
                <a:effectLst/>
                <a:uLnTx/>
                <a:uFillTx/>
                <a:latin typeface="#9Slide03 AmpleSoft Bold" panose="02000000000000000000" pitchFamily="2" charset="0"/>
                <a:ea typeface="+mn-ea"/>
                <a:cs typeface="+mn-cs"/>
              </a:rPr>
              <a:t>nối</a:t>
            </a:r>
            <a:r>
              <a:rPr kumimoji="0" lang="en-US" sz="2800" b="0" i="0" u="none" strike="noStrike" kern="1200" cap="none" spc="0" normalizeH="0" noProof="0" dirty="0">
                <a:ln>
                  <a:noFill/>
                </a:ln>
                <a:solidFill>
                  <a:schemeClr val="accent6">
                    <a:lumMod val="50000"/>
                  </a:schemeClr>
                </a:solidFill>
                <a:effectLst/>
                <a:uLnTx/>
                <a:uFillTx/>
                <a:latin typeface="#9Slide03 AmpleSoft Bold" panose="02000000000000000000" pitchFamily="2" charset="0"/>
                <a:ea typeface="+mn-ea"/>
                <a:cs typeface="+mn-cs"/>
              </a:rPr>
              <a:t> </a:t>
            </a:r>
            <a:r>
              <a:rPr kumimoji="0" lang="en-US" sz="2800" b="0" i="0" u="none" strike="noStrike" kern="1200" cap="none" spc="0" normalizeH="0" noProof="0" dirty="0" err="1">
                <a:ln>
                  <a:noFill/>
                </a:ln>
                <a:solidFill>
                  <a:schemeClr val="accent6">
                    <a:lumMod val="50000"/>
                  </a:schemeClr>
                </a:solidFill>
                <a:effectLst/>
                <a:uLnTx/>
                <a:uFillTx/>
                <a:latin typeface="#9Slide03 AmpleSoft Bold" panose="02000000000000000000" pitchFamily="2" charset="0"/>
                <a:ea typeface="+mn-ea"/>
                <a:cs typeface="+mn-cs"/>
              </a:rPr>
              <a:t>tiếp</a:t>
            </a:r>
            <a:endParaRPr kumimoji="0" lang="en-US" sz="2800" b="0" i="0" u="none" strike="noStrike" kern="1200" cap="none" spc="0" normalizeH="0" baseline="0" noProof="0" dirty="0">
              <a:ln>
                <a:noFill/>
              </a:ln>
              <a:solidFill>
                <a:schemeClr val="accent6">
                  <a:lumMod val="50000"/>
                </a:schemeClr>
              </a:solidFill>
              <a:effectLst/>
              <a:uLnTx/>
              <a:uFillTx/>
              <a:latin typeface="#9Slide03 AmpleSoft Bold" panose="02000000000000000000" pitchFamily="2" charset="0"/>
              <a:ea typeface="+mn-ea"/>
              <a:cs typeface="+mn-cs"/>
            </a:endParaRPr>
          </a:p>
        </p:txBody>
      </p:sp>
      <p:sp>
        <p:nvSpPr>
          <p:cNvPr id="10" name="Cloud 9">
            <a:extLst>
              <a:ext uri="{FF2B5EF4-FFF2-40B4-BE49-F238E27FC236}">
                <a16:creationId xmlns:a16="http://schemas.microsoft.com/office/drawing/2014/main" id="{9983C60C-E901-DAA5-AC1C-ABD9B76BCFAC}"/>
              </a:ext>
            </a:extLst>
          </p:cNvPr>
          <p:cNvSpPr/>
          <p:nvPr/>
        </p:nvSpPr>
        <p:spPr>
          <a:xfrm>
            <a:off x="1919536" y="5661440"/>
            <a:ext cx="9433048" cy="1151935"/>
          </a:xfrm>
          <a:prstGeom prst="cloud">
            <a:avLst/>
          </a:prstGeom>
          <a:solidFill>
            <a:srgbClr val="FFFFCC"/>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36119"/>
                </a:solidFill>
                <a:effectLst/>
                <a:uLnTx/>
                <a:uFillTx/>
                <a:latin typeface="Nunito Black" pitchFamily="2" charset="0"/>
              </a:rPr>
              <a:t>Kể</a:t>
            </a:r>
            <a:r>
              <a:rPr kumimoji="0" lang="en-US" sz="2800" b="0" i="0" u="none" strike="noStrike" kern="1200" cap="none" spc="0" normalizeH="0" noProof="0" dirty="0">
                <a:ln>
                  <a:noFill/>
                </a:ln>
                <a:solidFill>
                  <a:srgbClr val="036119"/>
                </a:solidFill>
                <a:effectLst/>
                <a:uLnTx/>
                <a:uFillTx/>
                <a:latin typeface="Nunito Black" pitchFamily="2" charset="0"/>
              </a:rPr>
              <a:t> </a:t>
            </a:r>
            <a:r>
              <a:rPr kumimoji="0" lang="en-US" sz="2800" b="0" i="0" u="none" strike="noStrike" kern="1200" cap="none" spc="0" normalizeH="0" noProof="0" dirty="0" err="1">
                <a:ln>
                  <a:noFill/>
                </a:ln>
                <a:solidFill>
                  <a:srgbClr val="036119"/>
                </a:solidFill>
                <a:effectLst/>
                <a:uLnTx/>
                <a:uFillTx/>
                <a:latin typeface="Nunito Black" pitchFamily="2" charset="0"/>
              </a:rPr>
              <a:t>nối</a:t>
            </a:r>
            <a:r>
              <a:rPr kumimoji="0" lang="en-US" sz="2800" b="0" i="0" u="none" strike="noStrike" kern="1200" cap="none" spc="0" normalizeH="0" noProof="0" dirty="0">
                <a:ln>
                  <a:noFill/>
                </a:ln>
                <a:solidFill>
                  <a:srgbClr val="036119"/>
                </a:solidFill>
                <a:effectLst/>
                <a:uLnTx/>
                <a:uFillTx/>
                <a:latin typeface="Nunito Black" pitchFamily="2" charset="0"/>
              </a:rPr>
              <a:t> </a:t>
            </a:r>
            <a:r>
              <a:rPr kumimoji="0" lang="en-US" sz="2800" b="0" i="0" u="none" strike="noStrike" kern="1200" cap="none" spc="0" normalizeH="0" noProof="0" dirty="0" err="1">
                <a:ln>
                  <a:noFill/>
                </a:ln>
                <a:solidFill>
                  <a:srgbClr val="036119"/>
                </a:solidFill>
                <a:effectLst/>
                <a:uLnTx/>
                <a:uFillTx/>
                <a:latin typeface="Nunito Black" pitchFamily="2" charset="0"/>
              </a:rPr>
              <a:t>tiếp</a:t>
            </a:r>
            <a:r>
              <a:rPr kumimoji="0" lang="en-US" sz="2800" b="0" i="0" u="none" strike="noStrike" kern="1200" cap="none" spc="0" normalizeH="0" noProof="0" dirty="0">
                <a:ln>
                  <a:noFill/>
                </a:ln>
                <a:solidFill>
                  <a:srgbClr val="036119"/>
                </a:solidFill>
                <a:effectLst/>
                <a:uLnTx/>
                <a:uFillTx/>
                <a:latin typeface="Nunito Black" pitchFamily="2" charset="0"/>
              </a:rPr>
              <a:t> </a:t>
            </a:r>
            <a:r>
              <a:rPr kumimoji="0" lang="en-US" sz="2800" b="0" i="0" u="none" strike="noStrike" kern="1200" cap="none" spc="0" normalizeH="0" noProof="0" dirty="0" err="1">
                <a:ln>
                  <a:noFill/>
                </a:ln>
                <a:solidFill>
                  <a:srgbClr val="036119"/>
                </a:solidFill>
                <a:effectLst/>
                <a:uLnTx/>
                <a:uFillTx/>
                <a:latin typeface="Nunito Black" pitchFamily="2" charset="0"/>
              </a:rPr>
              <a:t>và</a:t>
            </a:r>
            <a:r>
              <a:rPr kumimoji="0" lang="en-US" sz="2800" b="0" i="0" u="none" strike="noStrike" kern="1200" cap="none" spc="0" normalizeH="0" noProof="0" dirty="0">
                <a:ln>
                  <a:noFill/>
                </a:ln>
                <a:solidFill>
                  <a:srgbClr val="036119"/>
                </a:solidFill>
                <a:effectLst/>
                <a:uLnTx/>
                <a:uFillTx/>
                <a:latin typeface="Nunito Black" pitchFamily="2" charset="0"/>
              </a:rPr>
              <a:t> </a:t>
            </a:r>
            <a:r>
              <a:rPr kumimoji="0" lang="en-US" sz="2800" b="0" i="0" u="none" strike="noStrike" kern="1200" cap="none" spc="0" normalizeH="0" noProof="0" dirty="0" err="1">
                <a:ln>
                  <a:noFill/>
                </a:ln>
                <a:solidFill>
                  <a:srgbClr val="036119"/>
                </a:solidFill>
                <a:effectLst/>
                <a:uLnTx/>
                <a:uFillTx/>
                <a:latin typeface="Nunito Black" pitchFamily="2" charset="0"/>
              </a:rPr>
              <a:t>toàn</a:t>
            </a:r>
            <a:r>
              <a:rPr kumimoji="0" lang="en-US" sz="2800" b="0" i="0" u="none" strike="noStrike" kern="1200" cap="none" spc="0" normalizeH="0" noProof="0" dirty="0">
                <a:ln>
                  <a:noFill/>
                </a:ln>
                <a:solidFill>
                  <a:srgbClr val="036119"/>
                </a:solidFill>
                <a:effectLst/>
                <a:uLnTx/>
                <a:uFillTx/>
                <a:latin typeface="Nunito Black" pitchFamily="2" charset="0"/>
              </a:rPr>
              <a:t> </a:t>
            </a:r>
            <a:r>
              <a:rPr kumimoji="0" lang="en-US" sz="2800" b="0" i="0" u="none" strike="noStrike" kern="1200" cap="none" spc="0" normalizeH="0" noProof="0" dirty="0" err="1">
                <a:ln>
                  <a:noFill/>
                </a:ln>
                <a:solidFill>
                  <a:srgbClr val="036119"/>
                </a:solidFill>
                <a:effectLst/>
                <a:uLnTx/>
                <a:uFillTx/>
                <a:latin typeface="Nunito Black" pitchFamily="2" charset="0"/>
              </a:rPr>
              <a:t>bộ</a:t>
            </a:r>
            <a:r>
              <a:rPr kumimoji="0" lang="en-US" sz="2800" b="0" i="0" u="none" strike="noStrike" kern="1200" cap="none" spc="0" normalizeH="0" noProof="0" dirty="0">
                <a:ln>
                  <a:noFill/>
                </a:ln>
                <a:solidFill>
                  <a:srgbClr val="036119"/>
                </a:solidFill>
                <a:effectLst/>
                <a:uLnTx/>
                <a:uFillTx/>
                <a:latin typeface="Nunito Black" pitchFamily="2" charset="0"/>
              </a:rPr>
              <a:t> </a:t>
            </a:r>
            <a:r>
              <a:rPr kumimoji="0" lang="en-US" sz="2800" b="0" i="0" u="none" strike="noStrike" kern="1200" cap="none" spc="0" normalizeH="0" noProof="0" dirty="0" err="1">
                <a:ln>
                  <a:noFill/>
                </a:ln>
                <a:solidFill>
                  <a:srgbClr val="036119"/>
                </a:solidFill>
                <a:effectLst/>
                <a:uLnTx/>
                <a:uFillTx/>
                <a:latin typeface="Nunito Black" pitchFamily="2" charset="0"/>
              </a:rPr>
              <a:t>câu</a:t>
            </a:r>
            <a:r>
              <a:rPr kumimoji="0" lang="en-US" sz="2800" b="0" i="0" u="none" strike="noStrike" kern="1200" cap="none" spc="0" normalizeH="0" noProof="0" dirty="0">
                <a:ln>
                  <a:noFill/>
                </a:ln>
                <a:solidFill>
                  <a:srgbClr val="036119"/>
                </a:solidFill>
                <a:effectLst/>
                <a:uLnTx/>
                <a:uFillTx/>
                <a:latin typeface="Nunito Black" pitchFamily="2" charset="0"/>
              </a:rPr>
              <a:t> </a:t>
            </a:r>
            <a:r>
              <a:rPr kumimoji="0" lang="en-US" sz="2800" b="0" i="0" u="none" strike="noStrike" kern="1200" cap="none" spc="0" normalizeH="0" noProof="0" dirty="0" err="1">
                <a:ln>
                  <a:noFill/>
                </a:ln>
                <a:solidFill>
                  <a:srgbClr val="036119"/>
                </a:solidFill>
                <a:effectLst/>
                <a:uLnTx/>
                <a:uFillTx/>
                <a:latin typeface="Nunito Black" pitchFamily="2" charset="0"/>
              </a:rPr>
              <a:t>chuyện</a:t>
            </a:r>
            <a:endParaRPr kumimoji="0" lang="en-US" sz="2800" b="0" i="0" u="none" strike="noStrike" kern="1200" cap="none" spc="0" normalizeH="0" baseline="0" noProof="0" dirty="0">
              <a:ln>
                <a:noFill/>
              </a:ln>
              <a:solidFill>
                <a:srgbClr val="036119"/>
              </a:solidFill>
              <a:effectLst/>
              <a:uLnTx/>
              <a:uFillTx/>
              <a:latin typeface="Nunito Black" pitchFamily="2" charset="0"/>
            </a:endParaRPr>
          </a:p>
        </p:txBody>
      </p:sp>
    </p:spTree>
    <p:extLst>
      <p:ext uri="{BB962C8B-B14F-4D97-AF65-F5344CB8AC3E}">
        <p14:creationId xmlns:p14="http://schemas.microsoft.com/office/powerpoint/2010/main" val="16183949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16" presetClass="entr" presetSubtype="2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par>
                                <p:cTn id="26" presetID="16" presetClass="entr" presetSubtype="21"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9" grpId="0" animBg="1"/>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Vẽ Tay Bọ Rùa Bảy điểm Dễ Thương Miễn Phí 抠 Png Hình ảnh | Định dạng hình  ảnh PSD 610663515| vn.lovepik.com">
            <a:extLst>
              <a:ext uri="{FF2B5EF4-FFF2-40B4-BE49-F238E27FC236}">
                <a16:creationId xmlns:a16="http://schemas.microsoft.com/office/drawing/2014/main" id="{A6308E79-2B56-9808-EAFA-1C04BA20DBA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23140" y1="20349" x2="27442" y2="27674"/>
                        <a14:foregroundMark x1="30116" y1="16628" x2="23605" y2="19186"/>
                        <a14:foregroundMark x1="23605" y1="19186" x2="15000" y2="26628"/>
                        <a14:foregroundMark x1="15000" y1="26628" x2="17442" y2="35698"/>
                        <a14:foregroundMark x1="17442" y1="35698" x2="17674" y2="35930"/>
                        <a14:foregroundMark x1="22907" y1="21977" x2="17093" y2="26279"/>
                        <a14:foregroundMark x1="26279" y1="45349" x2="32442" y2="61163"/>
                        <a14:foregroundMark x1="35581" y1="43256" x2="51279" y2="59884"/>
                        <a14:foregroundMark x1="41512" y1="41279" x2="48023" y2="53953"/>
                        <a14:foregroundMark x1="46279" y1="41279" x2="45698" y2="53721"/>
                        <a14:foregroundMark x1="46977" y1="44767" x2="48256" y2="50233"/>
                        <a14:foregroundMark x1="35814" y1="49884" x2="47442" y2="53721"/>
                        <a14:foregroundMark x1="20000" y1="51395" x2="44302" y2="56395"/>
                        <a14:foregroundMark x1="24419" y1="50465" x2="34186" y2="52093"/>
                        <a14:foregroundMark x1="34186" y1="52093" x2="34651" y2="52442"/>
                        <a14:foregroundMark x1="37442" y1="50814" x2="44767" y2="55000"/>
                        <a14:foregroundMark x1="22558" y1="57558" x2="40116" y2="53256"/>
                        <a14:foregroundMark x1="27442" y1="58721" x2="36279" y2="62209"/>
                        <a14:foregroundMark x1="30465" y1="57209" x2="38372" y2="57093"/>
                        <a14:foregroundMark x1="51395" y1="77209" x2="51395" y2="77209"/>
                        <a14:foregroundMark x1="47209" y1="73837" x2="47209" y2="73837"/>
                      </a14:backgroundRemoval>
                    </a14:imgEffect>
                  </a14:imgLayer>
                </a14:imgProps>
              </a:ext>
              <a:ext uri="{28A0092B-C50C-407E-A947-70E740481C1C}">
                <a14:useLocalDpi xmlns:a14="http://schemas.microsoft.com/office/drawing/2010/main" val="0"/>
              </a:ext>
            </a:extLst>
          </a:blip>
          <a:srcRect t="69" r="1" b="11469"/>
          <a:stretch/>
        </p:blipFill>
        <p:spPr bwMode="auto">
          <a:xfrm>
            <a:off x="6781031" y="1351762"/>
            <a:ext cx="6323142" cy="5593660"/>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39B1E0D-B066-0B87-15F3-5E2EECF2D2A2}"/>
              </a:ext>
            </a:extLst>
          </p:cNvPr>
          <p:cNvPicPr>
            <a:picLocks noChangeAspect="1"/>
          </p:cNvPicPr>
          <p:nvPr/>
        </p:nvPicPr>
        <p:blipFill rotWithShape="1">
          <a:blip r:embed="rId4"/>
          <a:srcRect t="1505" r="-1" b="2635"/>
          <a:stretch/>
        </p:blipFill>
        <p:spPr>
          <a:xfrm rot="1384271">
            <a:off x="-81108" y="-14392"/>
            <a:ext cx="3661403" cy="3055641"/>
          </a:xfrm>
          <a:custGeom>
            <a:avLst/>
            <a:gdLst/>
            <a:ahLst/>
            <a:cxnLst/>
            <a:rect l="l" t="t" r="r" b="b"/>
            <a:pathLst>
              <a:path w="5396070" h="5172635">
                <a:moveTo>
                  <a:pt x="2809770" y="1442"/>
                </a:moveTo>
                <a:cubicBezTo>
                  <a:pt x="3212462" y="15635"/>
                  <a:pt x="3625968" y="134989"/>
                  <a:pt x="4032739" y="376223"/>
                </a:cubicBezTo>
                <a:cubicBezTo>
                  <a:pt x="4589656" y="706501"/>
                  <a:pt x="5051318" y="1213487"/>
                  <a:pt x="5362614" y="1796088"/>
                </a:cubicBezTo>
                <a:lnTo>
                  <a:pt x="5396070" y="1864600"/>
                </a:lnTo>
                <a:lnTo>
                  <a:pt x="5396070" y="4888539"/>
                </a:lnTo>
                <a:lnTo>
                  <a:pt x="5373530" y="4924165"/>
                </a:lnTo>
                <a:cubicBezTo>
                  <a:pt x="5310112" y="5013254"/>
                  <a:pt x="5241620" y="5088864"/>
                  <a:pt x="5168684" y="5154829"/>
                </a:cubicBezTo>
                <a:lnTo>
                  <a:pt x="5146924" y="5172635"/>
                </a:lnTo>
                <a:lnTo>
                  <a:pt x="987172" y="5172635"/>
                </a:lnTo>
                <a:lnTo>
                  <a:pt x="842383" y="4959392"/>
                </a:lnTo>
                <a:cubicBezTo>
                  <a:pt x="689919" y="4704655"/>
                  <a:pt x="574982" y="4422821"/>
                  <a:pt x="460051" y="4132485"/>
                </a:cubicBezTo>
                <a:cubicBezTo>
                  <a:pt x="123442" y="3282182"/>
                  <a:pt x="-251427" y="2525854"/>
                  <a:pt x="227408" y="1673941"/>
                </a:cubicBezTo>
                <a:cubicBezTo>
                  <a:pt x="822220" y="615687"/>
                  <a:pt x="1780673" y="-34829"/>
                  <a:pt x="2809770" y="1442"/>
                </a:cubicBezTo>
                <a:close/>
              </a:path>
            </a:pathLst>
          </a:custGeom>
        </p:spPr>
      </p:pic>
      <p:sp>
        <p:nvSpPr>
          <p:cNvPr id="4" name="TextBox 3">
            <a:extLst>
              <a:ext uri="{FF2B5EF4-FFF2-40B4-BE49-F238E27FC236}">
                <a16:creationId xmlns:a16="http://schemas.microsoft.com/office/drawing/2014/main" id="{133025F6-03E4-F7FE-A115-15A451327F80}"/>
              </a:ext>
            </a:extLst>
          </p:cNvPr>
          <p:cNvSpPr txBox="1"/>
          <p:nvPr/>
        </p:nvSpPr>
        <p:spPr>
          <a:xfrm>
            <a:off x="3352800" y="1676400"/>
            <a:ext cx="586138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srgbClr val="71D400"/>
                </a:solidFill>
                <a:effectLst/>
                <a:uLnTx/>
                <a:uFillTx/>
                <a:latin typeface="Sigmar One" panose="00000500000000000000" pitchFamily="2" charset="0"/>
                <a:ea typeface="+mn-ea"/>
                <a:cs typeface="+mn-cs"/>
              </a:rPr>
              <a:t>Vận</a:t>
            </a:r>
            <a:r>
              <a:rPr kumimoji="0" lang="en-US" sz="6600" b="0" i="0" u="none" strike="noStrike" kern="1200" cap="none" spc="0" normalizeH="0" baseline="0" noProof="0" dirty="0">
                <a:ln>
                  <a:noFill/>
                </a:ln>
                <a:solidFill>
                  <a:srgbClr val="71D400"/>
                </a:solidFill>
                <a:effectLst/>
                <a:uLnTx/>
                <a:uFillTx/>
                <a:latin typeface="Sigmar One" panose="00000500000000000000" pitchFamily="2" charset="0"/>
                <a:ea typeface="+mn-ea"/>
                <a:cs typeface="+mn-cs"/>
              </a:rPr>
              <a:t> </a:t>
            </a:r>
            <a:r>
              <a:rPr kumimoji="0" lang="en-US" sz="6600" b="0" i="0" u="none" strike="noStrike" kern="1200" cap="none" spc="0" normalizeH="0" baseline="0" noProof="0" dirty="0" err="1">
                <a:ln>
                  <a:noFill/>
                </a:ln>
                <a:solidFill>
                  <a:srgbClr val="71D400"/>
                </a:solidFill>
                <a:effectLst/>
                <a:uLnTx/>
                <a:uFillTx/>
                <a:latin typeface="Sigmar One" panose="00000500000000000000" pitchFamily="2" charset="0"/>
                <a:ea typeface="+mn-ea"/>
                <a:cs typeface="+mn-cs"/>
              </a:rPr>
              <a:t>dụng</a:t>
            </a:r>
            <a:endParaRPr kumimoji="0" lang="en-US" sz="6600" b="0" i="0" u="none" strike="noStrike" kern="1200" cap="none" spc="0" normalizeH="0" baseline="0" noProof="0" dirty="0">
              <a:ln>
                <a:noFill/>
              </a:ln>
              <a:solidFill>
                <a:srgbClr val="71D400"/>
              </a:solidFill>
              <a:effectLst/>
              <a:uLnTx/>
              <a:uFillTx/>
              <a:latin typeface="Sigmar One" panose="00000500000000000000" pitchFamily="2" charset="0"/>
              <a:ea typeface="+mn-ea"/>
              <a:cs typeface="+mn-cs"/>
            </a:endParaRPr>
          </a:p>
        </p:txBody>
      </p:sp>
    </p:spTree>
    <p:extLst>
      <p:ext uri="{BB962C8B-B14F-4D97-AF65-F5344CB8AC3E}">
        <p14:creationId xmlns:p14="http://schemas.microsoft.com/office/powerpoint/2010/main" val="23932693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09522" y="1357298"/>
            <a:ext cx="11684000" cy="523220"/>
          </a:xfrm>
          <a:prstGeom prst="rect">
            <a:avLst/>
          </a:prstGeom>
          <a:noFill/>
          <a:ln w="9525" algn="ctr">
            <a:noFill/>
            <a:miter lim="800000"/>
            <a:headEnd/>
            <a:tailEnd/>
          </a:ln>
          <a:effectLst/>
        </p:spPr>
        <p:txBody>
          <a:bodyPr>
            <a:spAutoFit/>
          </a:bodyPr>
          <a:lstStyle/>
          <a:p>
            <a:pPr algn="just">
              <a:spcBef>
                <a:spcPct val="50000"/>
              </a:spcBef>
            </a:pP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Câu</a:t>
            </a:r>
            <a:r>
              <a:rPr lang="en-US" altLang="en-US" sz="2800" b="1" dirty="0">
                <a:solidFill>
                  <a:schemeClr val="tx2"/>
                </a:solidFill>
                <a:latin typeface="Times New Roman" pitchFamily="18" charset="0"/>
              </a:rPr>
              <a:t> 1: </a:t>
            </a:r>
            <a:r>
              <a:rPr lang="en-US" altLang="en-US" sz="2800" b="1" dirty="0" err="1">
                <a:solidFill>
                  <a:schemeClr val="tx2"/>
                </a:solidFill>
                <a:latin typeface="Times New Roman" pitchFamily="18" charset="0"/>
              </a:rPr>
              <a:t>Nghĩa</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của</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từ</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bất</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tận</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trong</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bài</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thơ</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Mùa</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hè</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lấp</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lánh</a:t>
            </a:r>
            <a:r>
              <a:rPr lang="en-US" altLang="en-US" sz="2800" b="1" dirty="0">
                <a:solidFill>
                  <a:schemeClr val="tx2"/>
                </a:solidFill>
                <a:latin typeface="Times New Roman" pitchFamily="18" charset="0"/>
              </a:rPr>
              <a:t>”</a:t>
            </a:r>
            <a:endParaRPr lang="en-US" altLang="en-US" sz="2800" b="1" dirty="0">
              <a:solidFill>
                <a:schemeClr val="tx2"/>
              </a:solidFill>
              <a:latin typeface="Times New Roman" pitchFamily="18" charset="0"/>
              <a:cs typeface="Times New Roman" pitchFamily="18" charset="0"/>
            </a:endParaRPr>
          </a:p>
        </p:txBody>
      </p:sp>
      <p:sp>
        <p:nvSpPr>
          <p:cNvPr id="44036" name="Text Box 4"/>
          <p:cNvSpPr txBox="1">
            <a:spLocks noChangeArrowheads="1"/>
          </p:cNvSpPr>
          <p:nvPr/>
        </p:nvSpPr>
        <p:spPr bwMode="auto">
          <a:xfrm>
            <a:off x="3381356" y="2357430"/>
            <a:ext cx="5962676"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chemeClr val="accent1"/>
                </a:solidFill>
                <a:latin typeface="Times New Roman" pitchFamily="18" charset="0"/>
                <a:cs typeface="Times New Roman" pitchFamily="18" charset="0"/>
              </a:rPr>
              <a:t>A.  </a:t>
            </a:r>
            <a:r>
              <a:rPr lang="en-US" altLang="en-US" sz="3200" b="1" dirty="0" err="1">
                <a:solidFill>
                  <a:schemeClr val="accent1"/>
                </a:solidFill>
                <a:latin typeface="Times New Roman" pitchFamily="18" charset="0"/>
                <a:cs typeface="Times New Roman" pitchFamily="18" charset="0"/>
              </a:rPr>
              <a:t>Nhiều</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vô</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kể</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không</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đếm</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được</a:t>
            </a:r>
            <a:endParaRPr lang="en-US" altLang="en-US" sz="3200" b="1" dirty="0">
              <a:solidFill>
                <a:schemeClr val="accent1"/>
              </a:solidFill>
              <a:latin typeface="Times New Roman" pitchFamily="18" charset="0"/>
              <a:cs typeface="Times New Roman" pitchFamily="18" charset="0"/>
            </a:endParaRPr>
          </a:p>
        </p:txBody>
      </p:sp>
      <p:sp>
        <p:nvSpPr>
          <p:cNvPr id="44037" name="Text Box 5"/>
          <p:cNvSpPr txBox="1">
            <a:spLocks noChangeArrowheads="1"/>
          </p:cNvSpPr>
          <p:nvPr/>
        </p:nvSpPr>
        <p:spPr bwMode="auto">
          <a:xfrm>
            <a:off x="3452794" y="3357562"/>
            <a:ext cx="5486400" cy="579437"/>
          </a:xfrm>
          <a:prstGeom prst="rect">
            <a:avLst/>
          </a:prstGeom>
          <a:noFill/>
          <a:ln w="9525" algn="ctr">
            <a:noFill/>
            <a:miter lim="800000"/>
            <a:headEnd/>
            <a:tailEnd/>
          </a:ln>
          <a:effectLst/>
        </p:spPr>
        <p:txBody>
          <a:bodyPr>
            <a:spAutoFit/>
          </a:bodyPr>
          <a:lstStyle/>
          <a:p>
            <a:pPr>
              <a:spcBef>
                <a:spcPct val="50000"/>
              </a:spcBef>
            </a:pPr>
            <a:r>
              <a:rPr lang="en-US" altLang="en-US" sz="3200" b="1" dirty="0">
                <a:solidFill>
                  <a:schemeClr val="accent1"/>
                </a:solidFill>
                <a:latin typeface="Times New Roman" pitchFamily="18" charset="0"/>
                <a:cs typeface="Times New Roman" pitchFamily="18" charset="0"/>
              </a:rPr>
              <a:t>B.  </a:t>
            </a:r>
            <a:r>
              <a:rPr lang="en-US" altLang="en-US" sz="3200" b="1" dirty="0" err="1">
                <a:solidFill>
                  <a:schemeClr val="accent1"/>
                </a:solidFill>
                <a:latin typeface="Times New Roman" pitchFamily="18" charset="0"/>
                <a:cs typeface="Times New Roman" pitchFamily="18" charset="0"/>
              </a:rPr>
              <a:t>Dài</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không</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có</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kết</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thúc</a:t>
            </a:r>
            <a:endParaRPr lang="en-US" altLang="en-US" sz="3200" b="1" dirty="0">
              <a:solidFill>
                <a:schemeClr val="accent1"/>
              </a:solidFill>
              <a:latin typeface="Times New Roman" pitchFamily="18" charset="0"/>
              <a:cs typeface="Times New Roman" pitchFamily="18" charset="0"/>
            </a:endParaRPr>
          </a:p>
        </p:txBody>
      </p:sp>
      <p:sp>
        <p:nvSpPr>
          <p:cNvPr id="44038" name="Text Box 6"/>
          <p:cNvSpPr txBox="1">
            <a:spLocks noChangeArrowheads="1"/>
          </p:cNvSpPr>
          <p:nvPr/>
        </p:nvSpPr>
        <p:spPr bwMode="auto">
          <a:xfrm>
            <a:off x="3452794" y="4286256"/>
            <a:ext cx="5486400" cy="579438"/>
          </a:xfrm>
          <a:prstGeom prst="rect">
            <a:avLst/>
          </a:prstGeom>
          <a:noFill/>
          <a:ln w="9525" algn="ctr">
            <a:noFill/>
            <a:miter lim="800000"/>
            <a:headEnd/>
            <a:tailEnd/>
          </a:ln>
          <a:effectLst/>
        </p:spPr>
        <p:txBody>
          <a:bodyPr>
            <a:spAutoFit/>
          </a:bodyPr>
          <a:lstStyle/>
          <a:p>
            <a:pPr>
              <a:spcBef>
                <a:spcPct val="50000"/>
              </a:spcBef>
            </a:pPr>
            <a:r>
              <a:rPr lang="en-US" altLang="en-US" sz="3200" b="1" dirty="0">
                <a:solidFill>
                  <a:schemeClr val="accent1"/>
                </a:solidFill>
                <a:latin typeface="Times New Roman" pitchFamily="18" charset="0"/>
                <a:cs typeface="Times New Roman" pitchFamily="18" charset="0"/>
              </a:rPr>
              <a:t>C.  </a:t>
            </a:r>
            <a:r>
              <a:rPr lang="en-US" altLang="en-US" sz="3200" b="1" dirty="0" err="1">
                <a:solidFill>
                  <a:schemeClr val="accent1"/>
                </a:solidFill>
                <a:latin typeface="Times New Roman" pitchFamily="18" charset="0"/>
                <a:cs typeface="Times New Roman" pitchFamily="18" charset="0"/>
              </a:rPr>
              <a:t>Ngắn</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kết</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thúc</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sớm</a:t>
            </a:r>
            <a:r>
              <a:rPr lang="en-US" altLang="en-US" sz="3200" b="1" dirty="0">
                <a:solidFill>
                  <a:schemeClr val="accent1"/>
                </a:solidFill>
                <a:latin typeface="Times New Roman" pitchFamily="18" charset="0"/>
                <a:cs typeface="Times New Roman" pitchFamily="18" charset="0"/>
              </a:rPr>
              <a:t>.</a:t>
            </a:r>
          </a:p>
        </p:txBody>
      </p:sp>
      <p:sp>
        <p:nvSpPr>
          <p:cNvPr id="44039" name="Text Box 7"/>
          <p:cNvSpPr txBox="1">
            <a:spLocks noChangeArrowheads="1"/>
          </p:cNvSpPr>
          <p:nvPr/>
        </p:nvSpPr>
        <p:spPr bwMode="auto">
          <a:xfrm>
            <a:off x="3524232" y="5143512"/>
            <a:ext cx="5486400" cy="579437"/>
          </a:xfrm>
          <a:prstGeom prst="rect">
            <a:avLst/>
          </a:prstGeom>
          <a:noFill/>
          <a:ln w="9525" algn="ctr">
            <a:noFill/>
            <a:miter lim="800000"/>
            <a:headEnd/>
            <a:tailEnd/>
          </a:ln>
          <a:effectLst/>
        </p:spPr>
        <p:txBody>
          <a:bodyPr>
            <a:spAutoFit/>
          </a:bodyPr>
          <a:lstStyle/>
          <a:p>
            <a:pPr>
              <a:spcBef>
                <a:spcPct val="50000"/>
              </a:spcBef>
            </a:pPr>
            <a:r>
              <a:rPr lang="en-US" altLang="en-US" sz="3200" b="1" dirty="0">
                <a:solidFill>
                  <a:schemeClr val="accent1"/>
                </a:solidFill>
                <a:latin typeface="Times New Roman" pitchFamily="18" charset="0"/>
                <a:cs typeface="Times New Roman" pitchFamily="18" charset="0"/>
              </a:rPr>
              <a:t>D.  </a:t>
            </a:r>
            <a:r>
              <a:rPr lang="en-US" altLang="en-US" sz="3200" b="1" dirty="0" err="1">
                <a:solidFill>
                  <a:schemeClr val="accent1"/>
                </a:solidFill>
                <a:latin typeface="Times New Roman" pitchFamily="18" charset="0"/>
                <a:cs typeface="Times New Roman" pitchFamily="18" charset="0"/>
              </a:rPr>
              <a:t>Số</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lượng</a:t>
            </a:r>
            <a:r>
              <a:rPr lang="en-US" altLang="en-US" sz="3200" b="1" dirty="0">
                <a:solidFill>
                  <a:schemeClr val="accent1"/>
                </a:solidFill>
                <a:latin typeface="Times New Roman" pitchFamily="18" charset="0"/>
                <a:cs typeface="Times New Roman" pitchFamily="18" charset="0"/>
              </a:rPr>
              <a:t> </a:t>
            </a:r>
            <a:r>
              <a:rPr lang="en-US" altLang="en-US" sz="3200" b="1" dirty="0" err="1">
                <a:solidFill>
                  <a:schemeClr val="accent1"/>
                </a:solidFill>
                <a:latin typeface="Times New Roman" pitchFamily="18" charset="0"/>
                <a:cs typeface="Times New Roman" pitchFamily="18" charset="0"/>
              </a:rPr>
              <a:t>ít</a:t>
            </a:r>
            <a:endParaRPr lang="en-US" altLang="en-US" sz="3200" b="1" dirty="0">
              <a:solidFill>
                <a:schemeClr val="accent1"/>
              </a:solidFill>
              <a:latin typeface="Times New Roman" pitchFamily="18" charset="0"/>
              <a:cs typeface="Times New Roman" pitchFamily="18" charset="0"/>
            </a:endParaRPr>
          </a:p>
        </p:txBody>
      </p:sp>
      <p:sp>
        <p:nvSpPr>
          <p:cNvPr id="9" name="Oval 9"/>
          <p:cNvSpPr>
            <a:spLocks noChangeArrowheads="1"/>
          </p:cNvSpPr>
          <p:nvPr/>
        </p:nvSpPr>
        <p:spPr bwMode="auto">
          <a:xfrm>
            <a:off x="3266976" y="3356992"/>
            <a:ext cx="812800" cy="609600"/>
          </a:xfrm>
          <a:prstGeom prst="ellipse">
            <a:avLst/>
          </a:prstGeom>
          <a:noFill/>
          <a:ln w="38100">
            <a:solidFill>
              <a:srgbClr val="FF0000"/>
            </a:solidFill>
            <a:round/>
            <a:headEnd/>
            <a:tailEnd/>
          </a:ln>
          <a:effectLst/>
        </p:spPr>
        <p:txBody>
          <a:bodyPr wrap="none" anchor="ctr"/>
          <a:lstStyle/>
          <a:p>
            <a:pPr algn="ctr" eaLnBrk="1" hangingPunct="1"/>
            <a:endParaRPr lang="en-US" alt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1000"/>
                                        <p:tgtEl>
                                          <p:spTgt spid="44034"/>
                                        </p:tgtEl>
                                      </p:cBhvr>
                                    </p:animEffect>
                                    <p:anim calcmode="lin" valueType="num">
                                      <p:cBhvr>
                                        <p:cTn id="8" dur="1000" fill="hold"/>
                                        <p:tgtEl>
                                          <p:spTgt spid="44034"/>
                                        </p:tgtEl>
                                        <p:attrNameLst>
                                          <p:attrName>ppt_x</p:attrName>
                                        </p:attrNameLst>
                                      </p:cBhvr>
                                      <p:tavLst>
                                        <p:tav tm="0">
                                          <p:val>
                                            <p:strVal val="#ppt_x"/>
                                          </p:val>
                                        </p:tav>
                                        <p:tav tm="100000">
                                          <p:val>
                                            <p:strVal val="#ppt_x"/>
                                          </p:val>
                                        </p:tav>
                                      </p:tavLst>
                                    </p:anim>
                                    <p:anim calcmode="lin" valueType="num">
                                      <p:cBhvr>
                                        <p:cTn id="9" dur="1000" fill="hold"/>
                                        <p:tgtEl>
                                          <p:spTgt spid="4403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44036"/>
                                        </p:tgtEl>
                                        <p:attrNameLst>
                                          <p:attrName>style.visibility</p:attrName>
                                        </p:attrNameLst>
                                      </p:cBhvr>
                                      <p:to>
                                        <p:strVal val="visible"/>
                                      </p:to>
                                    </p:set>
                                    <p:animEffect transition="in" filter="box(in)">
                                      <p:cBhvr>
                                        <p:cTn id="14" dur="500"/>
                                        <p:tgtEl>
                                          <p:spTgt spid="44036"/>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44037"/>
                                        </p:tgtEl>
                                        <p:attrNameLst>
                                          <p:attrName>style.visibility</p:attrName>
                                        </p:attrNameLst>
                                      </p:cBhvr>
                                      <p:to>
                                        <p:strVal val="visible"/>
                                      </p:to>
                                    </p:set>
                                    <p:animEffect transition="in" filter="box(in)">
                                      <p:cBhvr>
                                        <p:cTn id="17" dur="500"/>
                                        <p:tgtEl>
                                          <p:spTgt spid="44037"/>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44038"/>
                                        </p:tgtEl>
                                        <p:attrNameLst>
                                          <p:attrName>style.visibility</p:attrName>
                                        </p:attrNameLst>
                                      </p:cBhvr>
                                      <p:to>
                                        <p:strVal val="visible"/>
                                      </p:to>
                                    </p:set>
                                    <p:animEffect transition="in" filter="box(in)">
                                      <p:cBhvr>
                                        <p:cTn id="20" dur="500"/>
                                        <p:tgtEl>
                                          <p:spTgt spid="44038"/>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44039"/>
                                        </p:tgtEl>
                                        <p:attrNameLst>
                                          <p:attrName>style.visibility</p:attrName>
                                        </p:attrNameLst>
                                      </p:cBhvr>
                                      <p:to>
                                        <p:strVal val="visible"/>
                                      </p:to>
                                    </p:set>
                                    <p:animEffect transition="in" filter="box(in)">
                                      <p:cBhvr>
                                        <p:cTn id="23" dur="500"/>
                                        <p:tgtEl>
                                          <p:spTgt spid="4403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6" grpId="0"/>
      <p:bldP spid="44037" grpId="0"/>
      <p:bldP spid="44038" grpId="0"/>
      <p:bldP spid="44039" grpId="0"/>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09522" y="1357298"/>
            <a:ext cx="11684000" cy="954107"/>
          </a:xfrm>
          <a:prstGeom prst="rect">
            <a:avLst/>
          </a:prstGeom>
          <a:noFill/>
          <a:ln w="9525" algn="ctr">
            <a:noFill/>
            <a:miter lim="800000"/>
            <a:headEnd/>
            <a:tailEnd/>
          </a:ln>
          <a:effectLst/>
        </p:spPr>
        <p:txBody>
          <a:bodyPr>
            <a:spAutoFit/>
          </a:bodyPr>
          <a:lstStyle/>
          <a:p>
            <a:pPr algn="just">
              <a:spcBef>
                <a:spcPct val="50000"/>
              </a:spcBef>
            </a:pP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Câu</a:t>
            </a:r>
            <a:r>
              <a:rPr lang="en-US" altLang="en-US" sz="2800" b="1" dirty="0">
                <a:solidFill>
                  <a:schemeClr val="tx2"/>
                </a:solidFill>
                <a:latin typeface="Times New Roman" pitchFamily="18" charset="0"/>
              </a:rPr>
              <a:t> 2: Chi </a:t>
            </a:r>
            <a:r>
              <a:rPr lang="en-US" altLang="en-US" sz="2800" b="1" dirty="0" err="1">
                <a:solidFill>
                  <a:schemeClr val="tx2"/>
                </a:solidFill>
                <a:latin typeface="Times New Roman" pitchFamily="18" charset="0"/>
              </a:rPr>
              <a:t>tiết</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nào</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trong</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bài</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thơ</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Mùa</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hè</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lấp</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lánh</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cho</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em</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thấy</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mùa</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hè</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rất</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dài</a:t>
            </a:r>
            <a:r>
              <a:rPr lang="en-US" altLang="en-US" sz="2800" b="1" dirty="0">
                <a:solidFill>
                  <a:schemeClr val="tx2"/>
                </a:solidFill>
                <a:latin typeface="Times New Roman" pitchFamily="18" charset="0"/>
              </a:rPr>
              <a:t>?</a:t>
            </a:r>
            <a:endParaRPr lang="en-US" altLang="en-US" sz="2800" b="1" dirty="0">
              <a:solidFill>
                <a:schemeClr val="tx2"/>
              </a:solidFill>
              <a:latin typeface="Times New Roman" pitchFamily="18" charset="0"/>
              <a:cs typeface="Times New Roman" pitchFamily="18" charset="0"/>
            </a:endParaRPr>
          </a:p>
        </p:txBody>
      </p:sp>
      <p:sp>
        <p:nvSpPr>
          <p:cNvPr id="44036" name="Text Box 4"/>
          <p:cNvSpPr txBox="1">
            <a:spLocks noChangeArrowheads="1"/>
          </p:cNvSpPr>
          <p:nvPr/>
        </p:nvSpPr>
        <p:spPr bwMode="auto">
          <a:xfrm>
            <a:off x="2738414" y="2357430"/>
            <a:ext cx="6929486"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rgbClr val="7030A0"/>
                </a:solidFill>
                <a:latin typeface="Times New Roman" pitchFamily="18" charset="0"/>
                <a:cs typeface="Times New Roman" pitchFamily="18" charset="0"/>
              </a:rPr>
              <a:t>A. </a:t>
            </a:r>
            <a:r>
              <a:rPr lang="en-US" altLang="en-US" sz="3200" b="1" dirty="0" err="1">
                <a:solidFill>
                  <a:srgbClr val="7030A0"/>
                </a:solidFill>
                <a:latin typeface="Times New Roman" pitchFamily="18" charset="0"/>
                <a:cs typeface="Times New Roman" pitchFamily="18" charset="0"/>
              </a:rPr>
              <a:t>Ông</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mặt</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trời</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dậy</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muộn</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ngủ</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muộn</a:t>
            </a:r>
            <a:endParaRPr lang="en-US" altLang="en-US" sz="3200" b="1" dirty="0">
              <a:solidFill>
                <a:srgbClr val="7030A0"/>
              </a:solidFill>
              <a:latin typeface="Times New Roman" pitchFamily="18" charset="0"/>
              <a:cs typeface="Times New Roman" pitchFamily="18" charset="0"/>
            </a:endParaRPr>
          </a:p>
        </p:txBody>
      </p:sp>
      <p:sp>
        <p:nvSpPr>
          <p:cNvPr id="44037" name="Text Box 5"/>
          <p:cNvSpPr txBox="1">
            <a:spLocks noChangeArrowheads="1"/>
          </p:cNvSpPr>
          <p:nvPr/>
        </p:nvSpPr>
        <p:spPr bwMode="auto">
          <a:xfrm>
            <a:off x="2738414" y="3286124"/>
            <a:ext cx="7143800"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rgbClr val="7030A0"/>
                </a:solidFill>
                <a:latin typeface="Times New Roman" pitchFamily="18" charset="0"/>
                <a:cs typeface="Times New Roman" pitchFamily="18" charset="0"/>
              </a:rPr>
              <a:t>B. </a:t>
            </a:r>
            <a:r>
              <a:rPr lang="en-US" altLang="en-US" sz="3200" b="1" dirty="0" err="1">
                <a:solidFill>
                  <a:srgbClr val="7030A0"/>
                </a:solidFill>
                <a:latin typeface="Times New Roman" pitchFamily="18" charset="0"/>
                <a:cs typeface="Times New Roman" pitchFamily="18" charset="0"/>
              </a:rPr>
              <a:t>Ông</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mặt</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trời</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dậy</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sớm</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ngủ</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sớm</a:t>
            </a:r>
            <a:endParaRPr lang="en-US" altLang="en-US" sz="3200" b="1" dirty="0">
              <a:solidFill>
                <a:srgbClr val="7030A0"/>
              </a:solidFill>
              <a:latin typeface="Times New Roman" pitchFamily="18" charset="0"/>
              <a:cs typeface="Times New Roman" pitchFamily="18" charset="0"/>
            </a:endParaRPr>
          </a:p>
        </p:txBody>
      </p:sp>
      <p:sp>
        <p:nvSpPr>
          <p:cNvPr id="44038" name="Text Box 6"/>
          <p:cNvSpPr txBox="1">
            <a:spLocks noChangeArrowheads="1"/>
          </p:cNvSpPr>
          <p:nvPr/>
        </p:nvSpPr>
        <p:spPr bwMode="auto">
          <a:xfrm>
            <a:off x="2738414" y="4071942"/>
            <a:ext cx="6500858"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rgbClr val="7030A0"/>
                </a:solidFill>
                <a:latin typeface="Times New Roman" pitchFamily="18" charset="0"/>
                <a:cs typeface="Times New Roman" pitchFamily="18" charset="0"/>
              </a:rPr>
              <a:t>C. </a:t>
            </a:r>
            <a:r>
              <a:rPr lang="en-US" altLang="en-US" sz="3200" b="1" dirty="0" err="1">
                <a:solidFill>
                  <a:srgbClr val="7030A0"/>
                </a:solidFill>
                <a:latin typeface="Times New Roman" pitchFamily="18" charset="0"/>
                <a:cs typeface="Times New Roman" pitchFamily="18" charset="0"/>
              </a:rPr>
              <a:t>Ông</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mặt</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trời</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dậy</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muộn</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ngủ</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sớm</a:t>
            </a:r>
            <a:endParaRPr lang="en-US" altLang="en-US" sz="3200" b="1" dirty="0">
              <a:solidFill>
                <a:srgbClr val="7030A0"/>
              </a:solidFill>
              <a:latin typeface="Times New Roman" pitchFamily="18" charset="0"/>
              <a:cs typeface="Times New Roman" pitchFamily="18" charset="0"/>
            </a:endParaRPr>
          </a:p>
        </p:txBody>
      </p:sp>
      <p:sp>
        <p:nvSpPr>
          <p:cNvPr id="44039" name="Text Box 7"/>
          <p:cNvSpPr txBox="1">
            <a:spLocks noChangeArrowheads="1"/>
          </p:cNvSpPr>
          <p:nvPr/>
        </p:nvSpPr>
        <p:spPr bwMode="auto">
          <a:xfrm>
            <a:off x="2809852" y="5000636"/>
            <a:ext cx="6500858"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rgbClr val="7030A0"/>
                </a:solidFill>
                <a:latin typeface="Times New Roman" pitchFamily="18" charset="0"/>
                <a:cs typeface="Times New Roman" pitchFamily="18" charset="0"/>
              </a:rPr>
              <a:t>D. </a:t>
            </a:r>
            <a:r>
              <a:rPr lang="en-US" altLang="en-US" sz="3200" b="1" dirty="0" err="1">
                <a:solidFill>
                  <a:srgbClr val="7030A0"/>
                </a:solidFill>
                <a:latin typeface="Times New Roman" pitchFamily="18" charset="0"/>
                <a:cs typeface="Times New Roman" pitchFamily="18" charset="0"/>
              </a:rPr>
              <a:t>Ông</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mặt</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trời</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dậy</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sớm</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ngủ</a:t>
            </a:r>
            <a:r>
              <a:rPr lang="en-US" altLang="en-US" sz="3200" b="1" dirty="0">
                <a:solidFill>
                  <a:srgbClr val="7030A0"/>
                </a:solidFill>
                <a:latin typeface="Times New Roman" pitchFamily="18" charset="0"/>
                <a:cs typeface="Times New Roman" pitchFamily="18" charset="0"/>
              </a:rPr>
              <a:t> </a:t>
            </a:r>
            <a:r>
              <a:rPr lang="en-US" altLang="en-US" sz="3200" b="1" dirty="0" err="1">
                <a:solidFill>
                  <a:srgbClr val="7030A0"/>
                </a:solidFill>
                <a:latin typeface="Times New Roman" pitchFamily="18" charset="0"/>
                <a:cs typeface="Times New Roman" pitchFamily="18" charset="0"/>
              </a:rPr>
              <a:t>muộn</a:t>
            </a:r>
            <a:endParaRPr lang="en-US" altLang="en-US" sz="3200" b="1" dirty="0">
              <a:solidFill>
                <a:srgbClr val="7030A0"/>
              </a:solidFill>
              <a:latin typeface="Times New Roman" pitchFamily="18" charset="0"/>
              <a:cs typeface="Times New Roman" pitchFamily="18" charset="0"/>
            </a:endParaRPr>
          </a:p>
        </p:txBody>
      </p:sp>
      <p:sp>
        <p:nvSpPr>
          <p:cNvPr id="9" name="Oval 9"/>
          <p:cNvSpPr>
            <a:spLocks noChangeArrowheads="1"/>
          </p:cNvSpPr>
          <p:nvPr/>
        </p:nvSpPr>
        <p:spPr bwMode="auto">
          <a:xfrm>
            <a:off x="2595538" y="5000636"/>
            <a:ext cx="812800" cy="609600"/>
          </a:xfrm>
          <a:prstGeom prst="ellipse">
            <a:avLst/>
          </a:prstGeom>
          <a:noFill/>
          <a:ln w="38100">
            <a:solidFill>
              <a:srgbClr val="FF0000"/>
            </a:solidFill>
            <a:round/>
            <a:headEnd/>
            <a:tailEnd/>
          </a:ln>
          <a:effectLst/>
        </p:spPr>
        <p:txBody>
          <a:bodyPr wrap="none" anchor="ctr"/>
          <a:lstStyle/>
          <a:p>
            <a:pPr algn="ctr" eaLnBrk="1" hangingPunct="1"/>
            <a:endParaRPr lang="en-US" alt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1000"/>
                                        <p:tgtEl>
                                          <p:spTgt spid="44034"/>
                                        </p:tgtEl>
                                      </p:cBhvr>
                                    </p:animEffect>
                                    <p:anim calcmode="lin" valueType="num">
                                      <p:cBhvr>
                                        <p:cTn id="8" dur="1000" fill="hold"/>
                                        <p:tgtEl>
                                          <p:spTgt spid="44034"/>
                                        </p:tgtEl>
                                        <p:attrNameLst>
                                          <p:attrName>ppt_x</p:attrName>
                                        </p:attrNameLst>
                                      </p:cBhvr>
                                      <p:tavLst>
                                        <p:tav tm="0">
                                          <p:val>
                                            <p:strVal val="#ppt_x"/>
                                          </p:val>
                                        </p:tav>
                                        <p:tav tm="100000">
                                          <p:val>
                                            <p:strVal val="#ppt_x"/>
                                          </p:val>
                                        </p:tav>
                                      </p:tavLst>
                                    </p:anim>
                                    <p:anim calcmode="lin" valueType="num">
                                      <p:cBhvr>
                                        <p:cTn id="9" dur="1000" fill="hold"/>
                                        <p:tgtEl>
                                          <p:spTgt spid="4403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44036"/>
                                        </p:tgtEl>
                                        <p:attrNameLst>
                                          <p:attrName>style.visibility</p:attrName>
                                        </p:attrNameLst>
                                      </p:cBhvr>
                                      <p:to>
                                        <p:strVal val="visible"/>
                                      </p:to>
                                    </p:set>
                                    <p:animEffect transition="in" filter="box(in)">
                                      <p:cBhvr>
                                        <p:cTn id="14" dur="500"/>
                                        <p:tgtEl>
                                          <p:spTgt spid="44036"/>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44037"/>
                                        </p:tgtEl>
                                        <p:attrNameLst>
                                          <p:attrName>style.visibility</p:attrName>
                                        </p:attrNameLst>
                                      </p:cBhvr>
                                      <p:to>
                                        <p:strVal val="visible"/>
                                      </p:to>
                                    </p:set>
                                    <p:animEffect transition="in" filter="box(in)">
                                      <p:cBhvr>
                                        <p:cTn id="17" dur="500"/>
                                        <p:tgtEl>
                                          <p:spTgt spid="44037"/>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44038"/>
                                        </p:tgtEl>
                                        <p:attrNameLst>
                                          <p:attrName>style.visibility</p:attrName>
                                        </p:attrNameLst>
                                      </p:cBhvr>
                                      <p:to>
                                        <p:strVal val="visible"/>
                                      </p:to>
                                    </p:set>
                                    <p:animEffect transition="in" filter="box(in)">
                                      <p:cBhvr>
                                        <p:cTn id="20" dur="500"/>
                                        <p:tgtEl>
                                          <p:spTgt spid="44038"/>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44039"/>
                                        </p:tgtEl>
                                        <p:attrNameLst>
                                          <p:attrName>style.visibility</p:attrName>
                                        </p:attrNameLst>
                                      </p:cBhvr>
                                      <p:to>
                                        <p:strVal val="visible"/>
                                      </p:to>
                                    </p:set>
                                    <p:animEffect transition="in" filter="box(in)">
                                      <p:cBhvr>
                                        <p:cTn id="23" dur="500"/>
                                        <p:tgtEl>
                                          <p:spTgt spid="4403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6" grpId="0"/>
      <p:bldP spid="44037" grpId="0"/>
      <p:bldP spid="44038" grpId="0"/>
      <p:bldP spid="44039" grpId="0"/>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09522" y="1357298"/>
            <a:ext cx="11684000" cy="954107"/>
          </a:xfrm>
          <a:prstGeom prst="rect">
            <a:avLst/>
          </a:prstGeom>
          <a:noFill/>
          <a:ln w="9525" algn="ctr">
            <a:noFill/>
            <a:miter lim="800000"/>
            <a:headEnd/>
            <a:tailEnd/>
          </a:ln>
          <a:effectLst/>
        </p:spPr>
        <p:txBody>
          <a:bodyPr>
            <a:spAutoFit/>
          </a:bodyPr>
          <a:lstStyle/>
          <a:p>
            <a:pPr algn="just">
              <a:spcBef>
                <a:spcPct val="50000"/>
              </a:spcBef>
            </a:pP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Câu</a:t>
            </a:r>
            <a:r>
              <a:rPr lang="en-US" altLang="en-US" sz="2800" b="1" dirty="0">
                <a:solidFill>
                  <a:schemeClr val="tx2"/>
                </a:solidFill>
                <a:latin typeface="Times New Roman" pitchFamily="18" charset="0"/>
              </a:rPr>
              <a:t> 3: </a:t>
            </a:r>
            <a:r>
              <a:rPr lang="en-US" altLang="en-US" sz="2800" b="1" dirty="0" err="1">
                <a:solidFill>
                  <a:schemeClr val="tx2"/>
                </a:solidFill>
                <a:latin typeface="Times New Roman" pitchFamily="18" charset="0"/>
              </a:rPr>
              <a:t>Nắng</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mùa</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hè</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trong</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bài</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thơ</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Mùa</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hè</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lấp</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lánh</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mang</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lại</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lợi</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ích</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nào</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cho</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cây</a:t>
            </a:r>
            <a:r>
              <a:rPr lang="en-US" altLang="en-US" sz="2800" b="1" dirty="0">
                <a:solidFill>
                  <a:schemeClr val="tx2"/>
                </a:solidFill>
                <a:latin typeface="Times New Roman" pitchFamily="18" charset="0"/>
              </a:rPr>
              <a:t> </a:t>
            </a:r>
            <a:r>
              <a:rPr lang="en-US" altLang="en-US" sz="2800" b="1" dirty="0" err="1">
                <a:solidFill>
                  <a:schemeClr val="tx2"/>
                </a:solidFill>
                <a:latin typeface="Times New Roman" pitchFamily="18" charset="0"/>
              </a:rPr>
              <a:t>cối</a:t>
            </a:r>
            <a:r>
              <a:rPr lang="en-US" altLang="en-US" sz="2800" b="1" dirty="0">
                <a:solidFill>
                  <a:schemeClr val="tx2"/>
                </a:solidFill>
                <a:latin typeface="Times New Roman" pitchFamily="18" charset="0"/>
              </a:rPr>
              <a:t>?</a:t>
            </a:r>
            <a:endParaRPr lang="en-US" altLang="en-US" sz="2800" b="1" dirty="0">
              <a:solidFill>
                <a:schemeClr val="tx2"/>
              </a:solidFill>
              <a:latin typeface="Times New Roman" pitchFamily="18" charset="0"/>
              <a:cs typeface="Times New Roman" pitchFamily="18" charset="0"/>
            </a:endParaRPr>
          </a:p>
        </p:txBody>
      </p:sp>
      <p:sp>
        <p:nvSpPr>
          <p:cNvPr id="44036" name="Text Box 4"/>
          <p:cNvSpPr txBox="1">
            <a:spLocks noChangeArrowheads="1"/>
          </p:cNvSpPr>
          <p:nvPr/>
        </p:nvSpPr>
        <p:spPr bwMode="auto">
          <a:xfrm>
            <a:off x="2595538" y="2285992"/>
            <a:ext cx="6929486" cy="2062103"/>
          </a:xfrm>
          <a:prstGeom prst="rect">
            <a:avLst/>
          </a:prstGeom>
          <a:noFill/>
          <a:ln w="9525" algn="ctr">
            <a:noFill/>
            <a:miter lim="800000"/>
            <a:headEnd/>
            <a:tailEnd/>
          </a:ln>
          <a:effectLst/>
        </p:spPr>
        <p:txBody>
          <a:bodyPr wrap="square">
            <a:spAutoFit/>
          </a:bodyPr>
          <a:lstStyle/>
          <a:p>
            <a:pPr marL="514350" indent="-514350">
              <a:spcBef>
                <a:spcPct val="50000"/>
              </a:spcBef>
              <a:buAutoNum type="alphaUcPeriod"/>
            </a:pPr>
            <a:r>
              <a:rPr lang="en-US" altLang="en-US" sz="3200" b="1" dirty="0">
                <a:solidFill>
                  <a:srgbClr val="0000CC"/>
                </a:solidFill>
                <a:latin typeface="Times New Roman" pitchFamily="18" charset="0"/>
                <a:cs typeface="Times New Roman" pitchFamily="18" charset="0"/>
              </a:rPr>
              <a:t>Cho </a:t>
            </a:r>
            <a:r>
              <a:rPr lang="en-US" altLang="en-US" sz="3200" b="1" dirty="0" err="1">
                <a:solidFill>
                  <a:srgbClr val="0000CC"/>
                </a:solidFill>
                <a:latin typeface="Times New Roman" pitchFamily="18" charset="0"/>
                <a:cs typeface="Times New Roman" pitchFamily="18" charset="0"/>
              </a:rPr>
              <a:t>quả</a:t>
            </a:r>
            <a:r>
              <a:rPr lang="en-US" altLang="en-US" sz="3200" b="1" dirty="0">
                <a:solidFill>
                  <a:srgbClr val="0000CC"/>
                </a:solidFill>
                <a:latin typeface="Times New Roman" pitchFamily="18" charset="0"/>
                <a:cs typeface="Times New Roman" pitchFamily="18" charset="0"/>
              </a:rPr>
              <a:t> to </a:t>
            </a:r>
            <a:r>
              <a:rPr lang="en-US" altLang="en-US" sz="3200" b="1" dirty="0" err="1">
                <a:solidFill>
                  <a:srgbClr val="0000CC"/>
                </a:solidFill>
                <a:latin typeface="Times New Roman" pitchFamily="18" charset="0"/>
                <a:cs typeface="Times New Roman" pitchFamily="18" charset="0"/>
              </a:rPr>
              <a:t>hơn</a:t>
            </a:r>
            <a:endParaRPr lang="en-US" altLang="en-US" sz="3200" b="1" dirty="0">
              <a:solidFill>
                <a:srgbClr val="0000CC"/>
              </a:solidFill>
              <a:latin typeface="Times New Roman" pitchFamily="18" charset="0"/>
              <a:cs typeface="Times New Roman" pitchFamily="18" charset="0"/>
            </a:endParaRPr>
          </a:p>
          <a:p>
            <a:pPr marL="514350" indent="-514350">
              <a:spcBef>
                <a:spcPct val="50000"/>
              </a:spcBef>
              <a:buAutoNum type="alphaUcPeriod"/>
            </a:pPr>
            <a:endParaRPr lang="en-US" altLang="en-US" sz="3200" b="1" dirty="0">
              <a:solidFill>
                <a:srgbClr val="0000CC"/>
              </a:solidFill>
              <a:latin typeface="Times New Roman" pitchFamily="18" charset="0"/>
              <a:cs typeface="Times New Roman" pitchFamily="18" charset="0"/>
            </a:endParaRPr>
          </a:p>
          <a:p>
            <a:pPr marL="514350" indent="-514350">
              <a:spcBef>
                <a:spcPct val="50000"/>
              </a:spcBef>
              <a:buAutoNum type="alphaUcPeriod"/>
            </a:pPr>
            <a:endParaRPr lang="en-US" altLang="en-US" sz="3200" b="1" dirty="0">
              <a:solidFill>
                <a:srgbClr val="0000CC"/>
              </a:solidFill>
              <a:latin typeface="Times New Roman" pitchFamily="18" charset="0"/>
              <a:cs typeface="Times New Roman" pitchFamily="18" charset="0"/>
            </a:endParaRPr>
          </a:p>
        </p:txBody>
      </p:sp>
      <p:sp>
        <p:nvSpPr>
          <p:cNvPr id="44037" name="Text Box 5"/>
          <p:cNvSpPr txBox="1">
            <a:spLocks noChangeArrowheads="1"/>
          </p:cNvSpPr>
          <p:nvPr/>
        </p:nvSpPr>
        <p:spPr bwMode="auto">
          <a:xfrm>
            <a:off x="2666976" y="3143248"/>
            <a:ext cx="7143800"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rgbClr val="0000CC"/>
                </a:solidFill>
                <a:latin typeface="Times New Roman" pitchFamily="18" charset="0"/>
                <a:cs typeface="Times New Roman" pitchFamily="18" charset="0"/>
              </a:rPr>
              <a:t>B. </a:t>
            </a:r>
            <a:r>
              <a:rPr lang="en-US" altLang="en-US" sz="3200" b="1" dirty="0" err="1">
                <a:solidFill>
                  <a:srgbClr val="0000CC"/>
                </a:solidFill>
                <a:latin typeface="Times New Roman" pitchFamily="18" charset="0"/>
                <a:cs typeface="Times New Roman" pitchFamily="18" charset="0"/>
              </a:rPr>
              <a:t>Không</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mang</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lại</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lợi</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ích</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nào</a:t>
            </a:r>
            <a:endParaRPr lang="en-US" altLang="en-US" sz="3200" b="1" dirty="0">
              <a:solidFill>
                <a:srgbClr val="0000CC"/>
              </a:solidFill>
              <a:latin typeface="Times New Roman" pitchFamily="18" charset="0"/>
              <a:cs typeface="Times New Roman" pitchFamily="18" charset="0"/>
            </a:endParaRPr>
          </a:p>
        </p:txBody>
      </p:sp>
      <p:sp>
        <p:nvSpPr>
          <p:cNvPr id="44038" name="Text Box 6"/>
          <p:cNvSpPr txBox="1">
            <a:spLocks noChangeArrowheads="1"/>
          </p:cNvSpPr>
          <p:nvPr/>
        </p:nvSpPr>
        <p:spPr bwMode="auto">
          <a:xfrm>
            <a:off x="2666976" y="4000504"/>
            <a:ext cx="6500858"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rgbClr val="0000CC"/>
                </a:solidFill>
                <a:latin typeface="Times New Roman" pitchFamily="18" charset="0"/>
                <a:cs typeface="Times New Roman" pitchFamily="18" charset="0"/>
              </a:rPr>
              <a:t>C. Cho </a:t>
            </a:r>
            <a:r>
              <a:rPr lang="en-US" altLang="en-US" sz="3200" b="1" dirty="0" err="1">
                <a:solidFill>
                  <a:srgbClr val="0000CC"/>
                </a:solidFill>
                <a:latin typeface="Times New Roman" pitchFamily="18" charset="0"/>
                <a:cs typeface="Times New Roman" pitchFamily="18" charset="0"/>
              </a:rPr>
              <a:t>cây</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mau</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chóng</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lớn</a:t>
            </a:r>
            <a:endParaRPr lang="en-US" altLang="en-US" sz="3200" b="1" dirty="0">
              <a:solidFill>
                <a:srgbClr val="0000CC"/>
              </a:solidFill>
              <a:latin typeface="Times New Roman" pitchFamily="18" charset="0"/>
              <a:cs typeface="Times New Roman" pitchFamily="18" charset="0"/>
            </a:endParaRPr>
          </a:p>
        </p:txBody>
      </p:sp>
      <p:sp>
        <p:nvSpPr>
          <p:cNvPr id="44039" name="Text Box 7"/>
          <p:cNvSpPr txBox="1">
            <a:spLocks noChangeArrowheads="1"/>
          </p:cNvSpPr>
          <p:nvPr/>
        </p:nvSpPr>
        <p:spPr bwMode="auto">
          <a:xfrm>
            <a:off x="2738414" y="4714884"/>
            <a:ext cx="6500858" cy="584775"/>
          </a:xfrm>
          <a:prstGeom prst="rect">
            <a:avLst/>
          </a:prstGeom>
          <a:noFill/>
          <a:ln w="9525" algn="ctr">
            <a:noFill/>
            <a:miter lim="800000"/>
            <a:headEnd/>
            <a:tailEnd/>
          </a:ln>
          <a:effectLst/>
        </p:spPr>
        <p:txBody>
          <a:bodyPr wrap="square">
            <a:spAutoFit/>
          </a:bodyPr>
          <a:lstStyle/>
          <a:p>
            <a:pPr>
              <a:spcBef>
                <a:spcPct val="50000"/>
              </a:spcBef>
            </a:pPr>
            <a:r>
              <a:rPr lang="en-US" altLang="en-US" sz="3200" b="1" dirty="0">
                <a:solidFill>
                  <a:srgbClr val="0000CC"/>
                </a:solidFill>
                <a:latin typeface="Times New Roman" pitchFamily="18" charset="0"/>
                <a:cs typeface="Times New Roman" pitchFamily="18" charset="0"/>
              </a:rPr>
              <a:t>D. Cho </a:t>
            </a:r>
            <a:r>
              <a:rPr lang="en-US" altLang="en-US" sz="3200" b="1" dirty="0" err="1">
                <a:solidFill>
                  <a:srgbClr val="0000CC"/>
                </a:solidFill>
                <a:latin typeface="Times New Roman" pitchFamily="18" charset="0"/>
                <a:cs typeface="Times New Roman" pitchFamily="18" charset="0"/>
              </a:rPr>
              <a:t>hoa</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lá</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chóng</a:t>
            </a:r>
            <a:r>
              <a:rPr lang="en-US" altLang="en-US" sz="3200" b="1" dirty="0">
                <a:solidFill>
                  <a:srgbClr val="0000CC"/>
                </a:solidFill>
                <a:latin typeface="Times New Roman" pitchFamily="18" charset="0"/>
                <a:cs typeface="Times New Roman" pitchFamily="18" charset="0"/>
              </a:rPr>
              <a:t>  </a:t>
            </a:r>
            <a:r>
              <a:rPr lang="en-US" altLang="en-US" sz="3200" b="1" dirty="0" err="1">
                <a:solidFill>
                  <a:srgbClr val="0000CC"/>
                </a:solidFill>
                <a:latin typeface="Times New Roman" pitchFamily="18" charset="0"/>
                <a:cs typeface="Times New Roman" pitchFamily="18" charset="0"/>
              </a:rPr>
              <a:t>héo</a:t>
            </a:r>
            <a:endParaRPr lang="en-US" altLang="en-US" sz="3200" b="1" dirty="0">
              <a:solidFill>
                <a:srgbClr val="0000CC"/>
              </a:solidFill>
              <a:latin typeface="Times New Roman" pitchFamily="18" charset="0"/>
              <a:cs typeface="Times New Roman" pitchFamily="18" charset="0"/>
            </a:endParaRPr>
          </a:p>
        </p:txBody>
      </p:sp>
      <p:sp>
        <p:nvSpPr>
          <p:cNvPr id="9" name="Oval 9"/>
          <p:cNvSpPr>
            <a:spLocks noChangeArrowheads="1"/>
          </p:cNvSpPr>
          <p:nvPr/>
        </p:nvSpPr>
        <p:spPr bwMode="auto">
          <a:xfrm>
            <a:off x="2452662" y="4000504"/>
            <a:ext cx="812800" cy="609600"/>
          </a:xfrm>
          <a:prstGeom prst="ellipse">
            <a:avLst/>
          </a:prstGeom>
          <a:noFill/>
          <a:ln w="38100">
            <a:solidFill>
              <a:srgbClr val="FF0000"/>
            </a:solidFill>
            <a:round/>
            <a:headEnd/>
            <a:tailEnd/>
          </a:ln>
          <a:effectLst/>
        </p:spPr>
        <p:txBody>
          <a:bodyPr wrap="none" anchor="ctr"/>
          <a:lstStyle/>
          <a:p>
            <a:pPr algn="ctr" eaLnBrk="1" hangingPunct="1"/>
            <a:endParaRPr lang="en-US" altLang="en-US">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1000"/>
                                        <p:tgtEl>
                                          <p:spTgt spid="44034"/>
                                        </p:tgtEl>
                                      </p:cBhvr>
                                    </p:animEffect>
                                    <p:anim calcmode="lin" valueType="num">
                                      <p:cBhvr>
                                        <p:cTn id="8" dur="1000" fill="hold"/>
                                        <p:tgtEl>
                                          <p:spTgt spid="44034"/>
                                        </p:tgtEl>
                                        <p:attrNameLst>
                                          <p:attrName>ppt_x</p:attrName>
                                        </p:attrNameLst>
                                      </p:cBhvr>
                                      <p:tavLst>
                                        <p:tav tm="0">
                                          <p:val>
                                            <p:strVal val="#ppt_x"/>
                                          </p:val>
                                        </p:tav>
                                        <p:tav tm="100000">
                                          <p:val>
                                            <p:strVal val="#ppt_x"/>
                                          </p:val>
                                        </p:tav>
                                      </p:tavLst>
                                    </p:anim>
                                    <p:anim calcmode="lin" valueType="num">
                                      <p:cBhvr>
                                        <p:cTn id="9" dur="1000" fill="hold"/>
                                        <p:tgtEl>
                                          <p:spTgt spid="4403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44036"/>
                                        </p:tgtEl>
                                        <p:attrNameLst>
                                          <p:attrName>style.visibility</p:attrName>
                                        </p:attrNameLst>
                                      </p:cBhvr>
                                      <p:to>
                                        <p:strVal val="visible"/>
                                      </p:to>
                                    </p:set>
                                    <p:animEffect transition="in" filter="box(in)">
                                      <p:cBhvr>
                                        <p:cTn id="14" dur="500"/>
                                        <p:tgtEl>
                                          <p:spTgt spid="44036"/>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44037"/>
                                        </p:tgtEl>
                                        <p:attrNameLst>
                                          <p:attrName>style.visibility</p:attrName>
                                        </p:attrNameLst>
                                      </p:cBhvr>
                                      <p:to>
                                        <p:strVal val="visible"/>
                                      </p:to>
                                    </p:set>
                                    <p:animEffect transition="in" filter="box(in)">
                                      <p:cBhvr>
                                        <p:cTn id="17" dur="500"/>
                                        <p:tgtEl>
                                          <p:spTgt spid="44037"/>
                                        </p:tgtEl>
                                      </p:cBhvr>
                                    </p:animEffect>
                                  </p:childTnLst>
                                </p:cTn>
                              </p:par>
                              <p:par>
                                <p:cTn id="18" presetID="4" presetClass="entr" presetSubtype="16" fill="hold" grpId="0" nodeType="withEffect">
                                  <p:stCondLst>
                                    <p:cond delay="0"/>
                                  </p:stCondLst>
                                  <p:childTnLst>
                                    <p:set>
                                      <p:cBhvr>
                                        <p:cTn id="19" dur="1" fill="hold">
                                          <p:stCondLst>
                                            <p:cond delay="0"/>
                                          </p:stCondLst>
                                        </p:cTn>
                                        <p:tgtEl>
                                          <p:spTgt spid="44038"/>
                                        </p:tgtEl>
                                        <p:attrNameLst>
                                          <p:attrName>style.visibility</p:attrName>
                                        </p:attrNameLst>
                                      </p:cBhvr>
                                      <p:to>
                                        <p:strVal val="visible"/>
                                      </p:to>
                                    </p:set>
                                    <p:animEffect transition="in" filter="box(in)">
                                      <p:cBhvr>
                                        <p:cTn id="20" dur="500"/>
                                        <p:tgtEl>
                                          <p:spTgt spid="44038"/>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44039"/>
                                        </p:tgtEl>
                                        <p:attrNameLst>
                                          <p:attrName>style.visibility</p:attrName>
                                        </p:attrNameLst>
                                      </p:cBhvr>
                                      <p:to>
                                        <p:strVal val="visible"/>
                                      </p:to>
                                    </p:set>
                                    <p:animEffect transition="in" filter="box(in)">
                                      <p:cBhvr>
                                        <p:cTn id="23" dur="500"/>
                                        <p:tgtEl>
                                          <p:spTgt spid="4403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6" grpId="0"/>
      <p:bldP spid="44037" grpId="0"/>
      <p:bldP spid="44038" grpId="0"/>
      <p:bldP spid="44039" grpId="0"/>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8" name="Picture 4" descr="Vẽ Tay Bọ Rùa Bảy điểm Dễ Thương Miễn Phí 抠 Png Hình ảnh | Định dạng hình  ảnh PSD 610663515| vn.lovepik.com">
            <a:extLst>
              <a:ext uri="{FF2B5EF4-FFF2-40B4-BE49-F238E27FC236}">
                <a16:creationId xmlns:a16="http://schemas.microsoft.com/office/drawing/2014/main" id="{A6308E79-2B56-9808-EAFA-1C04BA20DBA2}"/>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23140" y1="20349" x2="27442" y2="27674"/>
                        <a14:foregroundMark x1="30116" y1="16628" x2="23605" y2="19186"/>
                        <a14:foregroundMark x1="23605" y1="19186" x2="15000" y2="26628"/>
                        <a14:foregroundMark x1="15000" y1="26628" x2="17442" y2="35698"/>
                        <a14:foregroundMark x1="17442" y1="35698" x2="17674" y2="35930"/>
                        <a14:foregroundMark x1="22907" y1="21977" x2="17093" y2="26279"/>
                        <a14:foregroundMark x1="26279" y1="45349" x2="32442" y2="61163"/>
                        <a14:foregroundMark x1="35581" y1="43256" x2="51279" y2="59884"/>
                        <a14:foregroundMark x1="41512" y1="41279" x2="48023" y2="53953"/>
                        <a14:foregroundMark x1="46279" y1="41279" x2="45698" y2="53721"/>
                        <a14:foregroundMark x1="46977" y1="44767" x2="48256" y2="50233"/>
                        <a14:foregroundMark x1="35814" y1="49884" x2="47442" y2="53721"/>
                        <a14:foregroundMark x1="20000" y1="51395" x2="44302" y2="56395"/>
                        <a14:foregroundMark x1="24419" y1="50465" x2="34186" y2="52093"/>
                        <a14:foregroundMark x1="34186" y1="52093" x2="34651" y2="52442"/>
                        <a14:foregroundMark x1="37442" y1="50814" x2="44767" y2="55000"/>
                        <a14:foregroundMark x1="22558" y1="57558" x2="40116" y2="53256"/>
                        <a14:foregroundMark x1="27442" y1="58721" x2="36279" y2="62209"/>
                        <a14:foregroundMark x1="30465" y1="57209" x2="38372" y2="57093"/>
                        <a14:foregroundMark x1="51395" y1="77209" x2="51395" y2="77209"/>
                        <a14:foregroundMark x1="47209" y1="73837" x2="47209" y2="73837"/>
                      </a14:backgroundRemoval>
                    </a14:imgEffect>
                  </a14:imgLayer>
                </a14:imgProps>
              </a:ext>
              <a:ext uri="{28A0092B-C50C-407E-A947-70E740481C1C}">
                <a14:useLocalDpi xmlns:a14="http://schemas.microsoft.com/office/drawing/2010/main" val="0"/>
              </a:ext>
            </a:extLst>
          </a:blip>
          <a:srcRect t="69" r="1" b="11469"/>
          <a:stretch/>
        </p:blipFill>
        <p:spPr bwMode="auto">
          <a:xfrm>
            <a:off x="9599954" y="4419600"/>
            <a:ext cx="2596808" cy="2297222"/>
          </a:xfrm>
          <a:custGeom>
            <a:avLst/>
            <a:gdLst/>
            <a:ahLst/>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5"/>
          <a:stretch>
            <a:fillRect/>
          </a:stretch>
        </p:blipFill>
        <p:spPr>
          <a:xfrm>
            <a:off x="3792020" y="2578666"/>
            <a:ext cx="4607959" cy="396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a:extLst>
              <a:ext uri="{FF2B5EF4-FFF2-40B4-BE49-F238E27FC236}">
                <a16:creationId xmlns:a16="http://schemas.microsoft.com/office/drawing/2014/main" id="{7CCD22EC-874E-9810-7272-0254E6F7D431}"/>
              </a:ext>
            </a:extLst>
          </p:cNvPr>
          <p:cNvSpPr txBox="1"/>
          <p:nvPr/>
        </p:nvSpPr>
        <p:spPr>
          <a:xfrm>
            <a:off x="1143000" y="685800"/>
            <a:ext cx="9753599" cy="577166"/>
          </a:xfrm>
          <a:prstGeom prst="roundRect">
            <a:avLst/>
          </a:prstGeom>
          <a:solidFill>
            <a:srgbClr val="FFFFCC"/>
          </a:solidFill>
          <a:ln w="28575">
            <a:solidFill>
              <a:srgbClr val="217875"/>
            </a:solidFill>
            <a:prstDash val="sysDash"/>
          </a:ln>
        </p:spPr>
        <p:txBody>
          <a:bodyPr wrap="square">
            <a:spAutoFit/>
          </a:bodyPr>
          <a:lstStyle/>
          <a:p>
            <a:r>
              <a:rPr lang="vi-VN" sz="2800" b="1" dirty="0">
                <a:solidFill>
                  <a:srgbClr val="036119"/>
                </a:solidFill>
                <a:latin typeface="Nunito" pitchFamily="2" charset="0"/>
              </a:rPr>
              <a:t>Kể chuyện Chó đốm con và mặt trời cho người thân nghe.</a:t>
            </a:r>
            <a:endParaRPr lang="en-US" sz="2800" b="1" dirty="0">
              <a:solidFill>
                <a:srgbClr val="036119"/>
              </a:solidFill>
              <a:latin typeface="Nunito" pitchFamily="2" charset="0"/>
            </a:endParaRPr>
          </a:p>
        </p:txBody>
      </p:sp>
      <p:sp>
        <p:nvSpPr>
          <p:cNvPr id="7" name="TextBox 6">
            <a:extLst>
              <a:ext uri="{FF2B5EF4-FFF2-40B4-BE49-F238E27FC236}">
                <a16:creationId xmlns:a16="http://schemas.microsoft.com/office/drawing/2014/main" id="{7CCD22EC-874E-9810-7272-0254E6F7D431}"/>
              </a:ext>
            </a:extLst>
          </p:cNvPr>
          <p:cNvSpPr txBox="1"/>
          <p:nvPr/>
        </p:nvSpPr>
        <p:spPr>
          <a:xfrm>
            <a:off x="838200" y="1719253"/>
            <a:ext cx="9753599" cy="578882"/>
          </a:xfrm>
          <a:prstGeom prst="roundRect">
            <a:avLst/>
          </a:prstGeom>
          <a:solidFill>
            <a:srgbClr val="FFFFCC"/>
          </a:solidFill>
          <a:ln w="28575">
            <a:solidFill>
              <a:srgbClr val="217875"/>
            </a:solidFill>
            <a:prstDash val="sysDash"/>
          </a:ln>
        </p:spPr>
        <p:txBody>
          <a:bodyPr wrap="square">
            <a:spAutoFit/>
          </a:bodyPr>
          <a:lstStyle/>
          <a:p>
            <a:r>
              <a:rPr lang="vi-VN" sz="2800" b="1" dirty="0">
                <a:solidFill>
                  <a:srgbClr val="036119"/>
                </a:solidFill>
                <a:latin typeface="Nunito" pitchFamily="2" charset="0"/>
              </a:rPr>
              <a:t>Hỏi thêm người thân về hiện tượng mặt trời mọc và lặn.</a:t>
            </a:r>
            <a:endParaRPr lang="en-US" sz="2800" b="1" dirty="0">
              <a:solidFill>
                <a:srgbClr val="036119"/>
              </a:solidFill>
              <a:latin typeface="Nunito" pitchFamily="2" charset="0"/>
            </a:endParaRPr>
          </a:p>
        </p:txBody>
      </p:sp>
    </p:spTree>
    <p:extLst>
      <p:ext uri="{BB962C8B-B14F-4D97-AF65-F5344CB8AC3E}">
        <p14:creationId xmlns:p14="http://schemas.microsoft.com/office/powerpoint/2010/main" val="352594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CE1472-3DF4-0955-94B3-0E5ED746F3E8}"/>
              </a:ext>
            </a:extLst>
          </p:cNvPr>
          <p:cNvPicPr>
            <a:picLocks noChangeAspect="1"/>
          </p:cNvPicPr>
          <p:nvPr/>
        </p:nvPicPr>
        <p:blipFill rotWithShape="1">
          <a:blip r:embed="rId2"/>
          <a:srcRect r="88722"/>
          <a:stretch/>
        </p:blipFill>
        <p:spPr>
          <a:xfrm>
            <a:off x="0" y="-209381"/>
            <a:ext cx="3215680" cy="2558261"/>
          </a:xfrm>
          <a:prstGeom prst="rect">
            <a:avLst/>
          </a:prstGeom>
        </p:spPr>
      </p:pic>
      <p:pic>
        <p:nvPicPr>
          <p:cNvPr id="7" name="Picture 6" descr="A picture containing toy, doll, clipart&#10;&#10;Description automatically generated">
            <a:extLst>
              <a:ext uri="{FF2B5EF4-FFF2-40B4-BE49-F238E27FC236}">
                <a16:creationId xmlns:a16="http://schemas.microsoft.com/office/drawing/2014/main" id="{A194BB64-527E-9936-0BDE-0B88D0B09E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4194" y="1124744"/>
            <a:ext cx="4367806" cy="5733256"/>
          </a:xfrm>
          <a:prstGeom prst="rect">
            <a:avLst/>
          </a:prstGeom>
        </p:spPr>
      </p:pic>
      <p:sp>
        <p:nvSpPr>
          <p:cNvPr id="3" name="Rectangle 2"/>
          <p:cNvSpPr/>
          <p:nvPr/>
        </p:nvSpPr>
        <p:spPr>
          <a:xfrm>
            <a:off x="1295400" y="3581400"/>
            <a:ext cx="8451257" cy="646331"/>
          </a:xfrm>
          <a:prstGeom prst="rect">
            <a:avLst/>
          </a:prstGeom>
        </p:spPr>
        <p:txBody>
          <a:bodyPr wrap="square">
            <a:spAutoFit/>
          </a:bodyPr>
          <a:lstStyle/>
          <a:p>
            <a:br>
              <a:rPr lang="vi-VN" dirty="0">
                <a:solidFill>
                  <a:srgbClr val="000000"/>
                </a:solidFill>
                <a:latin typeface="OpenSans"/>
              </a:rPr>
            </a:br>
            <a:br>
              <a:rPr lang="vi-VN" dirty="0">
                <a:solidFill>
                  <a:srgbClr val="000000"/>
                </a:solidFill>
                <a:latin typeface="OpenSans"/>
              </a:rPr>
            </a:br>
            <a:endParaRPr lang="en-US" dirty="0"/>
          </a:p>
        </p:txBody>
      </p:sp>
      <p:sp>
        <p:nvSpPr>
          <p:cNvPr id="9" name="TextBox 8">
            <a:extLst>
              <a:ext uri="{FF2B5EF4-FFF2-40B4-BE49-F238E27FC236}">
                <a16:creationId xmlns:a16="http://schemas.microsoft.com/office/drawing/2014/main" id="{874923DD-2CD3-2D7E-2162-E433FE8F2CFE}"/>
              </a:ext>
            </a:extLst>
          </p:cNvPr>
          <p:cNvSpPr txBox="1"/>
          <p:nvPr/>
        </p:nvSpPr>
        <p:spPr>
          <a:xfrm>
            <a:off x="3535158" y="409655"/>
            <a:ext cx="5081122" cy="715089"/>
          </a:xfrm>
          <a:prstGeom prst="roundRect">
            <a:avLst/>
          </a:prstGeom>
          <a:solidFill>
            <a:srgbClr val="FFFFCC"/>
          </a:solidFill>
          <a:ln w="28575">
            <a:solidFill>
              <a:srgbClr val="217875"/>
            </a:solidFill>
            <a:prstDash val="sysDash"/>
          </a:ln>
        </p:spPr>
        <p:txBody>
          <a:bodyPr wrap="square">
            <a:spAutoFit/>
          </a:bodyPr>
          <a:lstStyle/>
          <a:p>
            <a:r>
              <a:rPr lang="en-US" sz="3600" b="1" dirty="0" err="1">
                <a:solidFill>
                  <a:srgbClr val="00B050"/>
                </a:solidFill>
                <a:latin typeface="Nunito Black" pitchFamily="2" charset="0"/>
              </a:rPr>
              <a:t>Mùa</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hè</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có</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gì</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thú</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vị</a:t>
            </a:r>
            <a:r>
              <a:rPr lang="en-US" sz="3600" b="1" dirty="0">
                <a:solidFill>
                  <a:srgbClr val="00B050"/>
                </a:solidFill>
                <a:latin typeface="Nunito Black" pitchFamily="2" charset="0"/>
              </a:rPr>
              <a:t>?</a:t>
            </a:r>
            <a:endParaRPr lang="en-US" sz="3600" dirty="0">
              <a:solidFill>
                <a:srgbClr val="00B050"/>
              </a:solidFill>
              <a:latin typeface="Nunito Black" pitchFamily="2" charset="0"/>
            </a:endParaRPr>
          </a:p>
        </p:txBody>
      </p:sp>
      <p:sp>
        <p:nvSpPr>
          <p:cNvPr id="10" name="TextBox 9">
            <a:extLst>
              <a:ext uri="{FF2B5EF4-FFF2-40B4-BE49-F238E27FC236}">
                <a16:creationId xmlns:a16="http://schemas.microsoft.com/office/drawing/2014/main" id="{874923DD-2CD3-2D7E-2162-E433FE8F2CFE}"/>
              </a:ext>
            </a:extLst>
          </p:cNvPr>
          <p:cNvSpPr txBox="1"/>
          <p:nvPr/>
        </p:nvSpPr>
        <p:spPr>
          <a:xfrm>
            <a:off x="0" y="2420888"/>
            <a:ext cx="7824194" cy="4404610"/>
          </a:xfrm>
          <a:prstGeom prst="roundRect">
            <a:avLst/>
          </a:prstGeom>
          <a:solidFill>
            <a:srgbClr val="FFFFCC"/>
          </a:solidFill>
          <a:ln w="28575">
            <a:solidFill>
              <a:srgbClr val="217875"/>
            </a:solidFill>
            <a:prstDash val="sysDash"/>
          </a:ln>
        </p:spPr>
        <p:txBody>
          <a:bodyPr wrap="square">
            <a:spAutoFit/>
          </a:bodyPr>
          <a:lstStyle/>
          <a:p>
            <a:pPr algn="just">
              <a:lnSpc>
                <a:spcPct val="130000"/>
              </a:lnSpc>
            </a:pPr>
            <a:r>
              <a:rPr lang="vi-VN" sz="2800" dirty="0">
                <a:solidFill>
                  <a:srgbClr val="FF0000"/>
                </a:solidFill>
                <a:latin typeface="Nunito Black" pitchFamily="2" charset="0"/>
              </a:rPr>
              <a:t>Những điều thú vị của mùa hè:</a:t>
            </a:r>
          </a:p>
          <a:p>
            <a:pPr algn="just">
              <a:lnSpc>
                <a:spcPct val="130000"/>
              </a:lnSpc>
            </a:pPr>
            <a:r>
              <a:rPr lang="vi-VN" sz="2800" dirty="0">
                <a:solidFill>
                  <a:srgbClr val="FF0000"/>
                </a:solidFill>
                <a:latin typeface="Nunito Black" pitchFamily="2" charset="0"/>
              </a:rPr>
              <a:t>- Học sinh được nghỉ học, không phải đến trường</a:t>
            </a:r>
          </a:p>
          <a:p>
            <a:pPr algn="just">
              <a:lnSpc>
                <a:spcPct val="130000"/>
              </a:lnSpc>
            </a:pPr>
            <a:r>
              <a:rPr lang="vi-VN" sz="2800" dirty="0">
                <a:solidFill>
                  <a:srgbClr val="FF0000"/>
                </a:solidFill>
                <a:latin typeface="Nunito Black" pitchFamily="2" charset="0"/>
              </a:rPr>
              <a:t>- Có nhiều loại trái cây ngon</a:t>
            </a:r>
          </a:p>
          <a:p>
            <a:pPr algn="just">
              <a:lnSpc>
                <a:spcPct val="130000"/>
              </a:lnSpc>
            </a:pPr>
            <a:r>
              <a:rPr lang="vi-VN" sz="2800" dirty="0">
                <a:solidFill>
                  <a:srgbClr val="FF0000"/>
                </a:solidFill>
                <a:latin typeface="Nunito Black" pitchFamily="2" charset="0"/>
              </a:rPr>
              <a:t>- Được đi du lịch, đi chơi cùng gia đình</a:t>
            </a:r>
          </a:p>
          <a:p>
            <a:pPr algn="just">
              <a:lnSpc>
                <a:spcPct val="130000"/>
              </a:lnSpc>
            </a:pPr>
            <a:r>
              <a:rPr lang="vi-VN" sz="2800" dirty="0">
                <a:solidFill>
                  <a:srgbClr val="FF0000"/>
                </a:solidFill>
                <a:latin typeface="Nunito Black" pitchFamily="2" charset="0"/>
              </a:rPr>
              <a:t>- Có nắng đẹp</a:t>
            </a:r>
            <a:endParaRPr lang="en-US" sz="2800" dirty="0">
              <a:solidFill>
                <a:srgbClr val="FF0000"/>
              </a:solidFill>
              <a:latin typeface="Nunito Black" pitchFamily="2" charset="0"/>
            </a:endParaRPr>
          </a:p>
          <a:p>
            <a:pPr algn="just">
              <a:lnSpc>
                <a:spcPct val="130000"/>
              </a:lnSpc>
            </a:pPr>
            <a:r>
              <a:rPr lang="en-US" sz="2800" dirty="0">
                <a:solidFill>
                  <a:srgbClr val="FF0000"/>
                </a:solidFill>
                <a:latin typeface="Nunito Black" pitchFamily="2" charset="0"/>
              </a:rPr>
              <a:t>…</a:t>
            </a:r>
            <a:endParaRPr lang="vi-VN" sz="2800" dirty="0">
              <a:solidFill>
                <a:srgbClr val="FF0000"/>
              </a:solidFill>
              <a:latin typeface="Nunito Black" pitchFamily="2" charset="0"/>
            </a:endParaRPr>
          </a:p>
        </p:txBody>
      </p:sp>
    </p:spTree>
    <p:extLst>
      <p:ext uri="{BB962C8B-B14F-4D97-AF65-F5344CB8AC3E}">
        <p14:creationId xmlns:p14="http://schemas.microsoft.com/office/powerpoint/2010/main" val="3509614310"/>
      </p:ext>
    </p:extLst>
  </p:cSld>
  <p:clrMapOvr>
    <a:masterClrMapping/>
  </p:clrMapOvr>
  <mc:AlternateContent xmlns:mc="http://schemas.openxmlformats.org/markup-compatibility/2006" xmlns:p14="http://schemas.microsoft.com/office/powerpoint/2010/main">
    <mc:Choice Requires="p14">
      <p:transition spd="slow" p14:dur="1500">
        <p14:ripple dir="l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7EFB32-B781-FF92-BEB9-B051AE4A6ADB}"/>
              </a:ext>
            </a:extLst>
          </p:cNvPr>
          <p:cNvSpPr txBox="1"/>
          <p:nvPr/>
        </p:nvSpPr>
        <p:spPr>
          <a:xfrm>
            <a:off x="4511824" y="2514600"/>
            <a:ext cx="7162800" cy="1345720"/>
          </a:xfrm>
          <a:prstGeom prst="rect">
            <a:avLst/>
          </a:prstGeom>
          <a:noFill/>
        </p:spPr>
        <p:txBody>
          <a:bodyPr vert="horz" lIns="60960" tIns="30480" rIns="60960" bIns="30480" rtlCol="0" anchor="ctr">
            <a:noAutofit/>
          </a:bodyPr>
          <a:lstStyle/>
          <a:p>
            <a:pPr marL="0" marR="0" lvl="0" indent="0" algn="ctr" defTabSz="609539" rtl="0" eaLnBrk="1" fontAlgn="auto" latinLnBrk="0" hangingPunct="1">
              <a:lnSpc>
                <a:spcPct val="90000"/>
              </a:lnSpc>
              <a:spcBef>
                <a:spcPct val="0"/>
              </a:spcBef>
              <a:spcAft>
                <a:spcPts val="400"/>
              </a:spcAft>
              <a:buClrTx/>
              <a:buSzTx/>
              <a:buFontTx/>
              <a:buNone/>
              <a:tabLst/>
              <a:defRPr/>
            </a:pPr>
            <a:r>
              <a:rPr kumimoji="0" lang="en-US" sz="6000" b="1" i="0" u="none" strike="noStrike" kern="1200" cap="none" spc="0" normalizeH="0" baseline="0" noProof="0" dirty="0">
                <a:ln>
                  <a:noFill/>
                </a:ln>
                <a:solidFill>
                  <a:srgbClr val="0000CC"/>
                </a:solidFill>
                <a:effectLst/>
                <a:uLnTx/>
                <a:uFillTx/>
                <a:latin typeface="Sigmar One" panose="00000500000000000000" pitchFamily="2" charset="0"/>
              </a:rPr>
              <a:t>CHÀO </a:t>
            </a:r>
            <a:r>
              <a:rPr kumimoji="0" lang="en-US" sz="6000" b="1" i="0" u="none" strike="noStrike" kern="1200" cap="none" spc="0" normalizeH="0" noProof="0" dirty="0">
                <a:ln>
                  <a:noFill/>
                </a:ln>
                <a:solidFill>
                  <a:srgbClr val="0000CC"/>
                </a:solidFill>
                <a:effectLst/>
                <a:uLnTx/>
                <a:uFillTx/>
                <a:latin typeface="Sigmar One" panose="00000500000000000000" pitchFamily="2" charset="0"/>
              </a:rPr>
              <a:t>CÁC </a:t>
            </a:r>
            <a:r>
              <a:rPr lang="en-US" sz="6000" b="1" dirty="0">
                <a:solidFill>
                  <a:srgbClr val="0000CC"/>
                </a:solidFill>
                <a:latin typeface="Sigmar One" panose="00000500000000000000" pitchFamily="2" charset="0"/>
              </a:rPr>
              <a:t>EM</a:t>
            </a:r>
            <a:endParaRPr kumimoji="0" lang="en-US" sz="6000" b="1" i="0" u="none" strike="noStrike" kern="1200" cap="none" spc="0" normalizeH="0" baseline="0" noProof="0" dirty="0">
              <a:ln>
                <a:noFill/>
              </a:ln>
              <a:solidFill>
                <a:srgbClr val="0000CC"/>
              </a:solidFill>
              <a:effectLst/>
              <a:uLnTx/>
              <a:uFillTx/>
              <a:latin typeface="Sigmar One" panose="00000500000000000000" pitchFamily="2" charset="0"/>
            </a:endParaRPr>
          </a:p>
        </p:txBody>
      </p:sp>
      <p:pic>
        <p:nvPicPr>
          <p:cNvPr id="3" name="Picture 2">
            <a:extLst>
              <a:ext uri="{FF2B5EF4-FFF2-40B4-BE49-F238E27FC236}">
                <a16:creationId xmlns:a16="http://schemas.microsoft.com/office/drawing/2014/main" id="{EBBF361E-F561-9F7D-45A5-664B39FAA29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680" y="0"/>
            <a:ext cx="4978053" cy="6858000"/>
          </a:xfrm>
          <a:prstGeom prst="rect">
            <a:avLst/>
          </a:prstGeom>
        </p:spPr>
      </p:pic>
    </p:spTree>
    <p:extLst>
      <p:ext uri="{BB962C8B-B14F-4D97-AF65-F5344CB8AC3E}">
        <p14:creationId xmlns:p14="http://schemas.microsoft.com/office/powerpoint/2010/main" val="2387207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850DBD4-D982-05AA-0BB1-800BC38891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53" y="0"/>
            <a:ext cx="12171947" cy="68919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29">
            <a:extLst>
              <a:ext uri="{FF2B5EF4-FFF2-40B4-BE49-F238E27FC236}">
                <a16:creationId xmlns:a16="http://schemas.microsoft.com/office/drawing/2014/main" id="{E64AE5AA-0D42-C94E-0B66-35F1F2A9D24A}"/>
              </a:ext>
            </a:extLst>
          </p:cNvPr>
          <p:cNvSpPr txBox="1"/>
          <p:nvPr/>
        </p:nvSpPr>
        <p:spPr>
          <a:xfrm>
            <a:off x="2999657" y="-27384"/>
            <a:ext cx="6336704" cy="1641475"/>
          </a:xfrm>
          <a:prstGeom prst="rect">
            <a:avLst/>
          </a:prstGeom>
        </p:spPr>
        <p:txBody>
          <a:bodyPr wrap="square" lIns="0" tIns="0" rIns="0" bIns="0" rtlCol="0" anchor="t">
            <a:spAutoFit/>
          </a:bodyPr>
          <a:lstStyle/>
          <a:p>
            <a:pPr algn="ctr">
              <a:lnSpc>
                <a:spcPts val="6400"/>
              </a:lnSpc>
              <a:spcBef>
                <a:spcPct val="0"/>
              </a:spcBef>
            </a:pPr>
            <a:r>
              <a:rPr lang="en-US" sz="5334" b="1" spc="-133" dirty="0" err="1">
                <a:solidFill>
                  <a:srgbClr val="73C532"/>
                </a:solidFill>
                <a:latin typeface="Sriracha"/>
              </a:rPr>
              <a:t>Tiếng</a:t>
            </a:r>
            <a:r>
              <a:rPr lang="en-US" sz="5334" b="1" spc="-133" dirty="0">
                <a:solidFill>
                  <a:srgbClr val="73C532"/>
                </a:solidFill>
                <a:latin typeface="Sriracha"/>
              </a:rPr>
              <a:t> </a:t>
            </a:r>
            <a:r>
              <a:rPr lang="en-US" sz="5334" b="1" spc="-133" dirty="0" err="1">
                <a:solidFill>
                  <a:srgbClr val="73C532"/>
                </a:solidFill>
                <a:latin typeface="Sriracha"/>
              </a:rPr>
              <a:t>Việt</a:t>
            </a:r>
            <a:endParaRPr lang="en-US" sz="5334" b="1" spc="-133" dirty="0">
              <a:solidFill>
                <a:srgbClr val="73C532"/>
              </a:solidFill>
              <a:latin typeface="Sriracha"/>
            </a:endParaRPr>
          </a:p>
          <a:p>
            <a:pPr algn="ctr">
              <a:lnSpc>
                <a:spcPts val="6400"/>
              </a:lnSpc>
              <a:spcBef>
                <a:spcPct val="0"/>
              </a:spcBef>
            </a:pPr>
            <a:r>
              <a:rPr lang="en-US" sz="4800" b="1" spc="-133" dirty="0" err="1">
                <a:solidFill>
                  <a:srgbClr val="7030A0"/>
                </a:solidFill>
                <a:latin typeface="Sigmar One" panose="00000500000000000000" pitchFamily="2" charset="0"/>
              </a:rPr>
              <a:t>Đọc</a:t>
            </a:r>
            <a:endParaRPr lang="en-US" sz="4800" b="1" spc="-133" dirty="0">
              <a:solidFill>
                <a:srgbClr val="7030A0"/>
              </a:solidFill>
              <a:latin typeface="Sigmar One" panose="00000500000000000000" pitchFamily="2" charset="0"/>
            </a:endParaRPr>
          </a:p>
        </p:txBody>
      </p:sp>
      <p:sp>
        <p:nvSpPr>
          <p:cNvPr id="13" name="TextBox 29">
            <a:extLst>
              <a:ext uri="{FF2B5EF4-FFF2-40B4-BE49-F238E27FC236}">
                <a16:creationId xmlns:a16="http://schemas.microsoft.com/office/drawing/2014/main" id="{909F1AAB-EC29-A0E7-13EA-3DEF951439F9}"/>
              </a:ext>
            </a:extLst>
          </p:cNvPr>
          <p:cNvSpPr txBox="1"/>
          <p:nvPr/>
        </p:nvSpPr>
        <p:spPr>
          <a:xfrm>
            <a:off x="1649870" y="2276872"/>
            <a:ext cx="8912311" cy="820738"/>
          </a:xfrm>
          <a:prstGeom prst="rect">
            <a:avLst/>
          </a:prstGeom>
        </p:spPr>
        <p:txBody>
          <a:bodyPr lIns="0" tIns="0" rIns="0" bIns="0" rtlCol="0" anchor="t">
            <a:spAutoFit/>
          </a:bodyPr>
          <a:lstStyle/>
          <a:p>
            <a:pPr algn="ctr">
              <a:lnSpc>
                <a:spcPts val="6400"/>
              </a:lnSpc>
              <a:spcBef>
                <a:spcPct val="0"/>
              </a:spcBef>
            </a:pPr>
            <a:r>
              <a:rPr lang="en-US" sz="5334" b="1" spc="-133" dirty="0" err="1">
                <a:solidFill>
                  <a:srgbClr val="036119"/>
                </a:solidFill>
                <a:latin typeface="Times New Roman" pitchFamily="18" charset="0"/>
                <a:cs typeface="Times New Roman" pitchFamily="18" charset="0"/>
              </a:rPr>
              <a:t>Bài</a:t>
            </a:r>
            <a:r>
              <a:rPr lang="en-US" sz="5334" b="1" spc="-133" dirty="0">
                <a:solidFill>
                  <a:srgbClr val="036119"/>
                </a:solidFill>
                <a:latin typeface="Times New Roman" pitchFamily="18" charset="0"/>
                <a:cs typeface="Times New Roman" pitchFamily="18" charset="0"/>
              </a:rPr>
              <a:t> 7: </a:t>
            </a:r>
            <a:r>
              <a:rPr lang="en-US" sz="5334" b="1" spc="-133" dirty="0" err="1">
                <a:solidFill>
                  <a:srgbClr val="036119"/>
                </a:solidFill>
                <a:latin typeface="Times New Roman" pitchFamily="18" charset="0"/>
                <a:cs typeface="Times New Roman" pitchFamily="18" charset="0"/>
              </a:rPr>
              <a:t>Mùa</a:t>
            </a:r>
            <a:r>
              <a:rPr lang="en-US" sz="5334" b="1" spc="-133" dirty="0">
                <a:solidFill>
                  <a:srgbClr val="036119"/>
                </a:solidFill>
                <a:latin typeface="Times New Roman" pitchFamily="18" charset="0"/>
                <a:cs typeface="Times New Roman" pitchFamily="18" charset="0"/>
              </a:rPr>
              <a:t> </a:t>
            </a:r>
            <a:r>
              <a:rPr lang="en-US" sz="5334" b="1" spc="-133" dirty="0" err="1">
                <a:solidFill>
                  <a:srgbClr val="036119"/>
                </a:solidFill>
                <a:latin typeface="Times New Roman" pitchFamily="18" charset="0"/>
                <a:cs typeface="Times New Roman" pitchFamily="18" charset="0"/>
              </a:rPr>
              <a:t>hè</a:t>
            </a:r>
            <a:r>
              <a:rPr lang="en-US" sz="5334" b="1" spc="-133" dirty="0">
                <a:solidFill>
                  <a:srgbClr val="036119"/>
                </a:solidFill>
                <a:latin typeface="Times New Roman" pitchFamily="18" charset="0"/>
                <a:cs typeface="Times New Roman" pitchFamily="18" charset="0"/>
              </a:rPr>
              <a:t> </a:t>
            </a:r>
            <a:r>
              <a:rPr lang="en-US" sz="5334" b="1" spc="-133" dirty="0" err="1">
                <a:solidFill>
                  <a:srgbClr val="036119"/>
                </a:solidFill>
                <a:latin typeface="Times New Roman" pitchFamily="18" charset="0"/>
                <a:cs typeface="Times New Roman" pitchFamily="18" charset="0"/>
              </a:rPr>
              <a:t>lấp</a:t>
            </a:r>
            <a:r>
              <a:rPr lang="en-US" sz="5334" b="1" spc="-133" dirty="0">
                <a:solidFill>
                  <a:srgbClr val="036119"/>
                </a:solidFill>
                <a:latin typeface="Times New Roman" pitchFamily="18" charset="0"/>
                <a:cs typeface="Times New Roman" pitchFamily="18" charset="0"/>
              </a:rPr>
              <a:t> </a:t>
            </a:r>
            <a:r>
              <a:rPr lang="en-US" sz="5334" b="1" spc="-133" dirty="0" err="1">
                <a:solidFill>
                  <a:srgbClr val="036119"/>
                </a:solidFill>
                <a:latin typeface="Times New Roman" pitchFamily="18" charset="0"/>
                <a:cs typeface="Times New Roman" pitchFamily="18" charset="0"/>
              </a:rPr>
              <a:t>lánh</a:t>
            </a:r>
            <a:endParaRPr lang="en-US" sz="5334" b="1" spc="-133" dirty="0">
              <a:solidFill>
                <a:srgbClr val="036119"/>
              </a:solidFill>
              <a:latin typeface="Times New Roman" pitchFamily="18" charset="0"/>
              <a:cs typeface="Times New Roman" pitchFamily="18" charset="0"/>
            </a:endParaRPr>
          </a:p>
        </p:txBody>
      </p:sp>
      <p:sp>
        <p:nvSpPr>
          <p:cNvPr id="14" name="Freeform 10">
            <a:extLst>
              <a:ext uri="{FF2B5EF4-FFF2-40B4-BE49-F238E27FC236}">
                <a16:creationId xmlns:a16="http://schemas.microsoft.com/office/drawing/2014/main" id="{95A11BAE-E044-1009-D16D-FEA09BD69F0A}"/>
              </a:ext>
            </a:extLst>
          </p:cNvPr>
          <p:cNvSpPr/>
          <p:nvPr/>
        </p:nvSpPr>
        <p:spPr>
          <a:xfrm>
            <a:off x="20051" y="-1"/>
            <a:ext cx="2979605" cy="2348881"/>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cstate="print"/>
            <a:stretch>
              <a:fillRect/>
            </a:stretch>
          </a:blipFill>
        </p:spPr>
      </p:sp>
    </p:spTree>
    <p:extLst>
      <p:ext uri="{BB962C8B-B14F-4D97-AF65-F5344CB8AC3E}">
        <p14:creationId xmlns:p14="http://schemas.microsoft.com/office/powerpoint/2010/main" val="746074690"/>
      </p:ext>
    </p:extLst>
  </p:cSld>
  <p:clrMapOvr>
    <a:masterClrMapping/>
  </p:clrMapOvr>
  <mc:AlternateContent xmlns:mc="http://schemas.openxmlformats.org/markup-compatibility/2006" xmlns:p14="http://schemas.microsoft.com/office/powerpoint/2010/main">
    <mc:Choice Requires="p14">
      <p:transition spd="slow" p14:dur="1500">
        <p14:ripple dir="lu"/>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Tranh thiếu nhi: Cuốn sách tuổi thần tiên vector 2024 ~ MrPixelVn - Chia sẻ  Đồ họa vector pixel miễn phí">
            <a:extLst>
              <a:ext uri="{FF2B5EF4-FFF2-40B4-BE49-F238E27FC236}">
                <a16:creationId xmlns:a16="http://schemas.microsoft.com/office/drawing/2014/main" id="{B82BE2AA-9DC7-508F-7DFC-AE399A43BD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9026" r="-1" b="14722"/>
          <a:stretch/>
        </p:blipFill>
        <p:spPr bwMode="auto">
          <a:xfrm>
            <a:off x="-175263" y="0"/>
            <a:ext cx="12542525" cy="68559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775BEB2-DD79-A8F3-CE64-9ECC2ECDD691}"/>
              </a:ext>
            </a:extLst>
          </p:cNvPr>
          <p:cNvSpPr txBox="1"/>
          <p:nvPr/>
        </p:nvSpPr>
        <p:spPr>
          <a:xfrm>
            <a:off x="3017904" y="4572000"/>
            <a:ext cx="6583296" cy="2066834"/>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6600" b="0" i="0" u="none" strike="noStrike" kern="1200" cap="none" spc="0" normalizeH="0" baseline="0" noProof="0" dirty="0" err="1">
                <a:ln>
                  <a:noFill/>
                </a:ln>
                <a:solidFill>
                  <a:srgbClr val="FF0000"/>
                </a:solidFill>
                <a:effectLst/>
                <a:uLnTx/>
                <a:uFillTx/>
                <a:latin typeface="Sigmar One" panose="00000500000000000000" pitchFamily="2" charset="0"/>
                <a:ea typeface="+mn-ea"/>
                <a:cs typeface="+mn-cs"/>
              </a:rPr>
              <a:t>Tiết</a:t>
            </a:r>
            <a:r>
              <a:rPr kumimoji="0" lang="en-US" sz="6600" b="0" i="0" u="none" strike="noStrike" kern="1200" cap="none" spc="0" normalizeH="0" baseline="0" noProof="0" dirty="0">
                <a:ln>
                  <a:noFill/>
                </a:ln>
                <a:solidFill>
                  <a:srgbClr val="FF0000"/>
                </a:solidFill>
                <a:effectLst/>
                <a:uLnTx/>
                <a:uFillTx/>
                <a:latin typeface="Sigmar One" panose="00000500000000000000" pitchFamily="2" charset="0"/>
                <a:ea typeface="+mn-ea"/>
                <a:cs typeface="+mn-cs"/>
              </a:rPr>
              <a:t> 1+2</a:t>
            </a:r>
          </a:p>
        </p:txBody>
      </p:sp>
      <p:pic>
        <p:nvPicPr>
          <p:cNvPr id="3" name="Picture 2">
            <a:extLst>
              <a:ext uri="{FF2B5EF4-FFF2-40B4-BE49-F238E27FC236}">
                <a16:creationId xmlns:a16="http://schemas.microsoft.com/office/drawing/2014/main" id="{CA003F2C-FE44-D68A-97DF-EE9C0B12FB3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8667" b="90000" l="10000" r="90889">
                        <a14:foregroundMark x1="16667" y1="51667" x2="22444" y2="60333"/>
                        <a14:foregroundMark x1="42778" y1="50444" x2="52000" y2="59556"/>
                        <a14:foregroundMark x1="40778" y1="54111" x2="46667" y2="57667"/>
                        <a14:foregroundMark x1="18667" y1="55778" x2="17889" y2="61444"/>
                        <a14:foregroundMark x1="42889" y1="8667" x2="42667" y2="12000"/>
                        <a14:foregroundMark x1="39444" y1="23111" x2="39444" y2="28222"/>
                        <a14:foregroundMark x1="89222" y1="50889" x2="90889" y2="55667"/>
                      </a14:backgroundRemoval>
                    </a14:imgEffect>
                  </a14:imgLayer>
                </a14:imgProps>
              </a:ext>
            </a:extLst>
          </a:blip>
          <a:srcRect t="6116" r="1" b="1"/>
          <a:stretch/>
        </p:blipFill>
        <p:spPr>
          <a:xfrm>
            <a:off x="7480800" y="1750638"/>
            <a:ext cx="3453876" cy="3969721"/>
          </a:xfrm>
          <a:custGeom>
            <a:avLst/>
            <a:gdLst/>
            <a:ahLst/>
            <a:cxnLst/>
            <a:rect l="l" t="t" r="r" b="b"/>
            <a:pathLst>
              <a:path w="3952684" h="3588642">
                <a:moveTo>
                  <a:pt x="2262021" y="0"/>
                </a:moveTo>
                <a:cubicBezTo>
                  <a:pt x="2521915" y="0"/>
                  <a:pt x="2761111" y="48268"/>
                  <a:pt x="2973080" y="143330"/>
                </a:cubicBezTo>
                <a:cubicBezTo>
                  <a:pt x="3171733" y="232491"/>
                  <a:pt x="3346211" y="362626"/>
                  <a:pt x="3491678" y="530048"/>
                </a:cubicBezTo>
                <a:cubicBezTo>
                  <a:pt x="3788979" y="872350"/>
                  <a:pt x="3952684" y="1358801"/>
                  <a:pt x="3952684" y="1899831"/>
                </a:cubicBezTo>
                <a:cubicBezTo>
                  <a:pt x="3952684" y="2115686"/>
                  <a:pt x="3889322" y="2288927"/>
                  <a:pt x="3747331" y="2461593"/>
                </a:cubicBezTo>
                <a:cubicBezTo>
                  <a:pt x="3598809" y="2642210"/>
                  <a:pt x="3375643" y="2808567"/>
                  <a:pt x="3139331" y="2984675"/>
                </a:cubicBezTo>
                <a:cubicBezTo>
                  <a:pt x="3095732" y="3017128"/>
                  <a:pt x="3050692" y="3050728"/>
                  <a:pt x="3005652" y="3084736"/>
                </a:cubicBezTo>
                <a:cubicBezTo>
                  <a:pt x="2602495" y="3389096"/>
                  <a:pt x="2308249" y="3588642"/>
                  <a:pt x="1907213" y="3588642"/>
                </a:cubicBezTo>
                <a:cubicBezTo>
                  <a:pt x="1296158" y="3588642"/>
                  <a:pt x="863400" y="3343695"/>
                  <a:pt x="460242" y="2769559"/>
                </a:cubicBezTo>
                <a:cubicBezTo>
                  <a:pt x="407483" y="2694411"/>
                  <a:pt x="355911" y="2626066"/>
                  <a:pt x="306036" y="2560014"/>
                </a:cubicBezTo>
                <a:cubicBezTo>
                  <a:pt x="99326" y="2286139"/>
                  <a:pt x="0" y="2143712"/>
                  <a:pt x="0" y="1899831"/>
                </a:cubicBezTo>
                <a:cubicBezTo>
                  <a:pt x="0" y="1657671"/>
                  <a:pt x="62259" y="1418460"/>
                  <a:pt x="184911" y="1188839"/>
                </a:cubicBezTo>
                <a:cubicBezTo>
                  <a:pt x="304934" y="964216"/>
                  <a:pt x="476527" y="758606"/>
                  <a:pt x="694859" y="577907"/>
                </a:cubicBezTo>
                <a:cubicBezTo>
                  <a:pt x="909458" y="400240"/>
                  <a:pt x="1164345" y="253716"/>
                  <a:pt x="1432127" y="154228"/>
                </a:cubicBezTo>
                <a:cubicBezTo>
                  <a:pt x="1707119" y="51875"/>
                  <a:pt x="1986436" y="0"/>
                  <a:pt x="2262021" y="0"/>
                </a:cubicBezTo>
                <a:close/>
              </a:path>
            </a:pathLst>
          </a:custGeom>
        </p:spPr>
      </p:pic>
    </p:spTree>
    <p:extLst>
      <p:ext uri="{BB962C8B-B14F-4D97-AF65-F5344CB8AC3E}">
        <p14:creationId xmlns:p14="http://schemas.microsoft.com/office/powerpoint/2010/main" val="3886215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a:extLst>
              <a:ext uri="{FF2B5EF4-FFF2-40B4-BE49-F238E27FC236}">
                <a16:creationId xmlns:a16="http://schemas.microsoft.com/office/drawing/2014/main" id="{9983C60C-E901-DAA5-AC1C-ABD9B76BCFAC}"/>
              </a:ext>
            </a:extLst>
          </p:cNvPr>
          <p:cNvSpPr/>
          <p:nvPr/>
        </p:nvSpPr>
        <p:spPr>
          <a:xfrm>
            <a:off x="9299113" y="188640"/>
            <a:ext cx="2701543" cy="1328023"/>
          </a:xfrm>
          <a:prstGeom prst="cloud">
            <a:avLst/>
          </a:prstGeom>
          <a:solidFill>
            <a:srgbClr val="FFFFCC"/>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b="1" dirty="0">
              <a:solidFill>
                <a:srgbClr val="C00000"/>
              </a:solidFill>
              <a:latin typeface="#9Slide03 AmpleSoft Bold" panose="02000000000000000000" pitchFamily="2" charset="0"/>
            </a:endParaRPr>
          </a:p>
        </p:txBody>
      </p:sp>
      <p:pic>
        <p:nvPicPr>
          <p:cNvPr id="7" name="Picture 6" descr="A picture containing toy, doll, clipart&#10;&#10;Description automatically generated">
            <a:extLst>
              <a:ext uri="{FF2B5EF4-FFF2-40B4-BE49-F238E27FC236}">
                <a16:creationId xmlns:a16="http://schemas.microsoft.com/office/drawing/2014/main" id="{A194BB64-527E-9936-0BDE-0B88D0B09E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6853" y="1772816"/>
            <a:ext cx="3465147" cy="5085184"/>
          </a:xfrm>
          <a:prstGeom prst="rect">
            <a:avLst/>
          </a:prstGeom>
        </p:spPr>
      </p:pic>
      <p:sp>
        <p:nvSpPr>
          <p:cNvPr id="3" name="Rectangle 2"/>
          <p:cNvSpPr/>
          <p:nvPr/>
        </p:nvSpPr>
        <p:spPr>
          <a:xfrm>
            <a:off x="1295400" y="3581400"/>
            <a:ext cx="8451257" cy="646331"/>
          </a:xfrm>
          <a:prstGeom prst="rect">
            <a:avLst/>
          </a:prstGeom>
        </p:spPr>
        <p:txBody>
          <a:bodyPr wrap="square">
            <a:spAutoFit/>
          </a:bodyPr>
          <a:lstStyle/>
          <a:p>
            <a:br>
              <a:rPr lang="vi-VN" dirty="0">
                <a:solidFill>
                  <a:srgbClr val="000000"/>
                </a:solidFill>
                <a:latin typeface="OpenSans"/>
              </a:rPr>
            </a:br>
            <a:br>
              <a:rPr lang="vi-VN" dirty="0">
                <a:solidFill>
                  <a:srgbClr val="000000"/>
                </a:solidFill>
                <a:latin typeface="OpenSans"/>
              </a:rPr>
            </a:br>
            <a:endParaRPr lang="en-US" dirty="0"/>
          </a:p>
        </p:txBody>
      </p:sp>
      <p:sp>
        <p:nvSpPr>
          <p:cNvPr id="9" name="TextBox 8">
            <a:extLst>
              <a:ext uri="{FF2B5EF4-FFF2-40B4-BE49-F238E27FC236}">
                <a16:creationId xmlns:a16="http://schemas.microsoft.com/office/drawing/2014/main" id="{874923DD-2CD3-2D7E-2162-E433FE8F2CFE}"/>
              </a:ext>
            </a:extLst>
          </p:cNvPr>
          <p:cNvSpPr txBox="1"/>
          <p:nvPr/>
        </p:nvSpPr>
        <p:spPr>
          <a:xfrm>
            <a:off x="623392" y="481663"/>
            <a:ext cx="4104456" cy="715089"/>
          </a:xfrm>
          <a:prstGeom prst="roundRect">
            <a:avLst/>
          </a:prstGeom>
          <a:solidFill>
            <a:srgbClr val="FFFFCC"/>
          </a:solidFill>
          <a:ln w="28575">
            <a:solidFill>
              <a:srgbClr val="217875"/>
            </a:solidFill>
            <a:prstDash val="sysDash"/>
          </a:ln>
        </p:spPr>
        <p:txBody>
          <a:bodyPr wrap="square">
            <a:spAutoFit/>
          </a:bodyPr>
          <a:lstStyle/>
          <a:p>
            <a:r>
              <a:rPr lang="en-US" sz="3600" b="1" dirty="0" err="1">
                <a:solidFill>
                  <a:srgbClr val="00B050"/>
                </a:solidFill>
                <a:latin typeface="Nunito Black" pitchFamily="2" charset="0"/>
              </a:rPr>
              <a:t>Yêu</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cầu</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cần</a:t>
            </a:r>
            <a:r>
              <a:rPr lang="en-US" sz="3600" b="1" dirty="0">
                <a:solidFill>
                  <a:srgbClr val="00B050"/>
                </a:solidFill>
                <a:latin typeface="Nunito Black" pitchFamily="2" charset="0"/>
              </a:rPr>
              <a:t> </a:t>
            </a:r>
            <a:r>
              <a:rPr lang="en-US" sz="3600" b="1" dirty="0" err="1">
                <a:solidFill>
                  <a:srgbClr val="00B050"/>
                </a:solidFill>
                <a:latin typeface="Nunito Black" pitchFamily="2" charset="0"/>
              </a:rPr>
              <a:t>đạt</a:t>
            </a:r>
            <a:endParaRPr lang="en-US" sz="3600" dirty="0">
              <a:solidFill>
                <a:srgbClr val="00B050"/>
              </a:solidFill>
              <a:latin typeface="Nunito Black" pitchFamily="2" charset="0"/>
            </a:endParaRPr>
          </a:p>
        </p:txBody>
      </p:sp>
      <p:sp>
        <p:nvSpPr>
          <p:cNvPr id="10" name="TextBox 9">
            <a:extLst>
              <a:ext uri="{FF2B5EF4-FFF2-40B4-BE49-F238E27FC236}">
                <a16:creationId xmlns:a16="http://schemas.microsoft.com/office/drawing/2014/main" id="{874923DD-2CD3-2D7E-2162-E433FE8F2CFE}"/>
              </a:ext>
            </a:extLst>
          </p:cNvPr>
          <p:cNvSpPr txBox="1"/>
          <p:nvPr/>
        </p:nvSpPr>
        <p:spPr>
          <a:xfrm>
            <a:off x="533400" y="1772816"/>
            <a:ext cx="8193453" cy="1477851"/>
          </a:xfrm>
          <a:prstGeom prst="roundRect">
            <a:avLst/>
          </a:prstGeom>
          <a:solidFill>
            <a:srgbClr val="FFFFCC"/>
          </a:solidFill>
          <a:ln w="28575">
            <a:solidFill>
              <a:srgbClr val="217875"/>
            </a:solidFill>
            <a:prstDash val="sysDash"/>
          </a:ln>
        </p:spPr>
        <p:txBody>
          <a:bodyPr wrap="square">
            <a:spAutoFit/>
          </a:bodyPr>
          <a:lstStyle/>
          <a:p>
            <a:pPr algn="just">
              <a:lnSpc>
                <a:spcPct val="130000"/>
              </a:lnSpc>
            </a:pPr>
            <a:r>
              <a:rPr lang="en-US" sz="3200" dirty="0">
                <a:solidFill>
                  <a:srgbClr val="7030A0"/>
                </a:solidFill>
                <a:latin typeface="Nunito Black" pitchFamily="2" charset="0"/>
              </a:rPr>
              <a:t>1</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Đọc</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đúng</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từ</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khó</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biết</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cách</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đọc</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bài</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ngắt</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nghỉ</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nhấn</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giọng</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phù</a:t>
            </a:r>
            <a:r>
              <a:rPr lang="en-US" sz="3200" b="1" dirty="0">
                <a:solidFill>
                  <a:srgbClr val="7030A0"/>
                </a:solidFill>
                <a:latin typeface="Nunito Black" pitchFamily="2" charset="0"/>
              </a:rPr>
              <a:t> </a:t>
            </a:r>
            <a:r>
              <a:rPr lang="en-US" sz="3200" b="1" dirty="0" err="1">
                <a:solidFill>
                  <a:srgbClr val="7030A0"/>
                </a:solidFill>
                <a:latin typeface="Nunito Black" pitchFamily="2" charset="0"/>
              </a:rPr>
              <a:t>hợp</a:t>
            </a:r>
            <a:r>
              <a:rPr lang="en-US" sz="3200" b="1" dirty="0">
                <a:solidFill>
                  <a:srgbClr val="7030A0"/>
                </a:solidFill>
                <a:latin typeface="Nunito Black" pitchFamily="2" charset="0"/>
              </a:rPr>
              <a:t>).</a:t>
            </a:r>
            <a:endParaRPr lang="vi-VN" sz="3200" b="1" dirty="0">
              <a:solidFill>
                <a:srgbClr val="7030A0"/>
              </a:solidFill>
              <a:latin typeface="Nunito Black" pitchFamily="2" charset="0"/>
            </a:endParaRPr>
          </a:p>
        </p:txBody>
      </p:sp>
      <p:sp>
        <p:nvSpPr>
          <p:cNvPr id="2" name="TextBox 1">
            <a:extLst>
              <a:ext uri="{FF2B5EF4-FFF2-40B4-BE49-F238E27FC236}">
                <a16:creationId xmlns:a16="http://schemas.microsoft.com/office/drawing/2014/main" id="{66F5E8CD-747C-FB16-86BE-F5D4A666FCA3}"/>
              </a:ext>
            </a:extLst>
          </p:cNvPr>
          <p:cNvSpPr txBox="1"/>
          <p:nvPr/>
        </p:nvSpPr>
        <p:spPr>
          <a:xfrm>
            <a:off x="447362" y="3829660"/>
            <a:ext cx="8279491" cy="2186130"/>
          </a:xfrm>
          <a:prstGeom prst="roundRect">
            <a:avLst/>
          </a:prstGeom>
          <a:solidFill>
            <a:srgbClr val="FFFFCC"/>
          </a:solidFill>
          <a:ln w="28575">
            <a:solidFill>
              <a:srgbClr val="217875"/>
            </a:solidFill>
            <a:prstDash val="sysDash"/>
          </a:ln>
        </p:spPr>
        <p:txBody>
          <a:bodyPr wrap="square">
            <a:spAutoFit/>
          </a:bodyPr>
          <a:lstStyle/>
          <a:p>
            <a:pPr algn="just">
              <a:lnSpc>
                <a:spcPct val="130000"/>
              </a:lnSpc>
            </a:pPr>
            <a:r>
              <a:rPr lang="en-US" sz="3200" dirty="0">
                <a:solidFill>
                  <a:srgbClr val="7030A0"/>
                </a:solidFill>
                <a:latin typeface="Nunito Black" pitchFamily="2" charset="0"/>
              </a:rPr>
              <a:t>2. </a:t>
            </a:r>
            <a:r>
              <a:rPr lang="en-US" sz="3200" dirty="0" err="1">
                <a:solidFill>
                  <a:srgbClr val="7030A0"/>
                </a:solidFill>
                <a:latin typeface="Nunito Black" pitchFamily="2" charset="0"/>
              </a:rPr>
              <a:t>Hiểu</a:t>
            </a:r>
            <a:r>
              <a:rPr lang="en-US" sz="3200" dirty="0">
                <a:solidFill>
                  <a:srgbClr val="7030A0"/>
                </a:solidFill>
                <a:latin typeface="Nunito Black" pitchFamily="2" charset="0"/>
              </a:rPr>
              <a:t> </a:t>
            </a:r>
            <a:r>
              <a:rPr lang="en-US" sz="3200" dirty="0" err="1">
                <a:solidFill>
                  <a:srgbClr val="7030A0"/>
                </a:solidFill>
                <a:latin typeface="Nunito Black" pitchFamily="2" charset="0"/>
              </a:rPr>
              <a:t>nội</a:t>
            </a:r>
            <a:r>
              <a:rPr lang="en-US" sz="3200" dirty="0">
                <a:solidFill>
                  <a:srgbClr val="7030A0"/>
                </a:solidFill>
                <a:latin typeface="Nunito Black" pitchFamily="2" charset="0"/>
              </a:rPr>
              <a:t> dung </a:t>
            </a:r>
            <a:r>
              <a:rPr lang="en-US" sz="3200" dirty="0" err="1">
                <a:solidFill>
                  <a:srgbClr val="7030A0"/>
                </a:solidFill>
                <a:latin typeface="Nunito Black" pitchFamily="2" charset="0"/>
              </a:rPr>
              <a:t>bài</a:t>
            </a:r>
            <a:r>
              <a:rPr lang="en-US" sz="3200" dirty="0">
                <a:solidFill>
                  <a:srgbClr val="7030A0"/>
                </a:solidFill>
                <a:latin typeface="Nunito Black" pitchFamily="2" charset="0"/>
              </a:rPr>
              <a:t> </a:t>
            </a:r>
            <a:r>
              <a:rPr lang="en-US" sz="3200" dirty="0" err="1">
                <a:solidFill>
                  <a:srgbClr val="7030A0"/>
                </a:solidFill>
                <a:latin typeface="Nunito Black" pitchFamily="2" charset="0"/>
              </a:rPr>
              <a:t>tập</a:t>
            </a:r>
            <a:r>
              <a:rPr lang="en-US" sz="3200" dirty="0">
                <a:solidFill>
                  <a:srgbClr val="7030A0"/>
                </a:solidFill>
                <a:latin typeface="Nunito Black" pitchFamily="2" charset="0"/>
              </a:rPr>
              <a:t> </a:t>
            </a:r>
            <a:r>
              <a:rPr lang="en-US" sz="3200" dirty="0" err="1">
                <a:solidFill>
                  <a:srgbClr val="7030A0"/>
                </a:solidFill>
                <a:latin typeface="Nunito Black" pitchFamily="2" charset="0"/>
              </a:rPr>
              <a:t>đọc</a:t>
            </a:r>
            <a:r>
              <a:rPr lang="en-US" sz="3200" dirty="0">
                <a:solidFill>
                  <a:srgbClr val="7030A0"/>
                </a:solidFill>
                <a:latin typeface="Nunito Black" pitchFamily="2" charset="0"/>
              </a:rPr>
              <a:t>, </a:t>
            </a:r>
            <a:r>
              <a:rPr lang="en-US" sz="3200" dirty="0" err="1">
                <a:solidFill>
                  <a:srgbClr val="7030A0"/>
                </a:solidFill>
                <a:latin typeface="Nunito Black" pitchFamily="2" charset="0"/>
              </a:rPr>
              <a:t>có</a:t>
            </a:r>
            <a:r>
              <a:rPr lang="en-US" sz="3200" dirty="0">
                <a:solidFill>
                  <a:srgbClr val="7030A0"/>
                </a:solidFill>
                <a:latin typeface="Nunito Black" pitchFamily="2" charset="0"/>
              </a:rPr>
              <a:t> </a:t>
            </a:r>
            <a:r>
              <a:rPr lang="en-US" sz="3200" dirty="0" err="1">
                <a:solidFill>
                  <a:srgbClr val="7030A0"/>
                </a:solidFill>
                <a:latin typeface="Nunito Black" pitchFamily="2" charset="0"/>
              </a:rPr>
              <a:t>thái</a:t>
            </a:r>
            <a:r>
              <a:rPr lang="en-US" sz="3200" dirty="0">
                <a:solidFill>
                  <a:srgbClr val="7030A0"/>
                </a:solidFill>
                <a:latin typeface="Nunito Black" pitchFamily="2" charset="0"/>
              </a:rPr>
              <a:t> </a:t>
            </a:r>
            <a:r>
              <a:rPr lang="en-US" sz="3200" dirty="0" err="1">
                <a:solidFill>
                  <a:srgbClr val="7030A0"/>
                </a:solidFill>
                <a:latin typeface="Nunito Black" pitchFamily="2" charset="0"/>
              </a:rPr>
              <a:t>độ</a:t>
            </a:r>
            <a:r>
              <a:rPr lang="en-US" sz="3200" dirty="0">
                <a:solidFill>
                  <a:srgbClr val="7030A0"/>
                </a:solidFill>
                <a:latin typeface="Nunito Black" pitchFamily="2" charset="0"/>
              </a:rPr>
              <a:t> </a:t>
            </a:r>
            <a:r>
              <a:rPr lang="en-US" sz="3200" dirty="0" err="1">
                <a:solidFill>
                  <a:srgbClr val="7030A0"/>
                </a:solidFill>
                <a:latin typeface="Nunito Black" pitchFamily="2" charset="0"/>
              </a:rPr>
              <a:t>tích</a:t>
            </a:r>
            <a:r>
              <a:rPr lang="en-US" sz="3200" dirty="0">
                <a:solidFill>
                  <a:srgbClr val="7030A0"/>
                </a:solidFill>
                <a:latin typeface="Nunito Black" pitchFamily="2" charset="0"/>
              </a:rPr>
              <a:t> </a:t>
            </a:r>
            <a:r>
              <a:rPr lang="en-US" sz="3200" dirty="0" err="1">
                <a:solidFill>
                  <a:srgbClr val="7030A0"/>
                </a:solidFill>
                <a:latin typeface="Nunito Black" pitchFamily="2" charset="0"/>
              </a:rPr>
              <a:t>cực</a:t>
            </a:r>
            <a:r>
              <a:rPr lang="en-US" sz="3200" dirty="0">
                <a:solidFill>
                  <a:srgbClr val="7030A0"/>
                </a:solidFill>
                <a:latin typeface="Nunito Black" pitchFamily="2" charset="0"/>
              </a:rPr>
              <a:t>, </a:t>
            </a:r>
            <a:r>
              <a:rPr lang="en-US" sz="3200" dirty="0" err="1">
                <a:solidFill>
                  <a:srgbClr val="7030A0"/>
                </a:solidFill>
                <a:latin typeface="Nunito Black" pitchFamily="2" charset="0"/>
              </a:rPr>
              <a:t>có</a:t>
            </a:r>
            <a:r>
              <a:rPr lang="en-US" sz="3200" dirty="0">
                <a:solidFill>
                  <a:srgbClr val="7030A0"/>
                </a:solidFill>
                <a:latin typeface="Nunito Black" pitchFamily="2" charset="0"/>
              </a:rPr>
              <a:t> </a:t>
            </a:r>
            <a:r>
              <a:rPr lang="en-US" sz="3200" dirty="0" err="1">
                <a:solidFill>
                  <a:srgbClr val="7030A0"/>
                </a:solidFill>
                <a:latin typeface="Nunito Black" pitchFamily="2" charset="0"/>
              </a:rPr>
              <a:t>niềm</a:t>
            </a:r>
            <a:r>
              <a:rPr lang="en-US" sz="3200" dirty="0">
                <a:solidFill>
                  <a:srgbClr val="7030A0"/>
                </a:solidFill>
                <a:latin typeface="Nunito Black" pitchFamily="2" charset="0"/>
              </a:rPr>
              <a:t> </a:t>
            </a:r>
            <a:r>
              <a:rPr lang="en-US" sz="3200" dirty="0" err="1">
                <a:solidFill>
                  <a:srgbClr val="7030A0"/>
                </a:solidFill>
                <a:latin typeface="Nunito Black" pitchFamily="2" charset="0"/>
              </a:rPr>
              <a:t>yêu</a:t>
            </a:r>
            <a:r>
              <a:rPr lang="en-US" sz="3200" dirty="0">
                <a:solidFill>
                  <a:srgbClr val="7030A0"/>
                </a:solidFill>
                <a:latin typeface="Nunito Black" pitchFamily="2" charset="0"/>
              </a:rPr>
              <a:t> </a:t>
            </a:r>
            <a:r>
              <a:rPr lang="en-US" sz="3200" dirty="0" err="1">
                <a:solidFill>
                  <a:srgbClr val="7030A0"/>
                </a:solidFill>
                <a:latin typeface="Nunito Black" pitchFamily="2" charset="0"/>
              </a:rPr>
              <a:t>thích</a:t>
            </a:r>
            <a:r>
              <a:rPr lang="en-US" sz="3200" dirty="0">
                <a:solidFill>
                  <a:srgbClr val="7030A0"/>
                </a:solidFill>
                <a:latin typeface="Nunito Black" pitchFamily="2" charset="0"/>
              </a:rPr>
              <a:t> </a:t>
            </a:r>
            <a:r>
              <a:rPr lang="en-US" sz="3200" dirty="0" err="1">
                <a:solidFill>
                  <a:srgbClr val="7030A0"/>
                </a:solidFill>
                <a:latin typeface="Nunito Black" pitchFamily="2" charset="0"/>
              </a:rPr>
              <a:t>với</a:t>
            </a:r>
            <a:r>
              <a:rPr lang="en-US" sz="3200" dirty="0">
                <a:solidFill>
                  <a:srgbClr val="7030A0"/>
                </a:solidFill>
                <a:latin typeface="Nunito Black" pitchFamily="2" charset="0"/>
              </a:rPr>
              <a:t> </a:t>
            </a:r>
            <a:r>
              <a:rPr lang="en-US" sz="3200" dirty="0" err="1">
                <a:solidFill>
                  <a:srgbClr val="7030A0"/>
                </a:solidFill>
                <a:latin typeface="Nunito Black" pitchFamily="2" charset="0"/>
              </a:rPr>
              <a:t>việc</a:t>
            </a:r>
            <a:r>
              <a:rPr lang="en-US" sz="3200" dirty="0">
                <a:solidFill>
                  <a:srgbClr val="7030A0"/>
                </a:solidFill>
                <a:latin typeface="Nunito Black" pitchFamily="2" charset="0"/>
              </a:rPr>
              <a:t> </a:t>
            </a:r>
            <a:r>
              <a:rPr lang="en-US" sz="3200" dirty="0" err="1">
                <a:solidFill>
                  <a:srgbClr val="7030A0"/>
                </a:solidFill>
                <a:latin typeface="Nunito Black" pitchFamily="2" charset="0"/>
              </a:rPr>
              <a:t>khám</a:t>
            </a:r>
            <a:r>
              <a:rPr lang="en-US" sz="3200" dirty="0">
                <a:solidFill>
                  <a:srgbClr val="7030A0"/>
                </a:solidFill>
                <a:latin typeface="Nunito Black" pitchFamily="2" charset="0"/>
              </a:rPr>
              <a:t> </a:t>
            </a:r>
            <a:r>
              <a:rPr lang="en-US" sz="3200" dirty="0" err="1">
                <a:solidFill>
                  <a:srgbClr val="7030A0"/>
                </a:solidFill>
                <a:latin typeface="Nunito Black" pitchFamily="2" charset="0"/>
              </a:rPr>
              <a:t>phá</a:t>
            </a:r>
            <a:r>
              <a:rPr lang="en-US" sz="3200" dirty="0">
                <a:solidFill>
                  <a:srgbClr val="7030A0"/>
                </a:solidFill>
                <a:latin typeface="Nunito Black" pitchFamily="2" charset="0"/>
              </a:rPr>
              <a:t> </a:t>
            </a:r>
            <a:r>
              <a:rPr lang="en-US" sz="3200" dirty="0" err="1">
                <a:solidFill>
                  <a:srgbClr val="7030A0"/>
                </a:solidFill>
                <a:latin typeface="Nunito Black" pitchFamily="2" charset="0"/>
              </a:rPr>
              <a:t>trải</a:t>
            </a:r>
            <a:r>
              <a:rPr lang="en-US" sz="3200" dirty="0">
                <a:solidFill>
                  <a:srgbClr val="7030A0"/>
                </a:solidFill>
                <a:latin typeface="Nunito Black" pitchFamily="2" charset="0"/>
              </a:rPr>
              <a:t> </a:t>
            </a:r>
            <a:r>
              <a:rPr lang="en-US" sz="3200" dirty="0" err="1">
                <a:solidFill>
                  <a:srgbClr val="7030A0"/>
                </a:solidFill>
                <a:latin typeface="Nunito Black" pitchFamily="2" charset="0"/>
              </a:rPr>
              <a:t>nghiệm</a:t>
            </a:r>
            <a:r>
              <a:rPr lang="en-US" sz="3200" dirty="0">
                <a:solidFill>
                  <a:srgbClr val="7030A0"/>
                </a:solidFill>
                <a:latin typeface="Nunito Black" pitchFamily="2" charset="0"/>
              </a:rPr>
              <a:t> </a:t>
            </a:r>
            <a:r>
              <a:rPr lang="en-US" sz="3200" dirty="0" err="1">
                <a:solidFill>
                  <a:srgbClr val="7030A0"/>
                </a:solidFill>
                <a:latin typeface="Nunito Black" pitchFamily="2" charset="0"/>
              </a:rPr>
              <a:t>cuộc</a:t>
            </a:r>
            <a:r>
              <a:rPr lang="en-US" sz="3200" dirty="0">
                <a:solidFill>
                  <a:srgbClr val="7030A0"/>
                </a:solidFill>
                <a:latin typeface="Nunito Black" pitchFamily="2" charset="0"/>
              </a:rPr>
              <a:t> </a:t>
            </a:r>
            <a:r>
              <a:rPr lang="en-US" sz="3200" dirty="0" err="1">
                <a:solidFill>
                  <a:srgbClr val="7030A0"/>
                </a:solidFill>
                <a:latin typeface="Nunito Black" pitchFamily="2" charset="0"/>
              </a:rPr>
              <a:t>sống</a:t>
            </a:r>
            <a:r>
              <a:rPr lang="en-US" sz="3200" dirty="0">
                <a:solidFill>
                  <a:srgbClr val="7030A0"/>
                </a:solidFill>
                <a:latin typeface="Nunito Black" pitchFamily="2" charset="0"/>
              </a:rPr>
              <a:t>.</a:t>
            </a:r>
            <a:endParaRPr lang="vi-VN" sz="3200" dirty="0">
              <a:solidFill>
                <a:srgbClr val="7030A0"/>
              </a:solidFill>
              <a:latin typeface="Nunito Black" pitchFamily="2" charset="0"/>
            </a:endParaRPr>
          </a:p>
        </p:txBody>
      </p:sp>
    </p:spTree>
    <p:extLst>
      <p:ext uri="{BB962C8B-B14F-4D97-AF65-F5344CB8AC3E}">
        <p14:creationId xmlns:p14="http://schemas.microsoft.com/office/powerpoint/2010/main" val="3349767398"/>
      </p:ext>
    </p:extLst>
  </p:cSld>
  <p:clrMapOvr>
    <a:masterClrMapping/>
  </p:clrMapOvr>
  <mc:AlternateContent xmlns:mc="http://schemas.openxmlformats.org/markup-compatibility/2006" xmlns:p14="http://schemas.microsoft.com/office/powerpoint/2010/main">
    <mc:Choice Requires="p14">
      <p:transition spd="slow" p14:dur="1500">
        <p14:ripple dir="l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10">
            <a:extLst>
              <a:ext uri="{FF2B5EF4-FFF2-40B4-BE49-F238E27FC236}">
                <a16:creationId xmlns:a16="http://schemas.microsoft.com/office/drawing/2014/main" id="{C6258C25-9AC4-F6CB-0E86-31EDD3BE5F65}"/>
              </a:ext>
            </a:extLst>
          </p:cNvPr>
          <p:cNvPicPr>
            <a:picLocks noChangeAspect="1"/>
          </p:cNvPicPr>
          <p:nvPr/>
        </p:nvPicPr>
        <p:blipFill rotWithShape="1">
          <a:blip r:embed="rId2"/>
          <a:srcRect l="7989" r="4870" b="1"/>
          <a:stretch/>
        </p:blipFill>
        <p:spPr>
          <a:xfrm>
            <a:off x="-67324" y="-39887"/>
            <a:ext cx="12196243" cy="6857993"/>
          </a:xfrm>
          <a:prstGeom prst="rect">
            <a:avLst/>
          </a:prstGeom>
        </p:spPr>
      </p:pic>
      <p:sp>
        <p:nvSpPr>
          <p:cNvPr id="25" name="Rectangle 24">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38684" y="1316432"/>
            <a:ext cx="4225136" cy="42251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67"/>
          </a:p>
        </p:txBody>
      </p:sp>
      <p:sp>
        <p:nvSpPr>
          <p:cNvPr id="27" name="Freeform: Shape 26">
            <a:extLst>
              <a:ext uri="{FF2B5EF4-FFF2-40B4-BE49-F238E27FC236}">
                <a16:creationId xmlns:a16="http://schemas.microsoft.com/office/drawing/2014/main" id="{49F1A7E4-819D-4D21-8E8B-32671A9F9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3920" y="753377"/>
            <a:ext cx="5353835" cy="5353835"/>
          </a:xfrm>
          <a:custGeom>
            <a:avLst/>
            <a:gdLst>
              <a:gd name="connsiteX0" fmla="*/ 690507 w 5353835"/>
              <a:gd name="connsiteY0" fmla="*/ 5273742 h 5353835"/>
              <a:gd name="connsiteX1" fmla="*/ 4938299 w 5353835"/>
              <a:gd name="connsiteY1" fmla="*/ 5273742 h 5353835"/>
              <a:gd name="connsiteX2" fmla="*/ 4858206 w 5353835"/>
              <a:gd name="connsiteY2" fmla="*/ 5353835 h 5353835"/>
              <a:gd name="connsiteX3" fmla="*/ 770600 w 5353835"/>
              <a:gd name="connsiteY3" fmla="*/ 5353835 h 5353835"/>
              <a:gd name="connsiteX4" fmla="*/ 433255 w 5353835"/>
              <a:gd name="connsiteY4" fmla="*/ 80093 h 5353835"/>
              <a:gd name="connsiteX5" fmla="*/ 513348 w 5353835"/>
              <a:gd name="connsiteY5" fmla="*/ 0 h 5353835"/>
              <a:gd name="connsiteX6" fmla="*/ 5353835 w 5353835"/>
              <a:gd name="connsiteY6" fmla="*/ 0 h 5353835"/>
              <a:gd name="connsiteX7" fmla="*/ 5353835 w 5353835"/>
              <a:gd name="connsiteY7" fmla="*/ 4858206 h 5353835"/>
              <a:gd name="connsiteX8" fmla="*/ 5273742 w 5353835"/>
              <a:gd name="connsiteY8" fmla="*/ 4938299 h 5353835"/>
              <a:gd name="connsiteX9" fmla="*/ 5273742 w 5353835"/>
              <a:gd name="connsiteY9" fmla="*/ 80093 h 5353835"/>
              <a:gd name="connsiteX10" fmla="*/ 0 w 5353835"/>
              <a:gd name="connsiteY10" fmla="*/ 513348 h 5353835"/>
              <a:gd name="connsiteX11" fmla="*/ 80093 w 5353835"/>
              <a:gd name="connsiteY11" fmla="*/ 433255 h 5353835"/>
              <a:gd name="connsiteX12" fmla="*/ 80093 w 5353835"/>
              <a:gd name="connsiteY12" fmla="*/ 4663328 h 5353835"/>
              <a:gd name="connsiteX13" fmla="*/ 0 w 5353835"/>
              <a:gd name="connsiteY13" fmla="*/ 4583235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7" y="5273742"/>
                </a:moveTo>
                <a:lnTo>
                  <a:pt x="4938299" y="5273742"/>
                </a:lnTo>
                <a:lnTo>
                  <a:pt x="4858206" y="5353835"/>
                </a:lnTo>
                <a:lnTo>
                  <a:pt x="770600" y="5353835"/>
                </a:lnTo>
                <a:close/>
                <a:moveTo>
                  <a:pt x="433255" y="80093"/>
                </a:moveTo>
                <a:lnTo>
                  <a:pt x="513348" y="0"/>
                </a:lnTo>
                <a:lnTo>
                  <a:pt x="5353835" y="0"/>
                </a:lnTo>
                <a:lnTo>
                  <a:pt x="5353835" y="4858206"/>
                </a:lnTo>
                <a:lnTo>
                  <a:pt x="5273742" y="4938299"/>
                </a:lnTo>
                <a:lnTo>
                  <a:pt x="5273742" y="80093"/>
                </a:lnTo>
                <a:close/>
                <a:moveTo>
                  <a:pt x="0" y="513348"/>
                </a:moveTo>
                <a:lnTo>
                  <a:pt x="80093" y="433255"/>
                </a:lnTo>
                <a:lnTo>
                  <a:pt x="80093" y="4663328"/>
                </a:lnTo>
                <a:lnTo>
                  <a:pt x="0" y="4583235"/>
                </a:ln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solidFill>
                <a:schemeClr val="tx1"/>
              </a:solidFill>
            </a:endParaRPr>
          </a:p>
        </p:txBody>
      </p:sp>
      <p:sp>
        <p:nvSpPr>
          <p:cNvPr id="6" name="TextBox 5">
            <a:extLst>
              <a:ext uri="{FF2B5EF4-FFF2-40B4-BE49-F238E27FC236}">
                <a16:creationId xmlns:a16="http://schemas.microsoft.com/office/drawing/2014/main" id="{EF839EB8-8201-63F3-BBB7-AFBB0E77BB6D}"/>
              </a:ext>
            </a:extLst>
          </p:cNvPr>
          <p:cNvSpPr txBox="1"/>
          <p:nvPr/>
        </p:nvSpPr>
        <p:spPr>
          <a:xfrm>
            <a:off x="1013464" y="2418123"/>
            <a:ext cx="4434464" cy="1802965"/>
          </a:xfrm>
          <a:prstGeom prst="rect">
            <a:avLst/>
          </a:prstGeom>
          <a:noFill/>
        </p:spPr>
        <p:txBody>
          <a:bodyPr vert="horz" lIns="60960" tIns="30480" rIns="60960" bIns="30480" rtlCol="0" anchor="ctr">
            <a:normAutofit/>
          </a:bodyPr>
          <a:lstStyle/>
          <a:p>
            <a:pPr algn="ctr">
              <a:lnSpc>
                <a:spcPct val="90000"/>
              </a:lnSpc>
              <a:spcBef>
                <a:spcPct val="0"/>
              </a:spcBef>
              <a:spcAft>
                <a:spcPts val="400"/>
              </a:spcAft>
            </a:pPr>
            <a:r>
              <a:rPr lang="en-US" sz="4400" dirty="0" err="1">
                <a:solidFill>
                  <a:srgbClr val="0000CC"/>
                </a:solidFill>
                <a:latin typeface="Sigmar One" panose="00000500000000000000" pitchFamily="2" charset="0"/>
                <a:ea typeface="+mj-ea"/>
                <a:cs typeface="+mj-cs"/>
              </a:rPr>
              <a:t>Đọc</a:t>
            </a:r>
            <a:r>
              <a:rPr lang="en-US" sz="4400" dirty="0">
                <a:solidFill>
                  <a:srgbClr val="0000CC"/>
                </a:solidFill>
                <a:latin typeface="Sigmar One" panose="00000500000000000000" pitchFamily="2" charset="0"/>
                <a:ea typeface="+mj-ea"/>
                <a:cs typeface="+mj-cs"/>
              </a:rPr>
              <a:t> </a:t>
            </a:r>
            <a:r>
              <a:rPr lang="en-US" sz="4400" dirty="0" err="1">
                <a:solidFill>
                  <a:srgbClr val="0000CC"/>
                </a:solidFill>
                <a:latin typeface="Sigmar One" panose="00000500000000000000" pitchFamily="2" charset="0"/>
                <a:ea typeface="+mj-ea"/>
                <a:cs typeface="+mj-cs"/>
              </a:rPr>
              <a:t>văn</a:t>
            </a:r>
            <a:r>
              <a:rPr lang="en-US" sz="4400" dirty="0">
                <a:solidFill>
                  <a:srgbClr val="0000CC"/>
                </a:solidFill>
                <a:latin typeface="Sigmar One" panose="00000500000000000000" pitchFamily="2" charset="0"/>
                <a:ea typeface="+mj-ea"/>
                <a:cs typeface="+mj-cs"/>
              </a:rPr>
              <a:t> </a:t>
            </a:r>
            <a:r>
              <a:rPr lang="en-US" sz="4400" dirty="0" err="1">
                <a:solidFill>
                  <a:srgbClr val="0000CC"/>
                </a:solidFill>
                <a:latin typeface="Sigmar One" panose="00000500000000000000" pitchFamily="2" charset="0"/>
                <a:ea typeface="+mj-ea"/>
                <a:cs typeface="+mj-cs"/>
              </a:rPr>
              <a:t>bản</a:t>
            </a:r>
            <a:endParaRPr lang="en-US" sz="4400" dirty="0">
              <a:solidFill>
                <a:srgbClr val="0000CC"/>
              </a:solidFill>
              <a:latin typeface="Sigmar One" panose="00000500000000000000" pitchFamily="2" charset="0"/>
              <a:ea typeface="+mj-ea"/>
              <a:cs typeface="+mj-cs"/>
            </a:endParaRPr>
          </a:p>
          <a:p>
            <a:pPr indent="-152408" algn="ctr">
              <a:lnSpc>
                <a:spcPct val="90000"/>
              </a:lnSpc>
              <a:spcBef>
                <a:spcPct val="0"/>
              </a:spcBef>
              <a:spcAft>
                <a:spcPts val="400"/>
              </a:spcAft>
            </a:pPr>
            <a:endParaRPr lang="en-US" sz="3600" dirty="0">
              <a:solidFill>
                <a:srgbClr val="40AFB9"/>
              </a:solidFill>
              <a:latin typeface="+mj-lt"/>
              <a:ea typeface="+mj-ea"/>
              <a:cs typeface="+mj-cs"/>
            </a:endParaRPr>
          </a:p>
        </p:txBody>
      </p:sp>
      <p:sp>
        <p:nvSpPr>
          <p:cNvPr id="29" name="Freeform: Shape 28">
            <a:extLst>
              <a:ext uri="{FF2B5EF4-FFF2-40B4-BE49-F238E27FC236}">
                <a16:creationId xmlns:a16="http://schemas.microsoft.com/office/drawing/2014/main" id="{B1ECBAC9-8FF8-4D44-BD49-6B81C3816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951583" y="-621194"/>
            <a:ext cx="2495927" cy="1767670"/>
          </a:xfrm>
          <a:custGeom>
            <a:avLst/>
            <a:gdLst>
              <a:gd name="connsiteX0" fmla="*/ 0 w 2495927"/>
              <a:gd name="connsiteY0" fmla="*/ 1767670 h 1767670"/>
              <a:gd name="connsiteX1" fmla="*/ 1767670 w 2495927"/>
              <a:gd name="connsiteY1" fmla="*/ 0 h 1767670"/>
              <a:gd name="connsiteX2" fmla="*/ 2495927 w 2495927"/>
              <a:gd name="connsiteY2" fmla="*/ 728256 h 1767670"/>
              <a:gd name="connsiteX3" fmla="*/ 2495927 w 2495927"/>
              <a:gd name="connsiteY3" fmla="*/ 1767670 h 1767670"/>
            </a:gdLst>
            <a:ahLst/>
            <a:cxnLst>
              <a:cxn ang="0">
                <a:pos x="connsiteX0" y="connsiteY0"/>
              </a:cxn>
              <a:cxn ang="0">
                <a:pos x="connsiteX1" y="connsiteY1"/>
              </a:cxn>
              <a:cxn ang="0">
                <a:pos x="connsiteX2" y="connsiteY2"/>
              </a:cxn>
              <a:cxn ang="0">
                <a:pos x="connsiteX3" y="connsiteY3"/>
              </a:cxn>
            </a:cxnLst>
            <a:rect l="l" t="t" r="r" b="b"/>
            <a:pathLst>
              <a:path w="2495927" h="1767670">
                <a:moveTo>
                  <a:pt x="0" y="1767670"/>
                </a:moveTo>
                <a:lnTo>
                  <a:pt x="1767670" y="0"/>
                </a:lnTo>
                <a:lnTo>
                  <a:pt x="2495927" y="728256"/>
                </a:lnTo>
                <a:lnTo>
                  <a:pt x="2495927" y="176767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1" name="Rectangle 30">
            <a:extLst>
              <a:ext uri="{FF2B5EF4-FFF2-40B4-BE49-F238E27FC236}">
                <a16:creationId xmlns:a16="http://schemas.microsoft.com/office/drawing/2014/main" id="{530F234A-713C-4B90-B43E-8F10C8B67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136578" y="419910"/>
            <a:ext cx="1130961" cy="1130961"/>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33" name="Group 32">
            <a:extLst>
              <a:ext uri="{FF2B5EF4-FFF2-40B4-BE49-F238E27FC236}">
                <a16:creationId xmlns:a16="http://schemas.microsoft.com/office/drawing/2014/main" id="{A2C8816B-132C-4433-807D-BE8737D460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6004" y="5609070"/>
            <a:ext cx="780053" cy="747280"/>
            <a:chOff x="7011922" y="4095164"/>
            <a:chExt cx="1203067" cy="1152523"/>
          </a:xfrm>
        </p:grpSpPr>
        <p:sp>
          <p:nvSpPr>
            <p:cNvPr id="34" name="Rectangle 33">
              <a:extLst>
                <a:ext uri="{FF2B5EF4-FFF2-40B4-BE49-F238E27FC236}">
                  <a16:creationId xmlns:a16="http://schemas.microsoft.com/office/drawing/2014/main" id="{3D9E8922-1B3D-4020-A05C-C539C0C550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7135024" y="4167722"/>
              <a:ext cx="1079965" cy="1079965"/>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35" name="Rectangle 34">
              <a:extLst>
                <a:ext uri="{FF2B5EF4-FFF2-40B4-BE49-F238E27FC236}">
                  <a16:creationId xmlns:a16="http://schemas.microsoft.com/office/drawing/2014/main" id="{A8064EBB-920B-4259-AC3A-6F286FAF21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7011922" y="4095164"/>
              <a:ext cx="485578" cy="485578"/>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grpSp>
        <p:nvGrpSpPr>
          <p:cNvPr id="37" name="Group 36">
            <a:extLst>
              <a:ext uri="{FF2B5EF4-FFF2-40B4-BE49-F238E27FC236}">
                <a16:creationId xmlns:a16="http://schemas.microsoft.com/office/drawing/2014/main" id="{3FE43375-339B-4A67-BEC7-44D202CA1F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62597" y="5490560"/>
            <a:ext cx="803394" cy="855268"/>
            <a:chOff x="10246841" y="5975889"/>
            <a:chExt cx="1378553" cy="1467564"/>
          </a:xfrm>
        </p:grpSpPr>
        <p:sp>
          <p:nvSpPr>
            <p:cNvPr id="38" name="Rectangle 37">
              <a:extLst>
                <a:ext uri="{FF2B5EF4-FFF2-40B4-BE49-F238E27FC236}">
                  <a16:creationId xmlns:a16="http://schemas.microsoft.com/office/drawing/2014/main" id="{52329D9A-3D48-4B69-939D-2A480F147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0246842" y="5975888"/>
              <a:ext cx="1316404" cy="131640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9" name="Rectangle 38">
              <a:extLst>
                <a:ext uri="{FF2B5EF4-FFF2-40B4-BE49-F238E27FC236}">
                  <a16:creationId xmlns:a16="http://schemas.microsoft.com/office/drawing/2014/main" id="{2D5CC4CB-7B78-480A-A0AE-A8A35C08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38860" y="6856918"/>
              <a:ext cx="586534" cy="58653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grpSp>
        <p:nvGrpSpPr>
          <p:cNvPr id="41" name="Group 40">
            <a:extLst>
              <a:ext uri="{FF2B5EF4-FFF2-40B4-BE49-F238E27FC236}">
                <a16:creationId xmlns:a16="http://schemas.microsoft.com/office/drawing/2014/main" id="{89DECC1B-0AAB-435F-81AE-4C770DACCA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85868" y="6047146"/>
            <a:ext cx="1636826" cy="818413"/>
            <a:chOff x="8085870" y="5837885"/>
            <a:chExt cx="2055357" cy="1027679"/>
          </a:xfrm>
        </p:grpSpPr>
        <p:sp>
          <p:nvSpPr>
            <p:cNvPr id="42" name="Rectangle 41">
              <a:extLst>
                <a:ext uri="{FF2B5EF4-FFF2-40B4-BE49-F238E27FC236}">
                  <a16:creationId xmlns:a16="http://schemas.microsoft.com/office/drawing/2014/main" id="{DC580C66-5435-4F00-873E-679D3D5049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9241090" y="5965012"/>
              <a:ext cx="696678" cy="69667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43" name="Isosceles Triangle 42">
              <a:extLst>
                <a:ext uri="{FF2B5EF4-FFF2-40B4-BE49-F238E27FC236}">
                  <a16:creationId xmlns:a16="http://schemas.microsoft.com/office/drawing/2014/main" id="{B4AFD177-1A38-4FAE-87D4-840AE22C8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85870" y="5837885"/>
              <a:ext cx="2055357" cy="1027679"/>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pic>
        <p:nvPicPr>
          <p:cNvPr id="7" name="Picture 5">
            <a:extLst>
              <a:ext uri="{FF2B5EF4-FFF2-40B4-BE49-F238E27FC236}">
                <a16:creationId xmlns:a16="http://schemas.microsoft.com/office/drawing/2014/main" id="{FB1CDD8E-A095-9B0A-25AF-6330DA73F9D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133600" y="3429000"/>
            <a:ext cx="2149149" cy="2348797"/>
          </a:xfrm>
          <a:prstGeom prst="rect">
            <a:avLst/>
          </a:prstGeom>
        </p:spPr>
      </p:pic>
    </p:spTree>
    <p:extLst>
      <p:ext uri="{BB962C8B-B14F-4D97-AF65-F5344CB8AC3E}">
        <p14:creationId xmlns:p14="http://schemas.microsoft.com/office/powerpoint/2010/main" val="2625448808"/>
      </p:ext>
    </p:extLst>
  </p:cSld>
  <p:clrMapOvr>
    <a:masterClrMapping/>
  </p:clrMapOvr>
  <mc:AlternateContent xmlns:mc="http://schemas.openxmlformats.org/markup-compatibility/2006" xmlns:p14="http://schemas.microsoft.com/office/powerpoint/2010/main">
    <mc:Choice Requires="p14">
      <p:transition spd="slow" p14:dur="1500">
        <p14:ripple dir="rd"/>
      </p:transition>
    </mc:Choice>
    <mc:Fallback xmlns="">
      <p:transition spd="slow">
        <p:fade/>
      </p:transition>
    </mc:Fallback>
  </mc:AlternateContent>
</p:sld>
</file>

<file path=ppt/theme/_rels/theme3.xml.rels><?xml version="1.0" encoding="UTF-8" standalone="yes"?>
<Relationships xmlns="http://schemas.openxmlformats.org/package/2006/relationships"><Relationship Id="rId1" Type="http://schemas.openxmlformats.org/officeDocument/2006/relationships/image" Target="../media/image14.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072C5764-E3E5-47DB-A6CA-2D7C55A0B602}" vid="{B8EEDAA0-B667-4F93-AD67-DE2A39DAA80E}"/>
    </a:ext>
  </a:ext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2698</TotalTime>
  <Words>2384</Words>
  <Application>Microsoft Office PowerPoint</Application>
  <PresentationFormat>Widescreen</PresentationFormat>
  <Paragraphs>332</Paragraphs>
  <Slides>50</Slides>
  <Notes>0</Notes>
  <HiddenSlides>0</HiddenSlides>
  <MMClips>2</MMClips>
  <ScaleCrop>false</ScaleCrop>
  <HeadingPairs>
    <vt:vector size="6" baseType="variant">
      <vt:variant>
        <vt:lpstr>Fonts Used</vt:lpstr>
      </vt:variant>
      <vt:variant>
        <vt:i4>20</vt:i4>
      </vt:variant>
      <vt:variant>
        <vt:lpstr>Theme</vt:lpstr>
      </vt:variant>
      <vt:variant>
        <vt:i4>3</vt:i4>
      </vt:variant>
      <vt:variant>
        <vt:lpstr>Slide Titles</vt:lpstr>
      </vt:variant>
      <vt:variant>
        <vt:i4>50</vt:i4>
      </vt:variant>
    </vt:vector>
  </HeadingPairs>
  <TitlesOfParts>
    <vt:vector size="73" baseType="lpstr">
      <vt:lpstr>Tahoma</vt:lpstr>
      <vt:lpstr>Open Sans Extrabold</vt:lpstr>
      <vt:lpstr>Arial</vt:lpstr>
      <vt:lpstr>OpenSans</vt:lpstr>
      <vt:lpstr>宋体</vt:lpstr>
      <vt:lpstr>#9Slide03 AmpleSoft Bold</vt:lpstr>
      <vt:lpstr>KaiTi</vt:lpstr>
      <vt:lpstr>Sigmar One</vt:lpstr>
      <vt:lpstr>Sriracha</vt:lpstr>
      <vt:lpstr>Baloo 2 SemiBold</vt:lpstr>
      <vt:lpstr>Open Sans</vt:lpstr>
      <vt:lpstr>Constantia</vt:lpstr>
      <vt:lpstr>Baloo 2 Medium</vt:lpstr>
      <vt:lpstr>Nunito</vt:lpstr>
      <vt:lpstr>Calibri</vt:lpstr>
      <vt:lpstr>Times New Roman</vt:lpstr>
      <vt:lpstr>Nunito Black</vt:lpstr>
      <vt:lpstr>Wingdings 2</vt:lpstr>
      <vt:lpstr>Alibaba PuHuiTi</vt:lpstr>
      <vt:lpstr>#9Slide03 Arima Madurai Black</vt:lpstr>
      <vt:lpstr>Office Theme</vt:lpstr>
      <vt:lpstr>1_Theme1</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Nhiều màu sắc Họa tiết và Hình dạng Trừu tượng Đoán bức hình Bản thuyết trình Vui nhộn</dc:title>
  <dc:creator>Admin</dc:creator>
  <cp:lastModifiedBy>Administrator</cp:lastModifiedBy>
  <cp:revision>154</cp:revision>
  <dcterms:created xsi:type="dcterms:W3CDTF">2006-08-16T00:00:00Z</dcterms:created>
  <dcterms:modified xsi:type="dcterms:W3CDTF">2024-09-28T02:59:57Z</dcterms:modified>
  <dc:identifier>DAFDiO2oNAs</dc:identifier>
</cp:coreProperties>
</file>