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83" r:id="rId2"/>
    <p:sldId id="2979" r:id="rId3"/>
    <p:sldId id="2976" r:id="rId4"/>
    <p:sldId id="2980" r:id="rId5"/>
    <p:sldId id="2983" r:id="rId6"/>
    <p:sldId id="2994" r:id="rId7"/>
    <p:sldId id="2981" r:id="rId8"/>
    <p:sldId id="2996" r:id="rId9"/>
    <p:sldId id="2995" r:id="rId10"/>
    <p:sldId id="2985" r:id="rId11"/>
    <p:sldId id="2997" r:id="rId12"/>
    <p:sldId id="2986" r:id="rId13"/>
    <p:sldId id="28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998D7"/>
    <a:srgbClr val="FF3399"/>
    <a:srgbClr val="0000FF"/>
    <a:srgbClr val="3DC3EC"/>
    <a:srgbClr val="F3E8CC"/>
    <a:srgbClr val="F03C69"/>
    <a:srgbClr val="000099"/>
    <a:srgbClr val="FDF2D1"/>
    <a:srgbClr val="C7EA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21363-4EE3-49AE-BA04-164DB83892F6}" type="datetimeFigureOut">
              <a:rPr lang="en-GB" smtClean="0"/>
              <a:t>01/12/2025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0E19-C2A7-4FE4-8BEE-17463F03FF49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0FD1E9-C923-4D12-AB06-242B1EB3C9B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0FD1E9-C923-4D12-AB06-242B1EB3C9B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/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0475" y="299106"/>
            <a:ext cx="589731" cy="5206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12" y="0"/>
            <a:ext cx="12222112" cy="6874938"/>
          </a:xfrm>
          <a:prstGeom prst="rect">
            <a:avLst/>
          </a:prstGeom>
        </p:spPr>
      </p:pic>
      <p:pic>
        <p:nvPicPr>
          <p:cNvPr id="8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30112" y="5067014"/>
            <a:ext cx="1673053" cy="1807924"/>
          </a:xfrm>
          <a:prstGeom prst="rect">
            <a:avLst/>
          </a:prstGeom>
        </p:spPr>
      </p:pic>
      <p:pic>
        <p:nvPicPr>
          <p:cNvPr id="13" name="图片 3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30112" y="-1"/>
            <a:ext cx="12222112" cy="2939742"/>
          </a:xfrm>
          <a:prstGeom prst="rect">
            <a:avLst/>
          </a:prstGeom>
        </p:spPr>
      </p:pic>
      <p:pic>
        <p:nvPicPr>
          <p:cNvPr id="14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223" y="441177"/>
            <a:ext cx="3674789" cy="12140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png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11" Type="http://schemas.openxmlformats.org/officeDocument/2006/relationships/image" Target="../media/image13.sv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7.sv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187" y="4302537"/>
            <a:ext cx="12658374" cy="2919953"/>
          </a:xfrm>
          <a:prstGeom prst="rect">
            <a:avLst/>
          </a:prstGeom>
        </p:spPr>
      </p:pic>
      <p:pic>
        <p:nvPicPr>
          <p:cNvPr id="7" name="图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164" y="842439"/>
            <a:ext cx="1664763" cy="1512215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0" y="165462"/>
            <a:ext cx="7834630" cy="1556220"/>
            <a:chOff x="0" y="204868"/>
            <a:chExt cx="7315200" cy="1556143"/>
          </a:xfrm>
        </p:grpSpPr>
        <p:pic>
          <p:nvPicPr>
            <p:cNvPr id="14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>
              <a:fillRect/>
            </a:stretch>
          </p:blipFill>
          <p:spPr>
            <a:xfrm flipH="1">
              <a:off x="0" y="204868"/>
              <a:ext cx="7315200" cy="1556143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0" y="281886"/>
              <a:ext cx="6786880" cy="7546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900">
                <a:lnSpc>
                  <a:spcPct val="150000"/>
                </a:lnSpc>
              </a:pPr>
              <a:r>
                <a:rPr lang="en-US" sz="3200" b="1" dirty="0">
                  <a:solidFill>
                    <a:schemeClr val="bg1"/>
                  </a:solidFill>
                  <a:latin typeface="UTM Avo" panose="02040603050506020204"/>
                  <a:cs typeface="Times New Roman" panose="02020603050405020304" pitchFamily="18" charset="0"/>
                </a:rPr>
                <a:t>CHỦ ĐỀ 5. ỨNG DỤNG TIN HỌC</a:t>
              </a:r>
              <a:endParaRPr lang="vi-VN" sz="3200" b="1" dirty="0">
                <a:solidFill>
                  <a:schemeClr val="bg1"/>
                </a:solidFill>
                <a:latin typeface="SVN-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921332" y="1574189"/>
            <a:ext cx="8583983" cy="1940925"/>
            <a:chOff x="1055313" y="1366069"/>
            <a:chExt cx="8583983" cy="1940925"/>
          </a:xfrm>
        </p:grpSpPr>
        <p:sp>
          <p:nvSpPr>
            <p:cNvPr id="26" name="Rectangle: Rounded Corners 25"/>
            <p:cNvSpPr/>
            <p:nvPr/>
          </p:nvSpPr>
          <p:spPr>
            <a:xfrm>
              <a:off x="2198313" y="1781994"/>
              <a:ext cx="7207832" cy="1346835"/>
            </a:xfrm>
            <a:prstGeom prst="roundRect">
              <a:avLst/>
            </a:prstGeom>
            <a:solidFill>
              <a:srgbClr val="FEF8E6"/>
            </a:solidFill>
            <a:ln w="38100">
              <a:solidFill>
                <a:srgbClr val="224B8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055313" y="1366069"/>
              <a:ext cx="2076866" cy="1940925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1656456" y="1771310"/>
              <a:ext cx="874580" cy="6429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900">
                <a:lnSpc>
                  <a:spcPct val="150000"/>
                </a:lnSpc>
              </a:pPr>
              <a:r>
                <a:rPr lang="en-US" sz="2800" b="1">
                  <a:latin typeface="SVN-SAF" panose="02040603050506020204" pitchFamily="18" charset="0"/>
                  <a:cs typeface="Times New Roman" panose="02020603050405020304" pitchFamily="18" charset="0"/>
                </a:rPr>
                <a:t>BÀI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798272" y="2088107"/>
              <a:ext cx="625280" cy="10030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900">
                <a:lnSpc>
                  <a:spcPct val="150000"/>
                </a:lnSpc>
              </a:pPr>
              <a:r>
                <a:rPr lang="en-US" altLang="vi-VN" sz="4400" b="1" dirty="0">
                  <a:latin typeface="UVF Salome" panose="02000503040000020003" pitchFamily="50" charset="0"/>
                  <a:cs typeface="Times New Roman" panose="02020603050405020304" pitchFamily="18" charset="0"/>
                </a:rPr>
                <a:t>7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132179" y="1876636"/>
              <a:ext cx="6507117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900">
                <a:lnSpc>
                  <a:spcPct val="150000"/>
                </a:lnSpc>
              </a:pPr>
              <a:r>
                <a:rPr lang="en-US" altLang="vi-VN" sz="4000" b="1" dirty="0">
                  <a:solidFill>
                    <a:srgbClr val="F93265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TẠO BÀI TRÌNH CHIẾU</a:t>
              </a: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2402" y="2491800"/>
            <a:ext cx="589731" cy="520622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9505315" y="80010"/>
            <a:ext cx="26866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  <a:highlight>
                  <a:srgbClr val="808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TIN HOC 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E5E17E-E7D5-13BE-5A9F-AF48302C2BEF}"/>
              </a:ext>
            </a:extLst>
          </p:cNvPr>
          <p:cNvSpPr/>
          <p:nvPr/>
        </p:nvSpPr>
        <p:spPr>
          <a:xfrm>
            <a:off x="2289571" y="3858117"/>
            <a:ext cx="6721312" cy="23378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dirty="0">
                <a:solidFill>
                  <a:schemeClr val="tx1"/>
                </a:solidFill>
                <a:latin typeface="UTM  Avo"/>
              </a:rPr>
              <a:t>Sau bài này em sẽ: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dirty="0">
                <a:solidFill>
                  <a:schemeClr val="tx1"/>
                </a:solidFill>
                <a:latin typeface="UTM  Avo"/>
              </a:rPr>
              <a:t>Thực hiện được thành thạo việc kích hoạt và ra khỏi phần mềm trình chiếu.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dirty="0">
                <a:solidFill>
                  <a:schemeClr val="tx1"/>
                </a:solidFill>
                <a:latin typeface="UTM  Avo"/>
              </a:rPr>
              <a:t>Tạo được tệp trình chiếu đơn giản bằng tiếng Việt có chữ hoa, chữ thường và có ảnh.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dirty="0">
                <a:solidFill>
                  <a:schemeClr val="tx1"/>
                </a:solidFill>
                <a:latin typeface="UTM  Avo"/>
              </a:rPr>
              <a:t>Lưu được tệp vào đúng thư mục theo yêu cầu.</a:t>
            </a:r>
            <a:endParaRPr lang="en-US" dirty="0">
              <a:solidFill>
                <a:schemeClr val="tx1"/>
              </a:solidFill>
              <a:latin typeface="UTM  Avo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598">
        <p:random/>
      </p:transition>
    </mc:Choice>
    <mc:Fallback xmlns="">
      <p:transition spd="slow" advTm="4598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74908" y="533592"/>
            <a:ext cx="3341853" cy="825251"/>
            <a:chOff x="776705" y="533887"/>
            <a:chExt cx="3356756" cy="82893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6705" y="533887"/>
              <a:ext cx="1045646" cy="828931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1752860" y="653374"/>
              <a:ext cx="2380601" cy="6429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en-US" sz="2800" b="1">
                  <a:solidFill>
                    <a:srgbClr val="0998D7"/>
                  </a:solidFill>
                  <a:latin typeface="SVN-SAF" panose="02040603050506020204" pitchFamily="18" charset="0"/>
                  <a:cs typeface="Times New Roman" panose="02020603050405020304" pitchFamily="18" charset="0"/>
                </a:rPr>
                <a:t>LUYỆN TẬP</a:t>
              </a:r>
              <a:endParaRPr lang="vi-VN" sz="2800" b="1">
                <a:solidFill>
                  <a:srgbClr val="0998D7"/>
                </a:solidFill>
                <a:latin typeface="SVN-SAF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1652195" y="1425059"/>
            <a:ext cx="9751340" cy="967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vi-VN" sz="2000" b="1" dirty="0">
                <a:latin typeface="UTM Avo" panose="02040603050506020204" pitchFamily="18" charset="0"/>
                <a:cs typeface="Times New Roman" panose="02020603050405020304" pitchFamily="18" charset="0"/>
              </a:rPr>
              <a:t>1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. Để có từ </a:t>
            </a:r>
            <a:r>
              <a:rPr lang="vi-VN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khiêm tốn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, em sẽ gõ như thế nào theo kiểu Telex?</a:t>
            </a:r>
          </a:p>
          <a:p>
            <a:pPr defTabSz="342900">
              <a:lnSpc>
                <a:spcPct val="150000"/>
              </a:lnSpc>
            </a:pPr>
            <a:r>
              <a:rPr lang="vi-VN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A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. khieem toons           </a:t>
            </a:r>
            <a:r>
              <a:rPr lang="vi-VN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. khiem toonr            </a:t>
            </a:r>
            <a:r>
              <a:rPr lang="vi-VN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. khieem toonr            </a:t>
            </a:r>
            <a:r>
              <a:rPr lang="vi-VN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D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. khieem toonf</a:t>
            </a:r>
            <a:endParaRPr lang="en-US" sz="20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52195" y="3816062"/>
            <a:ext cx="9751340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vi-VN" sz="2000" b="1" dirty="0">
                <a:latin typeface="UTM Avo" panose="02040603050506020204" pitchFamily="18" charset="0"/>
                <a:cs typeface="Times New Roman" panose="02020603050405020304" pitchFamily="18" charset="0"/>
              </a:rPr>
              <a:t>2. </a:t>
            </a:r>
            <a:r>
              <a:rPr lang="vi-VN" sz="2000" dirty="0">
                <a:latin typeface="UTM Avo" panose="02040603050506020204" pitchFamily="18" charset="0"/>
                <a:cs typeface="Times New Roman" panose="02020603050405020304" pitchFamily="18" charset="0"/>
              </a:rPr>
              <a:t>Em hãy tạo bốn trang chiếu với chủ đề giới thiệu trường em theo gợi ý sau:</a:t>
            </a:r>
          </a:p>
        </p:txBody>
      </p:sp>
      <p:sp>
        <p:nvSpPr>
          <p:cNvPr id="27" name="Oval 26"/>
          <p:cNvSpPr/>
          <p:nvPr/>
        </p:nvSpPr>
        <p:spPr>
          <a:xfrm>
            <a:off x="1652195" y="2024057"/>
            <a:ext cx="327434" cy="343429"/>
          </a:xfrm>
          <a:prstGeom prst="ellipse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149F4F-5A88-08A6-CD86-BC88B20C7EE1}"/>
              </a:ext>
            </a:extLst>
          </p:cNvPr>
          <p:cNvSpPr txBox="1"/>
          <p:nvPr/>
        </p:nvSpPr>
        <p:spPr>
          <a:xfrm>
            <a:off x="1652195" y="2939274"/>
            <a:ext cx="93111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  <a:latin typeface="UTM Avo" panose="02040603050506020204"/>
              </a:rPr>
              <a:t>Phần</a:t>
            </a:r>
            <a:r>
              <a:rPr lang="en-US" sz="2000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UTM Avo" panose="02040603050506020204"/>
              </a:rPr>
              <a:t>mềm</a:t>
            </a:r>
            <a:r>
              <a:rPr lang="en-US" sz="2000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UTM Avo" panose="02040603050506020204"/>
              </a:rPr>
              <a:t>không</a:t>
            </a:r>
            <a:r>
              <a:rPr lang="en-US" sz="2000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UTM Avo" panose="02040603050506020204"/>
              </a:rPr>
              <a:t>miễn</a:t>
            </a:r>
            <a:r>
              <a:rPr lang="en-US" sz="2000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UTM Avo" panose="02040603050506020204"/>
              </a:rPr>
              <a:t>phí</a:t>
            </a:r>
            <a:r>
              <a:rPr lang="en-US" sz="2000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UTM Avo" panose="02040603050506020204"/>
              </a:rPr>
              <a:t>là</a:t>
            </a:r>
            <a:r>
              <a:rPr lang="en-US" sz="2000" dirty="0">
                <a:solidFill>
                  <a:srgbClr val="FF0000"/>
                </a:solidFill>
                <a:latin typeface="UTM Avo" panose="02040603050506020204"/>
              </a:rPr>
              <a:t>: Kids Games Learning </a:t>
            </a:r>
            <a:r>
              <a:rPr lang="en-US" sz="2000" dirty="0" err="1">
                <a:solidFill>
                  <a:srgbClr val="FF0000"/>
                </a:solidFill>
                <a:latin typeface="UTM Avo" panose="02040603050506020204"/>
              </a:rPr>
              <a:t>Sciene</a:t>
            </a:r>
            <a:endParaRPr lang="en-US" sz="2000" dirty="0">
              <a:solidFill>
                <a:srgbClr val="FF0000"/>
              </a:solidFill>
              <a:latin typeface="UTM Avo" panose="0204060305050602020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C28E1C-A82A-0EE0-FFE9-87A5E40DC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629" y="4545785"/>
            <a:ext cx="8696741" cy="135412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72024BC-17B9-2ABC-9BCF-913AD2FADBA7}"/>
              </a:ext>
            </a:extLst>
          </p:cNvPr>
          <p:cNvSpPr txBox="1"/>
          <p:nvPr/>
        </p:nvSpPr>
        <p:spPr>
          <a:xfrm>
            <a:off x="2943160" y="6004571"/>
            <a:ext cx="68847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dirty="0">
                <a:latin typeface="UTM  Avo"/>
              </a:rPr>
              <a:t>Lưu tệp với tên </a:t>
            </a:r>
            <a:r>
              <a:rPr lang="vi-VN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 Avo"/>
              </a:rPr>
              <a:t>Truong em </a:t>
            </a:r>
            <a:r>
              <a:rPr lang="vi-VN" sz="2000" dirty="0">
                <a:latin typeface="UTM  Avo"/>
              </a:rPr>
              <a:t>vào thư mục của em đã tạo từ Bài 5.</a:t>
            </a:r>
            <a:endParaRPr lang="en-US" sz="2000" dirty="0">
              <a:latin typeface="UTM  Av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27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8464" y="335743"/>
            <a:ext cx="9751340" cy="1308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vi-VN" sz="2800" b="1" dirty="0">
                <a:latin typeface="UTM Avo" panose="02040603050506020204" pitchFamily="18" charset="0"/>
                <a:cs typeface="Times New Roman" panose="02020603050405020304" pitchFamily="18" charset="0"/>
              </a:rPr>
              <a:t>2. </a:t>
            </a:r>
            <a:r>
              <a:rPr lang="vi-VN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Em hãy tạo bốn trang chiếu với chủ đề giới thiệu trường em theo gợi ý sau: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C28E1C-A82A-0EE0-FFE9-87A5E40DC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424" y="2054510"/>
            <a:ext cx="10596771" cy="23681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2024BC-17B9-2ABC-9BCF-913AD2FADBA7}"/>
              </a:ext>
            </a:extLst>
          </p:cNvPr>
          <p:cNvSpPr txBox="1"/>
          <p:nvPr/>
        </p:nvSpPr>
        <p:spPr>
          <a:xfrm>
            <a:off x="830424" y="4987533"/>
            <a:ext cx="109354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>
                <a:latin typeface="UTM  Avo"/>
              </a:rPr>
              <a:t>Lưu tệp với tên </a:t>
            </a:r>
            <a:r>
              <a:rPr lang="vi-VN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 Avo"/>
              </a:rPr>
              <a:t>Truong em </a:t>
            </a:r>
            <a:r>
              <a:rPr lang="vi-VN" sz="2800" dirty="0">
                <a:latin typeface="UTM  Avo"/>
              </a:rPr>
              <a:t>vào thư mục của em đã tạo từ Bài 5.</a:t>
            </a:r>
            <a:endParaRPr lang="en-US" sz="2800" dirty="0">
              <a:latin typeface="UTM  Avo"/>
            </a:endParaRPr>
          </a:p>
        </p:txBody>
      </p:sp>
    </p:spTree>
    <p:extLst>
      <p:ext uri="{BB962C8B-B14F-4D97-AF65-F5344CB8AC3E}">
        <p14:creationId xmlns:p14="http://schemas.microsoft.com/office/powerpoint/2010/main" val="155947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64297" y="448616"/>
            <a:ext cx="3369164" cy="912067"/>
            <a:chOff x="764297" y="448616"/>
            <a:chExt cx="3369164" cy="91206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4297" y="448616"/>
              <a:ext cx="988563" cy="912067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1752860" y="653374"/>
              <a:ext cx="2380601" cy="6429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en-US" sz="2800" b="1" dirty="0">
                  <a:solidFill>
                    <a:srgbClr val="0998D7"/>
                  </a:solidFill>
                  <a:latin typeface="SVN-SAF" panose="02040603050506020204" pitchFamily="18" charset="0"/>
                  <a:cs typeface="Times New Roman" panose="02020603050405020304" pitchFamily="18" charset="0"/>
                </a:rPr>
                <a:t>VẬN DỤNG</a:t>
              </a:r>
              <a:endParaRPr lang="vi-VN" sz="2800" b="1" dirty="0">
                <a:solidFill>
                  <a:srgbClr val="0998D7"/>
                </a:solidFill>
                <a:latin typeface="SVN-SAF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1652195" y="1425059"/>
            <a:ext cx="9751340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chiếu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4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thiệu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môn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thao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vi-VN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yêu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gợi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:</a:t>
            </a:r>
            <a:endParaRPr lang="vi-VN" sz="2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A91DC3-DA03-7104-278F-550EDA62B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6780" y="2936767"/>
            <a:ext cx="9201974" cy="11928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BD94E74-DDDE-DB3B-E0AD-82C0292E68D3}"/>
              </a:ext>
            </a:extLst>
          </p:cNvPr>
          <p:cNvSpPr txBox="1"/>
          <p:nvPr/>
        </p:nvSpPr>
        <p:spPr>
          <a:xfrm>
            <a:off x="1652195" y="4498254"/>
            <a:ext cx="82176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dirty="0">
                <a:latin typeface="UTM  Avo"/>
              </a:rPr>
              <a:t>Lưu tệp với tên </a:t>
            </a:r>
            <a:r>
              <a:rPr lang="vi-VN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 Avo"/>
              </a:rPr>
              <a:t>The thao </a:t>
            </a:r>
            <a:r>
              <a:rPr lang="vi-VN" sz="2000" dirty="0">
                <a:latin typeface="UTM  Avo"/>
              </a:rPr>
              <a:t>vào thư mục của em đã tạo từ Bài 5.</a:t>
            </a:r>
            <a:endParaRPr lang="en-US" sz="2000" dirty="0">
              <a:latin typeface="UTM  Av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1"/>
          <p:cNvGrpSpPr/>
          <p:nvPr/>
        </p:nvGrpSpPr>
        <p:grpSpPr>
          <a:xfrm>
            <a:off x="2980607" y="1150453"/>
            <a:ext cx="5976143" cy="4679926"/>
            <a:chOff x="2424113" y="688975"/>
            <a:chExt cx="6713537" cy="5619751"/>
          </a:xfrm>
        </p:grpSpPr>
        <p:sp>
          <p:nvSpPr>
            <p:cNvPr id="24" name="AutoShape 3"/>
            <p:cNvSpPr>
              <a:spLocks noChangeAspect="1" noChangeArrowheads="1" noTextEdit="1"/>
            </p:cNvSpPr>
            <p:nvPr/>
          </p:nvSpPr>
          <p:spPr bwMode="auto">
            <a:xfrm>
              <a:off x="2424113" y="692150"/>
              <a:ext cx="6710362" cy="561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24"/>
            <p:cNvSpPr/>
            <p:nvPr/>
          </p:nvSpPr>
          <p:spPr bwMode="auto">
            <a:xfrm>
              <a:off x="2427288" y="1592263"/>
              <a:ext cx="800100" cy="1198563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3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3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3" y="452"/>
                    <a:pt x="13" y="452"/>
                    <a:pt x="13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6" name="Freeform 6"/>
            <p:cNvSpPr/>
            <p:nvPr/>
          </p:nvSpPr>
          <p:spPr bwMode="auto">
            <a:xfrm>
              <a:off x="3355975" y="703263"/>
              <a:ext cx="800100" cy="1198563"/>
            </a:xfrm>
            <a:custGeom>
              <a:avLst/>
              <a:gdLst>
                <a:gd name="T0" fmla="*/ 302 w 302"/>
                <a:gd name="T1" fmla="*/ 432 h 452"/>
                <a:gd name="T2" fmla="*/ 288 w 302"/>
                <a:gd name="T3" fmla="*/ 452 h 452"/>
                <a:gd name="T4" fmla="*/ 13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3 w 302"/>
                <a:gd name="T11" fmla="*/ 0 h 452"/>
                <a:gd name="T12" fmla="*/ 288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8" y="452"/>
                  </a:cubicBezTo>
                  <a:cubicBezTo>
                    <a:pt x="13" y="452"/>
                    <a:pt x="13" y="452"/>
                    <a:pt x="13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7" name="Freeform 7"/>
            <p:cNvSpPr/>
            <p:nvPr/>
          </p:nvSpPr>
          <p:spPr bwMode="auto">
            <a:xfrm>
              <a:off x="4254500" y="1127125"/>
              <a:ext cx="801687" cy="1200150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4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4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4" y="452"/>
                    <a:pt x="14" y="452"/>
                    <a:pt x="14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4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8" name="Freeform 8"/>
            <p:cNvSpPr/>
            <p:nvPr/>
          </p:nvSpPr>
          <p:spPr bwMode="auto">
            <a:xfrm>
              <a:off x="4254500" y="2419350"/>
              <a:ext cx="801687" cy="800100"/>
            </a:xfrm>
            <a:custGeom>
              <a:avLst/>
              <a:gdLst>
                <a:gd name="T0" fmla="*/ 302 w 302"/>
                <a:gd name="T1" fmla="*/ 288 h 301"/>
                <a:gd name="T2" fmla="*/ 289 w 302"/>
                <a:gd name="T3" fmla="*/ 301 h 301"/>
                <a:gd name="T4" fmla="*/ 14 w 302"/>
                <a:gd name="T5" fmla="*/ 301 h 301"/>
                <a:gd name="T6" fmla="*/ 0 w 302"/>
                <a:gd name="T7" fmla="*/ 288 h 301"/>
                <a:gd name="T8" fmla="*/ 0 w 302"/>
                <a:gd name="T9" fmla="*/ 13 h 301"/>
                <a:gd name="T10" fmla="*/ 14 w 302"/>
                <a:gd name="T11" fmla="*/ 0 h 301"/>
                <a:gd name="T12" fmla="*/ 289 w 302"/>
                <a:gd name="T13" fmla="*/ 0 h 301"/>
                <a:gd name="T14" fmla="*/ 302 w 302"/>
                <a:gd name="T15" fmla="*/ 13 h 301"/>
                <a:gd name="T16" fmla="*/ 302 w 302"/>
                <a:gd name="T17" fmla="*/ 28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301">
                  <a:moveTo>
                    <a:pt x="302" y="288"/>
                  </a:moveTo>
                  <a:cubicBezTo>
                    <a:pt x="302" y="295"/>
                    <a:pt x="296" y="301"/>
                    <a:pt x="289" y="301"/>
                  </a:cubicBezTo>
                  <a:cubicBezTo>
                    <a:pt x="14" y="301"/>
                    <a:pt x="14" y="301"/>
                    <a:pt x="14" y="301"/>
                  </a:cubicBezTo>
                  <a:cubicBezTo>
                    <a:pt x="6" y="301"/>
                    <a:pt x="0" y="295"/>
                    <a:pt x="0" y="288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6"/>
                    <a:pt x="302" y="13"/>
                  </a:cubicBezTo>
                  <a:lnTo>
                    <a:pt x="302" y="288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29" name="Freeform 9"/>
            <p:cNvSpPr/>
            <p:nvPr/>
          </p:nvSpPr>
          <p:spPr bwMode="auto">
            <a:xfrm>
              <a:off x="2427288" y="2847975"/>
              <a:ext cx="800100" cy="798513"/>
            </a:xfrm>
            <a:custGeom>
              <a:avLst/>
              <a:gdLst>
                <a:gd name="T0" fmla="*/ 302 w 302"/>
                <a:gd name="T1" fmla="*/ 287 h 301"/>
                <a:gd name="T2" fmla="*/ 289 w 302"/>
                <a:gd name="T3" fmla="*/ 301 h 301"/>
                <a:gd name="T4" fmla="*/ 13 w 302"/>
                <a:gd name="T5" fmla="*/ 301 h 301"/>
                <a:gd name="T6" fmla="*/ 0 w 302"/>
                <a:gd name="T7" fmla="*/ 287 h 301"/>
                <a:gd name="T8" fmla="*/ 0 w 302"/>
                <a:gd name="T9" fmla="*/ 13 h 301"/>
                <a:gd name="T10" fmla="*/ 13 w 302"/>
                <a:gd name="T11" fmla="*/ 0 h 301"/>
                <a:gd name="T12" fmla="*/ 289 w 302"/>
                <a:gd name="T13" fmla="*/ 0 h 301"/>
                <a:gd name="T14" fmla="*/ 302 w 302"/>
                <a:gd name="T15" fmla="*/ 13 h 301"/>
                <a:gd name="T16" fmla="*/ 302 w 302"/>
                <a:gd name="T17" fmla="*/ 28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301">
                  <a:moveTo>
                    <a:pt x="302" y="287"/>
                  </a:moveTo>
                  <a:cubicBezTo>
                    <a:pt x="302" y="295"/>
                    <a:pt x="296" y="301"/>
                    <a:pt x="289" y="301"/>
                  </a:cubicBezTo>
                  <a:cubicBezTo>
                    <a:pt x="13" y="301"/>
                    <a:pt x="13" y="301"/>
                    <a:pt x="13" y="301"/>
                  </a:cubicBezTo>
                  <a:cubicBezTo>
                    <a:pt x="6" y="301"/>
                    <a:pt x="0" y="295"/>
                    <a:pt x="0" y="287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6"/>
                    <a:pt x="302" y="13"/>
                  </a:cubicBezTo>
                  <a:lnTo>
                    <a:pt x="302" y="287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0" name="Freeform 10"/>
            <p:cNvSpPr/>
            <p:nvPr/>
          </p:nvSpPr>
          <p:spPr bwMode="auto">
            <a:xfrm>
              <a:off x="2854325" y="1165225"/>
              <a:ext cx="381000" cy="379413"/>
            </a:xfrm>
            <a:custGeom>
              <a:avLst/>
              <a:gdLst>
                <a:gd name="T0" fmla="*/ 144 w 144"/>
                <a:gd name="T1" fmla="*/ 137 h 143"/>
                <a:gd name="T2" fmla="*/ 138 w 144"/>
                <a:gd name="T3" fmla="*/ 143 h 143"/>
                <a:gd name="T4" fmla="*/ 6 w 144"/>
                <a:gd name="T5" fmla="*/ 143 h 143"/>
                <a:gd name="T6" fmla="*/ 0 w 144"/>
                <a:gd name="T7" fmla="*/ 137 h 143"/>
                <a:gd name="T8" fmla="*/ 0 w 144"/>
                <a:gd name="T9" fmla="*/ 7 h 143"/>
                <a:gd name="T10" fmla="*/ 6 w 144"/>
                <a:gd name="T11" fmla="*/ 0 h 143"/>
                <a:gd name="T12" fmla="*/ 138 w 144"/>
                <a:gd name="T13" fmla="*/ 0 h 143"/>
                <a:gd name="T14" fmla="*/ 144 w 144"/>
                <a:gd name="T15" fmla="*/ 7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8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7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1" name="Freeform 11"/>
            <p:cNvSpPr/>
            <p:nvPr/>
          </p:nvSpPr>
          <p:spPr bwMode="auto">
            <a:xfrm>
              <a:off x="4254500" y="703263"/>
              <a:ext cx="382587" cy="376238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39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39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2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2" name="Freeform 12"/>
            <p:cNvSpPr/>
            <p:nvPr/>
          </p:nvSpPr>
          <p:spPr bwMode="auto">
            <a:xfrm>
              <a:off x="6948488" y="688975"/>
              <a:ext cx="382587" cy="379413"/>
            </a:xfrm>
            <a:custGeom>
              <a:avLst/>
              <a:gdLst>
                <a:gd name="T0" fmla="*/ 144 w 144"/>
                <a:gd name="T1" fmla="*/ 137 h 143"/>
                <a:gd name="T2" fmla="*/ 138 w 144"/>
                <a:gd name="T3" fmla="*/ 143 h 143"/>
                <a:gd name="T4" fmla="*/ 7 w 144"/>
                <a:gd name="T5" fmla="*/ 143 h 143"/>
                <a:gd name="T6" fmla="*/ 0 w 144"/>
                <a:gd name="T7" fmla="*/ 137 h 143"/>
                <a:gd name="T8" fmla="*/ 0 w 144"/>
                <a:gd name="T9" fmla="*/ 7 h 143"/>
                <a:gd name="T10" fmla="*/ 7 w 144"/>
                <a:gd name="T11" fmla="*/ 0 h 143"/>
                <a:gd name="T12" fmla="*/ 138 w 144"/>
                <a:gd name="T13" fmla="*/ 0 h 143"/>
                <a:gd name="T14" fmla="*/ 144 w 144"/>
                <a:gd name="T15" fmla="*/ 7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8" y="143"/>
                  </a:cubicBezTo>
                  <a:cubicBezTo>
                    <a:pt x="7" y="143"/>
                    <a:pt x="7" y="143"/>
                    <a:pt x="7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7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3" name="Freeform 13"/>
            <p:cNvSpPr/>
            <p:nvPr/>
          </p:nvSpPr>
          <p:spPr bwMode="auto">
            <a:xfrm>
              <a:off x="8320088" y="1157288"/>
              <a:ext cx="382587" cy="376238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4" name="Freeform 14"/>
            <p:cNvSpPr/>
            <p:nvPr/>
          </p:nvSpPr>
          <p:spPr bwMode="auto">
            <a:xfrm>
              <a:off x="7845425" y="1976438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39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39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2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5" name="Freeform 15"/>
            <p:cNvSpPr/>
            <p:nvPr/>
          </p:nvSpPr>
          <p:spPr bwMode="auto">
            <a:xfrm>
              <a:off x="8320088" y="3717925"/>
              <a:ext cx="382587" cy="376238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6" name="Freeform 16"/>
            <p:cNvSpPr/>
            <p:nvPr/>
          </p:nvSpPr>
          <p:spPr bwMode="auto">
            <a:xfrm>
              <a:off x="8320088" y="2425700"/>
              <a:ext cx="817562" cy="790575"/>
            </a:xfrm>
            <a:custGeom>
              <a:avLst/>
              <a:gdLst>
                <a:gd name="T0" fmla="*/ 308 w 308"/>
                <a:gd name="T1" fmla="*/ 285 h 298"/>
                <a:gd name="T2" fmla="*/ 295 w 308"/>
                <a:gd name="T3" fmla="*/ 298 h 298"/>
                <a:gd name="T4" fmla="*/ 14 w 308"/>
                <a:gd name="T5" fmla="*/ 298 h 298"/>
                <a:gd name="T6" fmla="*/ 0 w 308"/>
                <a:gd name="T7" fmla="*/ 285 h 298"/>
                <a:gd name="T8" fmla="*/ 0 w 308"/>
                <a:gd name="T9" fmla="*/ 13 h 298"/>
                <a:gd name="T10" fmla="*/ 14 w 308"/>
                <a:gd name="T11" fmla="*/ 0 h 298"/>
                <a:gd name="T12" fmla="*/ 295 w 308"/>
                <a:gd name="T13" fmla="*/ 0 h 298"/>
                <a:gd name="T14" fmla="*/ 308 w 308"/>
                <a:gd name="T15" fmla="*/ 13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5" y="298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7" y="298"/>
                    <a:pt x="0" y="292"/>
                    <a:pt x="0" y="28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7" name="Freeform 17"/>
            <p:cNvSpPr/>
            <p:nvPr/>
          </p:nvSpPr>
          <p:spPr bwMode="auto">
            <a:xfrm>
              <a:off x="7418388" y="2411413"/>
              <a:ext cx="815975" cy="792163"/>
            </a:xfrm>
            <a:custGeom>
              <a:avLst/>
              <a:gdLst>
                <a:gd name="T0" fmla="*/ 308 w 308"/>
                <a:gd name="T1" fmla="*/ 285 h 298"/>
                <a:gd name="T2" fmla="*/ 294 w 308"/>
                <a:gd name="T3" fmla="*/ 298 h 298"/>
                <a:gd name="T4" fmla="*/ 14 w 308"/>
                <a:gd name="T5" fmla="*/ 298 h 298"/>
                <a:gd name="T6" fmla="*/ 0 w 308"/>
                <a:gd name="T7" fmla="*/ 285 h 298"/>
                <a:gd name="T8" fmla="*/ 0 w 308"/>
                <a:gd name="T9" fmla="*/ 13 h 298"/>
                <a:gd name="T10" fmla="*/ 14 w 308"/>
                <a:gd name="T11" fmla="*/ 0 h 298"/>
                <a:gd name="T12" fmla="*/ 294 w 308"/>
                <a:gd name="T13" fmla="*/ 0 h 298"/>
                <a:gd name="T14" fmla="*/ 308 w 308"/>
                <a:gd name="T15" fmla="*/ 13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4" y="298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6" y="298"/>
                    <a:pt x="0" y="292"/>
                    <a:pt x="0" y="28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38" name="Freeform 18"/>
            <p:cNvSpPr/>
            <p:nvPr/>
          </p:nvSpPr>
          <p:spPr bwMode="auto">
            <a:xfrm>
              <a:off x="6534150" y="1562100"/>
              <a:ext cx="817562" cy="792163"/>
            </a:xfrm>
            <a:custGeom>
              <a:avLst/>
              <a:gdLst>
                <a:gd name="T0" fmla="*/ 308 w 308"/>
                <a:gd name="T1" fmla="*/ 285 h 298"/>
                <a:gd name="T2" fmla="*/ 294 w 308"/>
                <a:gd name="T3" fmla="*/ 298 h 298"/>
                <a:gd name="T4" fmla="*/ 13 w 308"/>
                <a:gd name="T5" fmla="*/ 298 h 298"/>
                <a:gd name="T6" fmla="*/ 0 w 308"/>
                <a:gd name="T7" fmla="*/ 285 h 298"/>
                <a:gd name="T8" fmla="*/ 0 w 308"/>
                <a:gd name="T9" fmla="*/ 13 h 298"/>
                <a:gd name="T10" fmla="*/ 13 w 308"/>
                <a:gd name="T11" fmla="*/ 0 h 298"/>
                <a:gd name="T12" fmla="*/ 294 w 308"/>
                <a:gd name="T13" fmla="*/ 0 h 298"/>
                <a:gd name="T14" fmla="*/ 308 w 308"/>
                <a:gd name="T15" fmla="*/ 13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4" y="298"/>
                  </a:cubicBezTo>
                  <a:cubicBezTo>
                    <a:pt x="13" y="298"/>
                    <a:pt x="13" y="298"/>
                    <a:pt x="13" y="298"/>
                  </a:cubicBezTo>
                  <a:cubicBezTo>
                    <a:pt x="6" y="298"/>
                    <a:pt x="0" y="292"/>
                    <a:pt x="0" y="28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39" name="Freeform 19"/>
            <p:cNvSpPr/>
            <p:nvPr/>
          </p:nvSpPr>
          <p:spPr bwMode="auto">
            <a:xfrm>
              <a:off x="8320088" y="1584325"/>
              <a:ext cx="817562" cy="790575"/>
            </a:xfrm>
            <a:custGeom>
              <a:avLst/>
              <a:gdLst>
                <a:gd name="T0" fmla="*/ 308 w 308"/>
                <a:gd name="T1" fmla="*/ 285 h 298"/>
                <a:gd name="T2" fmla="*/ 295 w 308"/>
                <a:gd name="T3" fmla="*/ 298 h 298"/>
                <a:gd name="T4" fmla="*/ 14 w 308"/>
                <a:gd name="T5" fmla="*/ 298 h 298"/>
                <a:gd name="T6" fmla="*/ 0 w 308"/>
                <a:gd name="T7" fmla="*/ 285 h 298"/>
                <a:gd name="T8" fmla="*/ 0 w 308"/>
                <a:gd name="T9" fmla="*/ 14 h 298"/>
                <a:gd name="T10" fmla="*/ 14 w 308"/>
                <a:gd name="T11" fmla="*/ 0 h 298"/>
                <a:gd name="T12" fmla="*/ 295 w 308"/>
                <a:gd name="T13" fmla="*/ 0 h 298"/>
                <a:gd name="T14" fmla="*/ 308 w 308"/>
                <a:gd name="T15" fmla="*/ 14 h 298"/>
                <a:gd name="T16" fmla="*/ 308 w 308"/>
                <a:gd name="T17" fmla="*/ 28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8">
                  <a:moveTo>
                    <a:pt x="308" y="285"/>
                  </a:moveTo>
                  <a:cubicBezTo>
                    <a:pt x="308" y="292"/>
                    <a:pt x="302" y="298"/>
                    <a:pt x="295" y="298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7" y="298"/>
                    <a:pt x="0" y="292"/>
                    <a:pt x="0" y="28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6"/>
                    <a:pt x="308" y="14"/>
                  </a:cubicBezTo>
                  <a:lnTo>
                    <a:pt x="308" y="285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0" name="Freeform 20"/>
            <p:cNvSpPr/>
            <p:nvPr/>
          </p:nvSpPr>
          <p:spPr bwMode="auto">
            <a:xfrm>
              <a:off x="7423150" y="4614863"/>
              <a:ext cx="382587" cy="379413"/>
            </a:xfrm>
            <a:custGeom>
              <a:avLst/>
              <a:gdLst>
                <a:gd name="T0" fmla="*/ 144 w 144"/>
                <a:gd name="T1" fmla="*/ 136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6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6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41" name="Freeform 21"/>
            <p:cNvSpPr/>
            <p:nvPr/>
          </p:nvSpPr>
          <p:spPr bwMode="auto">
            <a:xfrm>
              <a:off x="6486525" y="5483225"/>
              <a:ext cx="382587" cy="379413"/>
            </a:xfrm>
            <a:custGeom>
              <a:avLst/>
              <a:gdLst>
                <a:gd name="T0" fmla="*/ 144 w 144"/>
                <a:gd name="T1" fmla="*/ 137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7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2" name="Freeform 22"/>
            <p:cNvSpPr/>
            <p:nvPr/>
          </p:nvSpPr>
          <p:spPr bwMode="auto">
            <a:xfrm>
              <a:off x="5554663" y="5929313"/>
              <a:ext cx="722312" cy="379413"/>
            </a:xfrm>
            <a:custGeom>
              <a:avLst/>
              <a:gdLst>
                <a:gd name="T0" fmla="*/ 272 w 272"/>
                <a:gd name="T1" fmla="*/ 137 h 143"/>
                <a:gd name="T2" fmla="*/ 260 w 272"/>
                <a:gd name="T3" fmla="*/ 143 h 143"/>
                <a:gd name="T4" fmla="*/ 12 w 272"/>
                <a:gd name="T5" fmla="*/ 143 h 143"/>
                <a:gd name="T6" fmla="*/ 0 w 272"/>
                <a:gd name="T7" fmla="*/ 137 h 143"/>
                <a:gd name="T8" fmla="*/ 0 w 272"/>
                <a:gd name="T9" fmla="*/ 7 h 143"/>
                <a:gd name="T10" fmla="*/ 12 w 272"/>
                <a:gd name="T11" fmla="*/ 0 h 143"/>
                <a:gd name="T12" fmla="*/ 260 w 272"/>
                <a:gd name="T13" fmla="*/ 0 h 143"/>
                <a:gd name="T14" fmla="*/ 272 w 272"/>
                <a:gd name="T15" fmla="*/ 7 h 143"/>
                <a:gd name="T16" fmla="*/ 272 w 272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2" h="143">
                  <a:moveTo>
                    <a:pt x="272" y="137"/>
                  </a:moveTo>
                  <a:cubicBezTo>
                    <a:pt x="272" y="140"/>
                    <a:pt x="266" y="143"/>
                    <a:pt x="260" y="143"/>
                  </a:cubicBezTo>
                  <a:cubicBezTo>
                    <a:pt x="12" y="143"/>
                    <a:pt x="12" y="143"/>
                    <a:pt x="12" y="143"/>
                  </a:cubicBezTo>
                  <a:cubicBezTo>
                    <a:pt x="5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5" y="0"/>
                    <a:pt x="12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66" y="0"/>
                    <a:pt x="272" y="3"/>
                    <a:pt x="272" y="7"/>
                  </a:cubicBezTo>
                  <a:lnTo>
                    <a:pt x="272" y="137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3" name="Freeform 23"/>
            <p:cNvSpPr/>
            <p:nvPr/>
          </p:nvSpPr>
          <p:spPr bwMode="auto">
            <a:xfrm>
              <a:off x="6510338" y="5026025"/>
              <a:ext cx="817562" cy="377825"/>
            </a:xfrm>
            <a:custGeom>
              <a:avLst/>
              <a:gdLst>
                <a:gd name="T0" fmla="*/ 308 w 308"/>
                <a:gd name="T1" fmla="*/ 136 h 142"/>
                <a:gd name="T2" fmla="*/ 295 w 308"/>
                <a:gd name="T3" fmla="*/ 142 h 142"/>
                <a:gd name="T4" fmla="*/ 14 w 308"/>
                <a:gd name="T5" fmla="*/ 142 h 142"/>
                <a:gd name="T6" fmla="*/ 0 w 308"/>
                <a:gd name="T7" fmla="*/ 136 h 142"/>
                <a:gd name="T8" fmla="*/ 0 w 308"/>
                <a:gd name="T9" fmla="*/ 6 h 142"/>
                <a:gd name="T10" fmla="*/ 14 w 308"/>
                <a:gd name="T11" fmla="*/ 0 h 142"/>
                <a:gd name="T12" fmla="*/ 295 w 308"/>
                <a:gd name="T13" fmla="*/ 0 h 142"/>
                <a:gd name="T14" fmla="*/ 308 w 308"/>
                <a:gd name="T15" fmla="*/ 6 h 142"/>
                <a:gd name="T16" fmla="*/ 308 w 308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2">
                  <a:moveTo>
                    <a:pt x="308" y="136"/>
                  </a:moveTo>
                  <a:cubicBezTo>
                    <a:pt x="308" y="140"/>
                    <a:pt x="302" y="142"/>
                    <a:pt x="295" y="14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6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4" name="Freeform 24"/>
            <p:cNvSpPr/>
            <p:nvPr/>
          </p:nvSpPr>
          <p:spPr bwMode="auto">
            <a:xfrm>
              <a:off x="6510338" y="1122363"/>
              <a:ext cx="817562" cy="379413"/>
            </a:xfrm>
            <a:custGeom>
              <a:avLst/>
              <a:gdLst>
                <a:gd name="T0" fmla="*/ 308 w 308"/>
                <a:gd name="T1" fmla="*/ 136 h 143"/>
                <a:gd name="T2" fmla="*/ 295 w 308"/>
                <a:gd name="T3" fmla="*/ 143 h 143"/>
                <a:gd name="T4" fmla="*/ 14 w 308"/>
                <a:gd name="T5" fmla="*/ 143 h 143"/>
                <a:gd name="T6" fmla="*/ 0 w 308"/>
                <a:gd name="T7" fmla="*/ 136 h 143"/>
                <a:gd name="T8" fmla="*/ 0 w 308"/>
                <a:gd name="T9" fmla="*/ 6 h 143"/>
                <a:gd name="T10" fmla="*/ 14 w 308"/>
                <a:gd name="T11" fmla="*/ 0 h 143"/>
                <a:gd name="T12" fmla="*/ 295 w 308"/>
                <a:gd name="T13" fmla="*/ 0 h 143"/>
                <a:gd name="T14" fmla="*/ 308 w 308"/>
                <a:gd name="T15" fmla="*/ 6 h 143"/>
                <a:gd name="T16" fmla="*/ 308 w 308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3">
                  <a:moveTo>
                    <a:pt x="308" y="136"/>
                  </a:moveTo>
                  <a:cubicBezTo>
                    <a:pt x="308" y="140"/>
                    <a:pt x="302" y="143"/>
                    <a:pt x="295" y="143"/>
                  </a:cubicBezTo>
                  <a:cubicBezTo>
                    <a:pt x="14" y="143"/>
                    <a:pt x="14" y="143"/>
                    <a:pt x="14" y="143"/>
                  </a:cubicBezTo>
                  <a:cubicBezTo>
                    <a:pt x="6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5" name="Freeform 25"/>
            <p:cNvSpPr/>
            <p:nvPr/>
          </p:nvSpPr>
          <p:spPr bwMode="auto">
            <a:xfrm>
              <a:off x="7418388" y="4181475"/>
              <a:ext cx="815975" cy="377825"/>
            </a:xfrm>
            <a:custGeom>
              <a:avLst/>
              <a:gdLst>
                <a:gd name="T0" fmla="*/ 308 w 308"/>
                <a:gd name="T1" fmla="*/ 136 h 142"/>
                <a:gd name="T2" fmla="*/ 294 w 308"/>
                <a:gd name="T3" fmla="*/ 142 h 142"/>
                <a:gd name="T4" fmla="*/ 14 w 308"/>
                <a:gd name="T5" fmla="*/ 142 h 142"/>
                <a:gd name="T6" fmla="*/ 0 w 308"/>
                <a:gd name="T7" fmla="*/ 136 h 142"/>
                <a:gd name="T8" fmla="*/ 0 w 308"/>
                <a:gd name="T9" fmla="*/ 6 h 142"/>
                <a:gd name="T10" fmla="*/ 14 w 308"/>
                <a:gd name="T11" fmla="*/ 0 h 142"/>
                <a:gd name="T12" fmla="*/ 294 w 308"/>
                <a:gd name="T13" fmla="*/ 0 h 142"/>
                <a:gd name="T14" fmla="*/ 308 w 308"/>
                <a:gd name="T15" fmla="*/ 6 h 142"/>
                <a:gd name="T16" fmla="*/ 308 w 308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2">
                  <a:moveTo>
                    <a:pt x="308" y="136"/>
                  </a:moveTo>
                  <a:cubicBezTo>
                    <a:pt x="308" y="140"/>
                    <a:pt x="302" y="142"/>
                    <a:pt x="294" y="14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6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6" name="Freeform 26"/>
            <p:cNvSpPr/>
            <p:nvPr/>
          </p:nvSpPr>
          <p:spPr bwMode="auto">
            <a:xfrm>
              <a:off x="7418388" y="3733800"/>
              <a:ext cx="815975" cy="379413"/>
            </a:xfrm>
            <a:custGeom>
              <a:avLst/>
              <a:gdLst>
                <a:gd name="T0" fmla="*/ 308 w 308"/>
                <a:gd name="T1" fmla="*/ 136 h 143"/>
                <a:gd name="T2" fmla="*/ 294 w 308"/>
                <a:gd name="T3" fmla="*/ 143 h 143"/>
                <a:gd name="T4" fmla="*/ 14 w 308"/>
                <a:gd name="T5" fmla="*/ 143 h 143"/>
                <a:gd name="T6" fmla="*/ 0 w 308"/>
                <a:gd name="T7" fmla="*/ 136 h 143"/>
                <a:gd name="T8" fmla="*/ 0 w 308"/>
                <a:gd name="T9" fmla="*/ 6 h 143"/>
                <a:gd name="T10" fmla="*/ 14 w 308"/>
                <a:gd name="T11" fmla="*/ 0 h 143"/>
                <a:gd name="T12" fmla="*/ 294 w 308"/>
                <a:gd name="T13" fmla="*/ 0 h 143"/>
                <a:gd name="T14" fmla="*/ 308 w 308"/>
                <a:gd name="T15" fmla="*/ 6 h 143"/>
                <a:gd name="T16" fmla="*/ 308 w 308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3">
                  <a:moveTo>
                    <a:pt x="308" y="136"/>
                  </a:moveTo>
                  <a:cubicBezTo>
                    <a:pt x="308" y="140"/>
                    <a:pt x="302" y="143"/>
                    <a:pt x="294" y="143"/>
                  </a:cubicBezTo>
                  <a:cubicBezTo>
                    <a:pt x="14" y="143"/>
                    <a:pt x="14" y="143"/>
                    <a:pt x="14" y="143"/>
                  </a:cubicBezTo>
                  <a:cubicBezTo>
                    <a:pt x="6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7" name="Freeform 27"/>
            <p:cNvSpPr/>
            <p:nvPr/>
          </p:nvSpPr>
          <p:spPr bwMode="auto">
            <a:xfrm>
              <a:off x="8320088" y="3268663"/>
              <a:ext cx="817562" cy="377825"/>
            </a:xfrm>
            <a:custGeom>
              <a:avLst/>
              <a:gdLst>
                <a:gd name="T0" fmla="*/ 308 w 308"/>
                <a:gd name="T1" fmla="*/ 136 h 142"/>
                <a:gd name="T2" fmla="*/ 295 w 308"/>
                <a:gd name="T3" fmla="*/ 142 h 142"/>
                <a:gd name="T4" fmla="*/ 14 w 308"/>
                <a:gd name="T5" fmla="*/ 142 h 142"/>
                <a:gd name="T6" fmla="*/ 0 w 308"/>
                <a:gd name="T7" fmla="*/ 136 h 142"/>
                <a:gd name="T8" fmla="*/ 0 w 308"/>
                <a:gd name="T9" fmla="*/ 6 h 142"/>
                <a:gd name="T10" fmla="*/ 14 w 308"/>
                <a:gd name="T11" fmla="*/ 0 h 142"/>
                <a:gd name="T12" fmla="*/ 295 w 308"/>
                <a:gd name="T13" fmla="*/ 0 h 142"/>
                <a:gd name="T14" fmla="*/ 308 w 308"/>
                <a:gd name="T15" fmla="*/ 6 h 142"/>
                <a:gd name="T16" fmla="*/ 308 w 308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2">
                  <a:moveTo>
                    <a:pt x="308" y="136"/>
                  </a:moveTo>
                  <a:cubicBezTo>
                    <a:pt x="308" y="140"/>
                    <a:pt x="302" y="142"/>
                    <a:pt x="295" y="142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7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7" y="0"/>
                    <a:pt x="14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8" name="Freeform 28"/>
            <p:cNvSpPr/>
            <p:nvPr/>
          </p:nvSpPr>
          <p:spPr bwMode="auto">
            <a:xfrm>
              <a:off x="6534150" y="3733800"/>
              <a:ext cx="817562" cy="379413"/>
            </a:xfrm>
            <a:custGeom>
              <a:avLst/>
              <a:gdLst>
                <a:gd name="T0" fmla="*/ 308 w 308"/>
                <a:gd name="T1" fmla="*/ 136 h 143"/>
                <a:gd name="T2" fmla="*/ 294 w 308"/>
                <a:gd name="T3" fmla="*/ 143 h 143"/>
                <a:gd name="T4" fmla="*/ 13 w 308"/>
                <a:gd name="T5" fmla="*/ 143 h 143"/>
                <a:gd name="T6" fmla="*/ 0 w 308"/>
                <a:gd name="T7" fmla="*/ 136 h 143"/>
                <a:gd name="T8" fmla="*/ 0 w 308"/>
                <a:gd name="T9" fmla="*/ 6 h 143"/>
                <a:gd name="T10" fmla="*/ 13 w 308"/>
                <a:gd name="T11" fmla="*/ 0 h 143"/>
                <a:gd name="T12" fmla="*/ 294 w 308"/>
                <a:gd name="T13" fmla="*/ 0 h 143"/>
                <a:gd name="T14" fmla="*/ 308 w 308"/>
                <a:gd name="T15" fmla="*/ 6 h 143"/>
                <a:gd name="T16" fmla="*/ 308 w 308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143">
                  <a:moveTo>
                    <a:pt x="308" y="136"/>
                  </a:moveTo>
                  <a:cubicBezTo>
                    <a:pt x="308" y="140"/>
                    <a:pt x="302" y="143"/>
                    <a:pt x="294" y="143"/>
                  </a:cubicBezTo>
                  <a:cubicBezTo>
                    <a:pt x="13" y="143"/>
                    <a:pt x="13" y="143"/>
                    <a:pt x="13" y="143"/>
                  </a:cubicBezTo>
                  <a:cubicBezTo>
                    <a:pt x="6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6" y="0"/>
                    <a:pt x="13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3"/>
                    <a:pt x="308" y="6"/>
                  </a:cubicBezTo>
                  <a:lnTo>
                    <a:pt x="308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49" name="Freeform 29"/>
            <p:cNvSpPr/>
            <p:nvPr/>
          </p:nvSpPr>
          <p:spPr bwMode="auto">
            <a:xfrm>
              <a:off x="5159375" y="5483225"/>
              <a:ext cx="379412" cy="379413"/>
            </a:xfrm>
            <a:custGeom>
              <a:avLst/>
              <a:gdLst>
                <a:gd name="T0" fmla="*/ 143 w 143"/>
                <a:gd name="T1" fmla="*/ 137 h 143"/>
                <a:gd name="T2" fmla="*/ 137 w 143"/>
                <a:gd name="T3" fmla="*/ 143 h 143"/>
                <a:gd name="T4" fmla="*/ 6 w 143"/>
                <a:gd name="T5" fmla="*/ 143 h 143"/>
                <a:gd name="T6" fmla="*/ 0 w 143"/>
                <a:gd name="T7" fmla="*/ 137 h 143"/>
                <a:gd name="T8" fmla="*/ 0 w 143"/>
                <a:gd name="T9" fmla="*/ 6 h 143"/>
                <a:gd name="T10" fmla="*/ 6 w 143"/>
                <a:gd name="T11" fmla="*/ 0 h 143"/>
                <a:gd name="T12" fmla="*/ 137 w 143"/>
                <a:gd name="T13" fmla="*/ 0 h 143"/>
                <a:gd name="T14" fmla="*/ 143 w 143"/>
                <a:gd name="T15" fmla="*/ 6 h 143"/>
                <a:gd name="T16" fmla="*/ 143 w 143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3">
                  <a:moveTo>
                    <a:pt x="143" y="137"/>
                  </a:moveTo>
                  <a:cubicBezTo>
                    <a:pt x="143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2" y="143"/>
                    <a:pt x="0" y="140"/>
                    <a:pt x="0" y="13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3"/>
                    <a:pt x="143" y="6"/>
                  </a:cubicBezTo>
                  <a:lnTo>
                    <a:pt x="143" y="137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50" name="Freeform 30"/>
            <p:cNvSpPr/>
            <p:nvPr/>
          </p:nvSpPr>
          <p:spPr bwMode="auto">
            <a:xfrm>
              <a:off x="3838575" y="4614863"/>
              <a:ext cx="382587" cy="379413"/>
            </a:xfrm>
            <a:custGeom>
              <a:avLst/>
              <a:gdLst>
                <a:gd name="T0" fmla="*/ 144 w 144"/>
                <a:gd name="T1" fmla="*/ 136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6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6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1" name="Freeform 31"/>
            <p:cNvSpPr/>
            <p:nvPr/>
          </p:nvSpPr>
          <p:spPr bwMode="auto">
            <a:xfrm>
              <a:off x="4284663" y="4614863"/>
              <a:ext cx="379412" cy="788988"/>
            </a:xfrm>
            <a:custGeom>
              <a:avLst/>
              <a:gdLst>
                <a:gd name="T0" fmla="*/ 143 w 143"/>
                <a:gd name="T1" fmla="*/ 284 h 297"/>
                <a:gd name="T2" fmla="*/ 137 w 143"/>
                <a:gd name="T3" fmla="*/ 297 h 297"/>
                <a:gd name="T4" fmla="*/ 6 w 143"/>
                <a:gd name="T5" fmla="*/ 297 h 297"/>
                <a:gd name="T6" fmla="*/ 0 w 143"/>
                <a:gd name="T7" fmla="*/ 284 h 297"/>
                <a:gd name="T8" fmla="*/ 0 w 143"/>
                <a:gd name="T9" fmla="*/ 13 h 297"/>
                <a:gd name="T10" fmla="*/ 6 w 143"/>
                <a:gd name="T11" fmla="*/ 0 h 297"/>
                <a:gd name="T12" fmla="*/ 137 w 143"/>
                <a:gd name="T13" fmla="*/ 0 h 297"/>
                <a:gd name="T14" fmla="*/ 143 w 143"/>
                <a:gd name="T15" fmla="*/ 13 h 297"/>
                <a:gd name="T16" fmla="*/ 143 w 143"/>
                <a:gd name="T17" fmla="*/ 284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297">
                  <a:moveTo>
                    <a:pt x="143" y="284"/>
                  </a:moveTo>
                  <a:cubicBezTo>
                    <a:pt x="143" y="292"/>
                    <a:pt x="141" y="297"/>
                    <a:pt x="137" y="297"/>
                  </a:cubicBezTo>
                  <a:cubicBezTo>
                    <a:pt x="6" y="297"/>
                    <a:pt x="6" y="297"/>
                    <a:pt x="6" y="297"/>
                  </a:cubicBezTo>
                  <a:cubicBezTo>
                    <a:pt x="2" y="297"/>
                    <a:pt x="0" y="292"/>
                    <a:pt x="0" y="28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6"/>
                    <a:pt x="143" y="13"/>
                  </a:cubicBezTo>
                  <a:lnTo>
                    <a:pt x="143" y="284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2" name="Freeform 32"/>
            <p:cNvSpPr/>
            <p:nvPr/>
          </p:nvSpPr>
          <p:spPr bwMode="auto">
            <a:xfrm>
              <a:off x="6942138" y="4184650"/>
              <a:ext cx="382587" cy="788988"/>
            </a:xfrm>
            <a:custGeom>
              <a:avLst/>
              <a:gdLst>
                <a:gd name="T0" fmla="*/ 144 w 144"/>
                <a:gd name="T1" fmla="*/ 284 h 297"/>
                <a:gd name="T2" fmla="*/ 137 w 144"/>
                <a:gd name="T3" fmla="*/ 297 h 297"/>
                <a:gd name="T4" fmla="*/ 6 w 144"/>
                <a:gd name="T5" fmla="*/ 297 h 297"/>
                <a:gd name="T6" fmla="*/ 0 w 144"/>
                <a:gd name="T7" fmla="*/ 284 h 297"/>
                <a:gd name="T8" fmla="*/ 0 w 144"/>
                <a:gd name="T9" fmla="*/ 13 h 297"/>
                <a:gd name="T10" fmla="*/ 6 w 144"/>
                <a:gd name="T11" fmla="*/ 0 h 297"/>
                <a:gd name="T12" fmla="*/ 137 w 144"/>
                <a:gd name="T13" fmla="*/ 0 h 297"/>
                <a:gd name="T14" fmla="*/ 144 w 144"/>
                <a:gd name="T15" fmla="*/ 13 h 297"/>
                <a:gd name="T16" fmla="*/ 144 w 144"/>
                <a:gd name="T17" fmla="*/ 284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297">
                  <a:moveTo>
                    <a:pt x="144" y="284"/>
                  </a:moveTo>
                  <a:cubicBezTo>
                    <a:pt x="144" y="291"/>
                    <a:pt x="141" y="297"/>
                    <a:pt x="137" y="297"/>
                  </a:cubicBezTo>
                  <a:cubicBezTo>
                    <a:pt x="6" y="297"/>
                    <a:pt x="6" y="297"/>
                    <a:pt x="6" y="297"/>
                  </a:cubicBezTo>
                  <a:cubicBezTo>
                    <a:pt x="3" y="297"/>
                    <a:pt x="0" y="291"/>
                    <a:pt x="0" y="28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6"/>
                    <a:pt x="144" y="13"/>
                  </a:cubicBezTo>
                  <a:lnTo>
                    <a:pt x="144" y="284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3" name="Freeform 33"/>
            <p:cNvSpPr/>
            <p:nvPr/>
          </p:nvSpPr>
          <p:spPr bwMode="auto">
            <a:xfrm>
              <a:off x="2854325" y="3697288"/>
              <a:ext cx="381000" cy="379413"/>
            </a:xfrm>
            <a:custGeom>
              <a:avLst/>
              <a:gdLst>
                <a:gd name="T0" fmla="*/ 144 w 144"/>
                <a:gd name="T1" fmla="*/ 137 h 143"/>
                <a:gd name="T2" fmla="*/ 138 w 144"/>
                <a:gd name="T3" fmla="*/ 143 h 143"/>
                <a:gd name="T4" fmla="*/ 7 w 144"/>
                <a:gd name="T5" fmla="*/ 143 h 143"/>
                <a:gd name="T6" fmla="*/ 0 w 144"/>
                <a:gd name="T7" fmla="*/ 137 h 143"/>
                <a:gd name="T8" fmla="*/ 0 w 144"/>
                <a:gd name="T9" fmla="*/ 7 h 143"/>
                <a:gd name="T10" fmla="*/ 7 w 144"/>
                <a:gd name="T11" fmla="*/ 0 h 143"/>
                <a:gd name="T12" fmla="*/ 138 w 144"/>
                <a:gd name="T13" fmla="*/ 0 h 143"/>
                <a:gd name="T14" fmla="*/ 144 w 144"/>
                <a:gd name="T15" fmla="*/ 7 h 143"/>
                <a:gd name="T16" fmla="*/ 144 w 144"/>
                <a:gd name="T17" fmla="*/ 13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7"/>
                  </a:moveTo>
                  <a:cubicBezTo>
                    <a:pt x="144" y="140"/>
                    <a:pt x="141" y="143"/>
                    <a:pt x="138" y="143"/>
                  </a:cubicBezTo>
                  <a:cubicBezTo>
                    <a:pt x="7" y="143"/>
                    <a:pt x="7" y="143"/>
                    <a:pt x="7" y="143"/>
                  </a:cubicBezTo>
                  <a:cubicBezTo>
                    <a:pt x="3" y="143"/>
                    <a:pt x="0" y="140"/>
                    <a:pt x="0" y="1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7"/>
                  </a:cubicBezTo>
                  <a:lnTo>
                    <a:pt x="144" y="137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4" name="Freeform 34"/>
            <p:cNvSpPr/>
            <p:nvPr/>
          </p:nvSpPr>
          <p:spPr bwMode="auto">
            <a:xfrm>
              <a:off x="5159375" y="4181475"/>
              <a:ext cx="379412" cy="377825"/>
            </a:xfrm>
            <a:custGeom>
              <a:avLst/>
              <a:gdLst>
                <a:gd name="T0" fmla="*/ 143 w 143"/>
                <a:gd name="T1" fmla="*/ 136 h 142"/>
                <a:gd name="T2" fmla="*/ 137 w 143"/>
                <a:gd name="T3" fmla="*/ 142 h 142"/>
                <a:gd name="T4" fmla="*/ 6 w 143"/>
                <a:gd name="T5" fmla="*/ 142 h 142"/>
                <a:gd name="T6" fmla="*/ 0 w 143"/>
                <a:gd name="T7" fmla="*/ 136 h 142"/>
                <a:gd name="T8" fmla="*/ 0 w 143"/>
                <a:gd name="T9" fmla="*/ 6 h 142"/>
                <a:gd name="T10" fmla="*/ 6 w 143"/>
                <a:gd name="T11" fmla="*/ 0 h 142"/>
                <a:gd name="T12" fmla="*/ 137 w 143"/>
                <a:gd name="T13" fmla="*/ 0 h 142"/>
                <a:gd name="T14" fmla="*/ 143 w 143"/>
                <a:gd name="T15" fmla="*/ 6 h 142"/>
                <a:gd name="T16" fmla="*/ 143 w 143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2">
                  <a:moveTo>
                    <a:pt x="143" y="136"/>
                  </a:moveTo>
                  <a:cubicBezTo>
                    <a:pt x="143" y="140"/>
                    <a:pt x="141" y="142"/>
                    <a:pt x="137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2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3"/>
                    <a:pt x="143" y="6"/>
                  </a:cubicBezTo>
                  <a:lnTo>
                    <a:pt x="143" y="136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68D91"/>
                </a:solidFill>
                <a:latin typeface="iCiel Cadena"/>
              </a:endParaRPr>
            </a:p>
          </p:txBody>
        </p:sp>
        <p:sp>
          <p:nvSpPr>
            <p:cNvPr id="55" name="Freeform 35"/>
            <p:cNvSpPr/>
            <p:nvPr/>
          </p:nvSpPr>
          <p:spPr bwMode="auto">
            <a:xfrm>
              <a:off x="7426325" y="1976438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6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6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39"/>
                    <a:pt x="141" y="142"/>
                    <a:pt x="138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3" y="142"/>
                    <a:pt x="0" y="139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2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6" name="Freeform 36"/>
            <p:cNvSpPr/>
            <p:nvPr/>
          </p:nvSpPr>
          <p:spPr bwMode="auto">
            <a:xfrm>
              <a:off x="7845425" y="3268663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7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7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7" name="Freeform 37"/>
            <p:cNvSpPr/>
            <p:nvPr/>
          </p:nvSpPr>
          <p:spPr bwMode="auto">
            <a:xfrm>
              <a:off x="7426325" y="3268663"/>
              <a:ext cx="381000" cy="377825"/>
            </a:xfrm>
            <a:custGeom>
              <a:avLst/>
              <a:gdLst>
                <a:gd name="T0" fmla="*/ 144 w 144"/>
                <a:gd name="T1" fmla="*/ 136 h 142"/>
                <a:gd name="T2" fmla="*/ 138 w 144"/>
                <a:gd name="T3" fmla="*/ 142 h 142"/>
                <a:gd name="T4" fmla="*/ 6 w 144"/>
                <a:gd name="T5" fmla="*/ 142 h 142"/>
                <a:gd name="T6" fmla="*/ 0 w 144"/>
                <a:gd name="T7" fmla="*/ 136 h 142"/>
                <a:gd name="T8" fmla="*/ 0 w 144"/>
                <a:gd name="T9" fmla="*/ 6 h 142"/>
                <a:gd name="T10" fmla="*/ 6 w 144"/>
                <a:gd name="T11" fmla="*/ 0 h 142"/>
                <a:gd name="T12" fmla="*/ 138 w 144"/>
                <a:gd name="T13" fmla="*/ 0 h 142"/>
                <a:gd name="T14" fmla="*/ 144 w 144"/>
                <a:gd name="T15" fmla="*/ 6 h 142"/>
                <a:gd name="T16" fmla="*/ 144 w 144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2">
                  <a:moveTo>
                    <a:pt x="144" y="136"/>
                  </a:moveTo>
                  <a:cubicBezTo>
                    <a:pt x="144" y="140"/>
                    <a:pt x="141" y="142"/>
                    <a:pt x="138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3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8" name="Freeform 38"/>
            <p:cNvSpPr/>
            <p:nvPr/>
          </p:nvSpPr>
          <p:spPr bwMode="auto">
            <a:xfrm>
              <a:off x="6027738" y="3268663"/>
              <a:ext cx="379412" cy="377825"/>
            </a:xfrm>
            <a:custGeom>
              <a:avLst/>
              <a:gdLst>
                <a:gd name="T0" fmla="*/ 143 w 143"/>
                <a:gd name="T1" fmla="*/ 136 h 142"/>
                <a:gd name="T2" fmla="*/ 137 w 143"/>
                <a:gd name="T3" fmla="*/ 142 h 142"/>
                <a:gd name="T4" fmla="*/ 6 w 143"/>
                <a:gd name="T5" fmla="*/ 142 h 142"/>
                <a:gd name="T6" fmla="*/ 0 w 143"/>
                <a:gd name="T7" fmla="*/ 136 h 142"/>
                <a:gd name="T8" fmla="*/ 0 w 143"/>
                <a:gd name="T9" fmla="*/ 6 h 142"/>
                <a:gd name="T10" fmla="*/ 6 w 143"/>
                <a:gd name="T11" fmla="*/ 0 h 142"/>
                <a:gd name="T12" fmla="*/ 137 w 143"/>
                <a:gd name="T13" fmla="*/ 0 h 142"/>
                <a:gd name="T14" fmla="*/ 143 w 143"/>
                <a:gd name="T15" fmla="*/ 6 h 142"/>
                <a:gd name="T16" fmla="*/ 143 w 143"/>
                <a:gd name="T1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142">
                  <a:moveTo>
                    <a:pt x="143" y="136"/>
                  </a:moveTo>
                  <a:cubicBezTo>
                    <a:pt x="143" y="140"/>
                    <a:pt x="141" y="142"/>
                    <a:pt x="137" y="142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2" y="142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3" y="3"/>
                    <a:pt x="143" y="6"/>
                  </a:cubicBezTo>
                  <a:lnTo>
                    <a:pt x="143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59" name="Freeform 39"/>
            <p:cNvSpPr/>
            <p:nvPr/>
          </p:nvSpPr>
          <p:spPr bwMode="auto">
            <a:xfrm>
              <a:off x="6035675" y="3733800"/>
              <a:ext cx="382587" cy="379413"/>
            </a:xfrm>
            <a:custGeom>
              <a:avLst/>
              <a:gdLst>
                <a:gd name="T0" fmla="*/ 144 w 144"/>
                <a:gd name="T1" fmla="*/ 136 h 143"/>
                <a:gd name="T2" fmla="*/ 137 w 144"/>
                <a:gd name="T3" fmla="*/ 143 h 143"/>
                <a:gd name="T4" fmla="*/ 6 w 144"/>
                <a:gd name="T5" fmla="*/ 143 h 143"/>
                <a:gd name="T6" fmla="*/ 0 w 144"/>
                <a:gd name="T7" fmla="*/ 136 h 143"/>
                <a:gd name="T8" fmla="*/ 0 w 144"/>
                <a:gd name="T9" fmla="*/ 6 h 143"/>
                <a:gd name="T10" fmla="*/ 6 w 144"/>
                <a:gd name="T11" fmla="*/ 0 h 143"/>
                <a:gd name="T12" fmla="*/ 137 w 144"/>
                <a:gd name="T13" fmla="*/ 0 h 143"/>
                <a:gd name="T14" fmla="*/ 144 w 144"/>
                <a:gd name="T15" fmla="*/ 6 h 143"/>
                <a:gd name="T16" fmla="*/ 144 w 144"/>
                <a:gd name="T17" fmla="*/ 13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43">
                  <a:moveTo>
                    <a:pt x="144" y="136"/>
                  </a:moveTo>
                  <a:cubicBezTo>
                    <a:pt x="144" y="140"/>
                    <a:pt x="141" y="143"/>
                    <a:pt x="137" y="143"/>
                  </a:cubicBezTo>
                  <a:cubicBezTo>
                    <a:pt x="6" y="143"/>
                    <a:pt x="6" y="143"/>
                    <a:pt x="6" y="143"/>
                  </a:cubicBezTo>
                  <a:cubicBezTo>
                    <a:pt x="3" y="143"/>
                    <a:pt x="0" y="140"/>
                    <a:pt x="0" y="13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1" y="0"/>
                    <a:pt x="144" y="3"/>
                    <a:pt x="144" y="6"/>
                  </a:cubicBezTo>
                  <a:lnTo>
                    <a:pt x="144" y="136"/>
                  </a:lnTo>
                  <a:close/>
                </a:path>
              </a:pathLst>
            </a:custGeom>
            <a:solidFill>
              <a:srgbClr val="D469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0" name="Freeform 40"/>
            <p:cNvSpPr/>
            <p:nvPr/>
          </p:nvSpPr>
          <p:spPr bwMode="auto">
            <a:xfrm>
              <a:off x="5170488" y="1562100"/>
              <a:ext cx="1230312" cy="1643063"/>
            </a:xfrm>
            <a:custGeom>
              <a:avLst/>
              <a:gdLst>
                <a:gd name="T0" fmla="*/ 464 w 464"/>
                <a:gd name="T1" fmla="*/ 592 h 619"/>
                <a:gd name="T2" fmla="*/ 443 w 464"/>
                <a:gd name="T3" fmla="*/ 619 h 619"/>
                <a:gd name="T4" fmla="*/ 21 w 464"/>
                <a:gd name="T5" fmla="*/ 619 h 619"/>
                <a:gd name="T6" fmla="*/ 0 w 464"/>
                <a:gd name="T7" fmla="*/ 592 h 619"/>
                <a:gd name="T8" fmla="*/ 0 w 464"/>
                <a:gd name="T9" fmla="*/ 28 h 619"/>
                <a:gd name="T10" fmla="*/ 21 w 464"/>
                <a:gd name="T11" fmla="*/ 0 h 619"/>
                <a:gd name="T12" fmla="*/ 443 w 464"/>
                <a:gd name="T13" fmla="*/ 0 h 619"/>
                <a:gd name="T14" fmla="*/ 464 w 464"/>
                <a:gd name="T15" fmla="*/ 28 h 619"/>
                <a:gd name="T16" fmla="*/ 464 w 464"/>
                <a:gd name="T17" fmla="*/ 592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4" h="619">
                  <a:moveTo>
                    <a:pt x="464" y="592"/>
                  </a:moveTo>
                  <a:cubicBezTo>
                    <a:pt x="464" y="607"/>
                    <a:pt x="454" y="619"/>
                    <a:pt x="443" y="619"/>
                  </a:cubicBezTo>
                  <a:cubicBezTo>
                    <a:pt x="21" y="619"/>
                    <a:pt x="21" y="619"/>
                    <a:pt x="21" y="619"/>
                  </a:cubicBezTo>
                  <a:cubicBezTo>
                    <a:pt x="9" y="619"/>
                    <a:pt x="0" y="607"/>
                    <a:pt x="0" y="592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9" y="0"/>
                    <a:pt x="21" y="0"/>
                  </a:cubicBezTo>
                  <a:cubicBezTo>
                    <a:pt x="443" y="0"/>
                    <a:pt x="443" y="0"/>
                    <a:pt x="443" y="0"/>
                  </a:cubicBezTo>
                  <a:cubicBezTo>
                    <a:pt x="454" y="0"/>
                    <a:pt x="464" y="12"/>
                    <a:pt x="464" y="28"/>
                  </a:cubicBezTo>
                  <a:lnTo>
                    <a:pt x="464" y="59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1" name="Freeform 41"/>
            <p:cNvSpPr/>
            <p:nvPr/>
          </p:nvSpPr>
          <p:spPr bwMode="auto">
            <a:xfrm>
              <a:off x="4703763" y="4625975"/>
              <a:ext cx="835025" cy="777875"/>
            </a:xfrm>
            <a:custGeom>
              <a:avLst/>
              <a:gdLst>
                <a:gd name="T0" fmla="*/ 315 w 315"/>
                <a:gd name="T1" fmla="*/ 280 h 293"/>
                <a:gd name="T2" fmla="*/ 301 w 315"/>
                <a:gd name="T3" fmla="*/ 293 h 293"/>
                <a:gd name="T4" fmla="*/ 14 w 315"/>
                <a:gd name="T5" fmla="*/ 293 h 293"/>
                <a:gd name="T6" fmla="*/ 0 w 315"/>
                <a:gd name="T7" fmla="*/ 280 h 293"/>
                <a:gd name="T8" fmla="*/ 0 w 315"/>
                <a:gd name="T9" fmla="*/ 13 h 293"/>
                <a:gd name="T10" fmla="*/ 14 w 315"/>
                <a:gd name="T11" fmla="*/ 0 h 293"/>
                <a:gd name="T12" fmla="*/ 301 w 315"/>
                <a:gd name="T13" fmla="*/ 0 h 293"/>
                <a:gd name="T14" fmla="*/ 315 w 315"/>
                <a:gd name="T15" fmla="*/ 13 h 293"/>
                <a:gd name="T16" fmla="*/ 315 w 315"/>
                <a:gd name="T17" fmla="*/ 28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5" h="293">
                  <a:moveTo>
                    <a:pt x="315" y="280"/>
                  </a:moveTo>
                  <a:cubicBezTo>
                    <a:pt x="315" y="288"/>
                    <a:pt x="309" y="293"/>
                    <a:pt x="301" y="293"/>
                  </a:cubicBezTo>
                  <a:cubicBezTo>
                    <a:pt x="14" y="293"/>
                    <a:pt x="14" y="293"/>
                    <a:pt x="14" y="293"/>
                  </a:cubicBezTo>
                  <a:cubicBezTo>
                    <a:pt x="6" y="293"/>
                    <a:pt x="0" y="288"/>
                    <a:pt x="0" y="28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9" y="0"/>
                    <a:pt x="315" y="6"/>
                    <a:pt x="315" y="13"/>
                  </a:cubicBezTo>
                  <a:lnTo>
                    <a:pt x="315" y="280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2" name="Freeform 42"/>
            <p:cNvSpPr/>
            <p:nvPr/>
          </p:nvSpPr>
          <p:spPr bwMode="auto">
            <a:xfrm>
              <a:off x="5605463" y="5068888"/>
              <a:ext cx="817562" cy="779463"/>
            </a:xfrm>
            <a:custGeom>
              <a:avLst/>
              <a:gdLst>
                <a:gd name="T0" fmla="*/ 308 w 308"/>
                <a:gd name="T1" fmla="*/ 281 h 294"/>
                <a:gd name="T2" fmla="*/ 294 w 308"/>
                <a:gd name="T3" fmla="*/ 294 h 294"/>
                <a:gd name="T4" fmla="*/ 14 w 308"/>
                <a:gd name="T5" fmla="*/ 294 h 294"/>
                <a:gd name="T6" fmla="*/ 0 w 308"/>
                <a:gd name="T7" fmla="*/ 281 h 294"/>
                <a:gd name="T8" fmla="*/ 0 w 308"/>
                <a:gd name="T9" fmla="*/ 13 h 294"/>
                <a:gd name="T10" fmla="*/ 14 w 308"/>
                <a:gd name="T11" fmla="*/ 0 h 294"/>
                <a:gd name="T12" fmla="*/ 294 w 308"/>
                <a:gd name="T13" fmla="*/ 0 h 294"/>
                <a:gd name="T14" fmla="*/ 308 w 308"/>
                <a:gd name="T15" fmla="*/ 13 h 294"/>
                <a:gd name="T16" fmla="*/ 308 w 308"/>
                <a:gd name="T17" fmla="*/ 281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" h="294">
                  <a:moveTo>
                    <a:pt x="308" y="281"/>
                  </a:moveTo>
                  <a:cubicBezTo>
                    <a:pt x="308" y="288"/>
                    <a:pt x="302" y="294"/>
                    <a:pt x="294" y="294"/>
                  </a:cubicBezTo>
                  <a:cubicBezTo>
                    <a:pt x="14" y="294"/>
                    <a:pt x="14" y="294"/>
                    <a:pt x="14" y="294"/>
                  </a:cubicBezTo>
                  <a:cubicBezTo>
                    <a:pt x="6" y="294"/>
                    <a:pt x="0" y="288"/>
                    <a:pt x="0" y="28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2" y="0"/>
                    <a:pt x="308" y="6"/>
                    <a:pt x="308" y="13"/>
                  </a:cubicBezTo>
                  <a:lnTo>
                    <a:pt x="308" y="281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3" name="Freeform 43"/>
            <p:cNvSpPr/>
            <p:nvPr/>
          </p:nvSpPr>
          <p:spPr bwMode="auto">
            <a:xfrm>
              <a:off x="5167313" y="3316288"/>
              <a:ext cx="809625" cy="777875"/>
            </a:xfrm>
            <a:custGeom>
              <a:avLst/>
              <a:gdLst>
                <a:gd name="T0" fmla="*/ 305 w 305"/>
                <a:gd name="T1" fmla="*/ 280 h 293"/>
                <a:gd name="T2" fmla="*/ 291 w 305"/>
                <a:gd name="T3" fmla="*/ 293 h 293"/>
                <a:gd name="T4" fmla="*/ 13 w 305"/>
                <a:gd name="T5" fmla="*/ 293 h 293"/>
                <a:gd name="T6" fmla="*/ 0 w 305"/>
                <a:gd name="T7" fmla="*/ 280 h 293"/>
                <a:gd name="T8" fmla="*/ 0 w 305"/>
                <a:gd name="T9" fmla="*/ 13 h 293"/>
                <a:gd name="T10" fmla="*/ 13 w 305"/>
                <a:gd name="T11" fmla="*/ 0 h 293"/>
                <a:gd name="T12" fmla="*/ 291 w 305"/>
                <a:gd name="T13" fmla="*/ 0 h 293"/>
                <a:gd name="T14" fmla="*/ 305 w 305"/>
                <a:gd name="T15" fmla="*/ 13 h 293"/>
                <a:gd name="T16" fmla="*/ 305 w 305"/>
                <a:gd name="T17" fmla="*/ 28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5" h="293">
                  <a:moveTo>
                    <a:pt x="305" y="280"/>
                  </a:moveTo>
                  <a:cubicBezTo>
                    <a:pt x="305" y="288"/>
                    <a:pt x="299" y="293"/>
                    <a:pt x="291" y="293"/>
                  </a:cubicBezTo>
                  <a:cubicBezTo>
                    <a:pt x="13" y="293"/>
                    <a:pt x="13" y="293"/>
                    <a:pt x="13" y="293"/>
                  </a:cubicBezTo>
                  <a:cubicBezTo>
                    <a:pt x="6" y="293"/>
                    <a:pt x="0" y="288"/>
                    <a:pt x="0" y="28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91" y="0"/>
                    <a:pt x="291" y="0"/>
                    <a:pt x="291" y="0"/>
                  </a:cubicBezTo>
                  <a:cubicBezTo>
                    <a:pt x="299" y="0"/>
                    <a:pt x="305" y="6"/>
                    <a:pt x="305" y="13"/>
                  </a:cubicBezTo>
                  <a:lnTo>
                    <a:pt x="305" y="280"/>
                  </a:lnTo>
                  <a:close/>
                </a:path>
              </a:pathLst>
            </a:custGeom>
            <a:solidFill>
              <a:srgbClr val="F8D4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4" name="Freeform 44"/>
            <p:cNvSpPr/>
            <p:nvPr/>
          </p:nvSpPr>
          <p:spPr bwMode="auto">
            <a:xfrm>
              <a:off x="7426325" y="703263"/>
              <a:ext cx="800100" cy="1198563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3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3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3" y="452"/>
                    <a:pt x="13" y="452"/>
                    <a:pt x="13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5" name="Freeform 45"/>
            <p:cNvSpPr/>
            <p:nvPr/>
          </p:nvSpPr>
          <p:spPr bwMode="auto">
            <a:xfrm>
              <a:off x="6546850" y="2419350"/>
              <a:ext cx="801687" cy="1200150"/>
            </a:xfrm>
            <a:custGeom>
              <a:avLst/>
              <a:gdLst>
                <a:gd name="T0" fmla="*/ 302 w 302"/>
                <a:gd name="T1" fmla="*/ 432 h 452"/>
                <a:gd name="T2" fmla="*/ 289 w 302"/>
                <a:gd name="T3" fmla="*/ 452 h 452"/>
                <a:gd name="T4" fmla="*/ 14 w 302"/>
                <a:gd name="T5" fmla="*/ 452 h 452"/>
                <a:gd name="T6" fmla="*/ 0 w 302"/>
                <a:gd name="T7" fmla="*/ 432 h 452"/>
                <a:gd name="T8" fmla="*/ 0 w 302"/>
                <a:gd name="T9" fmla="*/ 20 h 452"/>
                <a:gd name="T10" fmla="*/ 14 w 302"/>
                <a:gd name="T11" fmla="*/ 0 h 452"/>
                <a:gd name="T12" fmla="*/ 289 w 302"/>
                <a:gd name="T13" fmla="*/ 0 h 452"/>
                <a:gd name="T14" fmla="*/ 302 w 302"/>
                <a:gd name="T15" fmla="*/ 20 h 452"/>
                <a:gd name="T16" fmla="*/ 302 w 302"/>
                <a:gd name="T17" fmla="*/ 43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2">
                  <a:moveTo>
                    <a:pt x="302" y="432"/>
                  </a:moveTo>
                  <a:cubicBezTo>
                    <a:pt x="302" y="443"/>
                    <a:pt x="296" y="452"/>
                    <a:pt x="289" y="452"/>
                  </a:cubicBezTo>
                  <a:cubicBezTo>
                    <a:pt x="14" y="452"/>
                    <a:pt x="14" y="452"/>
                    <a:pt x="14" y="452"/>
                  </a:cubicBezTo>
                  <a:cubicBezTo>
                    <a:pt x="6" y="452"/>
                    <a:pt x="0" y="443"/>
                    <a:pt x="0" y="43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4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2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6" name="Freeform 46"/>
            <p:cNvSpPr/>
            <p:nvPr/>
          </p:nvSpPr>
          <p:spPr bwMode="auto">
            <a:xfrm>
              <a:off x="5605463" y="4206875"/>
              <a:ext cx="1223962" cy="766763"/>
            </a:xfrm>
            <a:custGeom>
              <a:avLst/>
              <a:gdLst>
                <a:gd name="T0" fmla="*/ 461 w 461"/>
                <a:gd name="T1" fmla="*/ 276 h 289"/>
                <a:gd name="T2" fmla="*/ 441 w 461"/>
                <a:gd name="T3" fmla="*/ 289 h 289"/>
                <a:gd name="T4" fmla="*/ 20 w 461"/>
                <a:gd name="T5" fmla="*/ 289 h 289"/>
                <a:gd name="T6" fmla="*/ 0 w 461"/>
                <a:gd name="T7" fmla="*/ 276 h 289"/>
                <a:gd name="T8" fmla="*/ 0 w 461"/>
                <a:gd name="T9" fmla="*/ 13 h 289"/>
                <a:gd name="T10" fmla="*/ 20 w 461"/>
                <a:gd name="T11" fmla="*/ 0 h 289"/>
                <a:gd name="T12" fmla="*/ 441 w 461"/>
                <a:gd name="T13" fmla="*/ 0 h 289"/>
                <a:gd name="T14" fmla="*/ 461 w 461"/>
                <a:gd name="T15" fmla="*/ 13 h 289"/>
                <a:gd name="T16" fmla="*/ 461 w 461"/>
                <a:gd name="T17" fmla="*/ 276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1" h="289">
                  <a:moveTo>
                    <a:pt x="461" y="276"/>
                  </a:moveTo>
                  <a:cubicBezTo>
                    <a:pt x="461" y="283"/>
                    <a:pt x="452" y="289"/>
                    <a:pt x="441" y="289"/>
                  </a:cubicBezTo>
                  <a:cubicBezTo>
                    <a:pt x="20" y="289"/>
                    <a:pt x="20" y="289"/>
                    <a:pt x="20" y="289"/>
                  </a:cubicBezTo>
                  <a:cubicBezTo>
                    <a:pt x="9" y="289"/>
                    <a:pt x="0" y="283"/>
                    <a:pt x="0" y="276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9" y="0"/>
                    <a:pt x="20" y="0"/>
                  </a:cubicBezTo>
                  <a:cubicBezTo>
                    <a:pt x="441" y="0"/>
                    <a:pt x="441" y="0"/>
                    <a:pt x="441" y="0"/>
                  </a:cubicBezTo>
                  <a:cubicBezTo>
                    <a:pt x="452" y="0"/>
                    <a:pt x="461" y="6"/>
                    <a:pt x="461" y="13"/>
                  </a:cubicBezTo>
                  <a:lnTo>
                    <a:pt x="461" y="276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7" name="Freeform 47"/>
            <p:cNvSpPr/>
            <p:nvPr/>
          </p:nvSpPr>
          <p:spPr bwMode="auto">
            <a:xfrm>
              <a:off x="3352800" y="3322638"/>
              <a:ext cx="1716087" cy="1201738"/>
            </a:xfrm>
            <a:custGeom>
              <a:avLst/>
              <a:gdLst>
                <a:gd name="T0" fmla="*/ 647 w 647"/>
                <a:gd name="T1" fmla="*/ 433 h 453"/>
                <a:gd name="T2" fmla="*/ 618 w 647"/>
                <a:gd name="T3" fmla="*/ 453 h 453"/>
                <a:gd name="T4" fmla="*/ 29 w 647"/>
                <a:gd name="T5" fmla="*/ 453 h 453"/>
                <a:gd name="T6" fmla="*/ 0 w 647"/>
                <a:gd name="T7" fmla="*/ 433 h 453"/>
                <a:gd name="T8" fmla="*/ 0 w 647"/>
                <a:gd name="T9" fmla="*/ 20 h 453"/>
                <a:gd name="T10" fmla="*/ 29 w 647"/>
                <a:gd name="T11" fmla="*/ 0 h 453"/>
                <a:gd name="T12" fmla="*/ 618 w 647"/>
                <a:gd name="T13" fmla="*/ 0 h 453"/>
                <a:gd name="T14" fmla="*/ 647 w 647"/>
                <a:gd name="T15" fmla="*/ 20 h 453"/>
                <a:gd name="T16" fmla="*/ 647 w 647"/>
                <a:gd name="T17" fmla="*/ 433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7" h="453">
                  <a:moveTo>
                    <a:pt x="647" y="433"/>
                  </a:moveTo>
                  <a:cubicBezTo>
                    <a:pt x="647" y="444"/>
                    <a:pt x="634" y="453"/>
                    <a:pt x="618" y="453"/>
                  </a:cubicBezTo>
                  <a:cubicBezTo>
                    <a:pt x="29" y="453"/>
                    <a:pt x="29" y="453"/>
                    <a:pt x="29" y="453"/>
                  </a:cubicBezTo>
                  <a:cubicBezTo>
                    <a:pt x="13" y="453"/>
                    <a:pt x="0" y="444"/>
                    <a:pt x="0" y="43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13" y="0"/>
                    <a:pt x="29" y="0"/>
                  </a:cubicBezTo>
                  <a:cubicBezTo>
                    <a:pt x="618" y="0"/>
                    <a:pt x="618" y="0"/>
                    <a:pt x="618" y="0"/>
                  </a:cubicBezTo>
                  <a:cubicBezTo>
                    <a:pt x="634" y="0"/>
                    <a:pt x="647" y="9"/>
                    <a:pt x="647" y="20"/>
                  </a:cubicBezTo>
                  <a:lnTo>
                    <a:pt x="647" y="433"/>
                  </a:lnTo>
                  <a:close/>
                </a:path>
              </a:pathLst>
            </a:custGeom>
            <a:solidFill>
              <a:srgbClr val="F68D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8" name="Freeform 48"/>
            <p:cNvSpPr/>
            <p:nvPr/>
          </p:nvSpPr>
          <p:spPr bwMode="auto">
            <a:xfrm>
              <a:off x="3355975" y="2014538"/>
              <a:ext cx="800100" cy="1209675"/>
            </a:xfrm>
            <a:custGeom>
              <a:avLst/>
              <a:gdLst>
                <a:gd name="T0" fmla="*/ 302 w 302"/>
                <a:gd name="T1" fmla="*/ 436 h 456"/>
                <a:gd name="T2" fmla="*/ 288 w 302"/>
                <a:gd name="T3" fmla="*/ 456 h 456"/>
                <a:gd name="T4" fmla="*/ 13 w 302"/>
                <a:gd name="T5" fmla="*/ 456 h 456"/>
                <a:gd name="T6" fmla="*/ 0 w 302"/>
                <a:gd name="T7" fmla="*/ 436 h 456"/>
                <a:gd name="T8" fmla="*/ 0 w 302"/>
                <a:gd name="T9" fmla="*/ 20 h 456"/>
                <a:gd name="T10" fmla="*/ 13 w 302"/>
                <a:gd name="T11" fmla="*/ 0 h 456"/>
                <a:gd name="T12" fmla="*/ 288 w 302"/>
                <a:gd name="T13" fmla="*/ 0 h 456"/>
                <a:gd name="T14" fmla="*/ 302 w 302"/>
                <a:gd name="T15" fmla="*/ 20 h 456"/>
                <a:gd name="T16" fmla="*/ 302 w 302"/>
                <a:gd name="T17" fmla="*/ 43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456">
                  <a:moveTo>
                    <a:pt x="302" y="436"/>
                  </a:moveTo>
                  <a:cubicBezTo>
                    <a:pt x="302" y="447"/>
                    <a:pt x="296" y="456"/>
                    <a:pt x="288" y="456"/>
                  </a:cubicBezTo>
                  <a:cubicBezTo>
                    <a:pt x="13" y="456"/>
                    <a:pt x="13" y="456"/>
                    <a:pt x="13" y="456"/>
                  </a:cubicBezTo>
                  <a:cubicBezTo>
                    <a:pt x="6" y="456"/>
                    <a:pt x="0" y="447"/>
                    <a:pt x="0" y="436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6" y="0"/>
                    <a:pt x="13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96" y="0"/>
                    <a:pt x="302" y="9"/>
                    <a:pt x="302" y="20"/>
                  </a:cubicBezTo>
                  <a:lnTo>
                    <a:pt x="302" y="436"/>
                  </a:lnTo>
                  <a:close/>
                </a:path>
              </a:pathLst>
            </a:custGeom>
            <a:solidFill>
              <a:srgbClr val="6DA7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iCiel Cadena"/>
              </a:endParaRPr>
            </a:p>
          </p:txBody>
        </p:sp>
        <p:sp>
          <p:nvSpPr>
            <p:cNvPr id="69" name="Rectangle 49"/>
            <p:cNvSpPr>
              <a:spLocks noChangeArrowheads="1"/>
            </p:cNvSpPr>
            <p:nvPr/>
          </p:nvSpPr>
          <p:spPr bwMode="auto">
            <a:xfrm>
              <a:off x="7464697" y="1984678"/>
              <a:ext cx="606005" cy="369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0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LOVE</a:t>
              </a:r>
              <a:endParaRPr kumimoji="0" lang="zh-CN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0" name="Rectangle 50"/>
            <p:cNvSpPr>
              <a:spLocks noChangeArrowheads="1"/>
            </p:cNvSpPr>
            <p:nvPr/>
          </p:nvSpPr>
          <p:spPr bwMode="auto">
            <a:xfrm>
              <a:off x="2908300" y="1149350"/>
              <a:ext cx="138662" cy="425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2300" dirty="0">
                  <a:solidFill>
                    <a:srgbClr val="FFFFFF"/>
                  </a:solidFill>
                  <a:latin typeface="iCiel Cadena"/>
                  <a:ea typeface="Microsoft YaHei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1" name="Rectangle 51"/>
            <p:cNvSpPr>
              <a:spLocks noChangeArrowheads="1"/>
            </p:cNvSpPr>
            <p:nvPr/>
          </p:nvSpPr>
          <p:spPr bwMode="auto">
            <a:xfrm>
              <a:off x="2908300" y="3684587"/>
              <a:ext cx="14586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2" name="Rectangle 52"/>
            <p:cNvSpPr>
              <a:spLocks noChangeArrowheads="1"/>
            </p:cNvSpPr>
            <p:nvPr/>
          </p:nvSpPr>
          <p:spPr bwMode="auto">
            <a:xfrm>
              <a:off x="8366125" y="1149350"/>
              <a:ext cx="260350" cy="42502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3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iCiel Cadena"/>
              </a:endParaRPr>
            </a:p>
          </p:txBody>
        </p:sp>
        <p:sp>
          <p:nvSpPr>
            <p:cNvPr id="73" name="Rectangle 53"/>
            <p:cNvSpPr>
              <a:spLocks noChangeArrowheads="1"/>
            </p:cNvSpPr>
            <p:nvPr/>
          </p:nvSpPr>
          <p:spPr bwMode="auto">
            <a:xfrm>
              <a:off x="6526213" y="5449888"/>
              <a:ext cx="14586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L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4" name="Rectangle 54"/>
            <p:cNvSpPr>
              <a:spLocks noChangeArrowheads="1"/>
            </p:cNvSpPr>
            <p:nvPr/>
          </p:nvSpPr>
          <p:spPr bwMode="auto">
            <a:xfrm>
              <a:off x="7436353" y="3302375"/>
              <a:ext cx="600963" cy="332626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PIRCE</a:t>
              </a:r>
              <a:endParaRPr kumimoji="0" lang="zh-CN" altLang="zh-CN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iCiel Cadena"/>
              </a:endParaRPr>
            </a:p>
          </p:txBody>
        </p:sp>
        <p:sp>
          <p:nvSpPr>
            <p:cNvPr id="75" name="Rectangle 55"/>
            <p:cNvSpPr>
              <a:spLocks noChangeArrowheads="1"/>
            </p:cNvSpPr>
            <p:nvPr/>
          </p:nvSpPr>
          <p:spPr bwMode="auto">
            <a:xfrm>
              <a:off x="6073774" y="3275013"/>
              <a:ext cx="217897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G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6" name="Rectangle 56"/>
            <p:cNvSpPr>
              <a:spLocks noChangeArrowheads="1"/>
            </p:cNvSpPr>
            <p:nvPr/>
          </p:nvSpPr>
          <p:spPr bwMode="auto">
            <a:xfrm>
              <a:off x="6073774" y="3709988"/>
              <a:ext cx="158470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S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7" name="Rectangle 57"/>
            <p:cNvSpPr>
              <a:spLocks noChangeArrowheads="1"/>
            </p:cNvSpPr>
            <p:nvPr/>
          </p:nvSpPr>
          <p:spPr bwMode="auto">
            <a:xfrm>
              <a:off x="4335463" y="4602163"/>
              <a:ext cx="16927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T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  <p:sp>
          <p:nvSpPr>
            <p:cNvPr id="78" name="Rectangle 58"/>
            <p:cNvSpPr>
              <a:spLocks noChangeArrowheads="1"/>
            </p:cNvSpPr>
            <p:nvPr/>
          </p:nvSpPr>
          <p:spPr bwMode="auto">
            <a:xfrm>
              <a:off x="4335463" y="4948238"/>
              <a:ext cx="216095" cy="44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24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iCiel Cadena"/>
                  <a:ea typeface="Microsoft YaHei" panose="020B0503020204020204" pitchFamily="34" charset="-122"/>
                </a:rPr>
                <a:t>H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Ciel Cadena"/>
              </a:endParaRPr>
            </a:p>
          </p:txBody>
        </p:sp>
      </p:grpSp>
      <p:sp>
        <p:nvSpPr>
          <p:cNvPr id="79" name="Rectangle 78"/>
          <p:cNvSpPr/>
          <p:nvPr/>
        </p:nvSpPr>
        <p:spPr>
          <a:xfrm>
            <a:off x="1967602" y="3249041"/>
            <a:ext cx="8417625" cy="830997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 BIỆT VÀ HẸN GẶP LẠI</a:t>
            </a:r>
          </a:p>
        </p:txBody>
      </p:sp>
      <p:pic>
        <p:nvPicPr>
          <p:cNvPr id="83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87" y="4174670"/>
            <a:ext cx="4084635" cy="2041582"/>
          </a:xfrm>
          <a:prstGeom prst="rect">
            <a:avLst/>
          </a:prstGeom>
        </p:spPr>
      </p:pic>
      <p:pic>
        <p:nvPicPr>
          <p:cNvPr id="84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63874" y="-342891"/>
            <a:ext cx="2162083" cy="2588323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402" y="2491800"/>
            <a:ext cx="589731" cy="5206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14679" y="2280140"/>
            <a:ext cx="10962641" cy="3864989"/>
            <a:chOff x="522611" y="813568"/>
            <a:chExt cx="10962948" cy="3036697"/>
          </a:xfrm>
        </p:grpSpPr>
        <p:sp>
          <p:nvSpPr>
            <p:cNvPr id="13" name="Rectangle 12"/>
            <p:cNvSpPr/>
            <p:nvPr/>
          </p:nvSpPr>
          <p:spPr>
            <a:xfrm>
              <a:off x="3305494" y="973351"/>
              <a:ext cx="7173355" cy="832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en-US" altLang="vi-VN" sz="2800" b="1" dirty="0" err="1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Gõ</a:t>
              </a:r>
              <a:r>
                <a:rPr lang="en-US" altLang="vi-VN" sz="2800" b="1" dirty="0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chữ</a:t>
              </a:r>
              <a:r>
                <a:rPr lang="en-US" altLang="vi-VN" sz="2800" b="1" dirty="0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tiếng</a:t>
              </a:r>
              <a:r>
                <a:rPr lang="en-US" altLang="vi-VN" sz="2800" b="1" dirty="0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7FC354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Việt</a:t>
              </a:r>
              <a:endParaRPr lang="en-US" altLang="vi-VN" sz="2800" b="1" dirty="0">
                <a:solidFill>
                  <a:srgbClr val="7FC354"/>
                </a:solidFill>
                <a:latin typeface="SVN-Androgyne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Rectangle: Rounded Corners 1"/>
            <p:cNvSpPr/>
            <p:nvPr/>
          </p:nvSpPr>
          <p:spPr>
            <a:xfrm>
              <a:off x="522612" y="1036931"/>
              <a:ext cx="10962947" cy="2813172"/>
            </a:xfrm>
            <a:prstGeom prst="roundRect">
              <a:avLst>
                <a:gd name="adj" fmla="val 5722"/>
              </a:avLst>
            </a:prstGeom>
            <a:noFill/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97260" y="1733559"/>
              <a:ext cx="10887380" cy="12283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r>
                <a:rPr lang="vi-VN" altLang="vi-VN" sz="22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Ở lớp 3 em đã tạo được bài trình chiếu đơn giản và gõ được một vài dòng</a:t>
              </a:r>
              <a:r>
                <a:rPr lang="en-US" altLang="vi-VN" sz="22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vi-VN" altLang="vi-VN" sz="22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văn bản đơn giản. Em hãy quan sát nội dung trên hai trang chiếu sau,</a:t>
              </a:r>
              <a:r>
                <a:rPr lang="en-US" altLang="vi-VN" sz="22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vi-VN" altLang="vi-VN" sz="22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theo em nội dung nào rõ nghĩa hơn? Tại sao?</a:t>
              </a:r>
              <a:endParaRPr lang="en-US" altLang="vi-VN" sz="2200" dirty="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522611" y="813568"/>
              <a:ext cx="2898645" cy="967337"/>
              <a:chOff x="522611" y="813568"/>
              <a:chExt cx="2898645" cy="967337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522611" y="969483"/>
                <a:ext cx="2372990" cy="518006"/>
                <a:chOff x="5906374" y="1278622"/>
                <a:chExt cx="2372990" cy="518006"/>
              </a:xfrm>
            </p:grpSpPr>
            <p:sp>
              <p:nvSpPr>
                <p:cNvPr id="21" name="Rectangle: Top Corners Rounded 20"/>
                <p:cNvSpPr/>
                <p:nvPr/>
              </p:nvSpPr>
              <p:spPr>
                <a:xfrm>
                  <a:off x="5981023" y="1404722"/>
                  <a:ext cx="2298341" cy="391906"/>
                </a:xfrm>
                <a:prstGeom prst="round2SameRect">
                  <a:avLst/>
                </a:prstGeom>
                <a:solidFill>
                  <a:srgbClr val="7FC35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 dirty="0">
                    <a:latin typeface="UTM Bienvenue" panose="02040603050506020204" pitchFamily="18" charset="0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5906374" y="1278622"/>
                  <a:ext cx="2372989" cy="43033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 defTabSz="342900">
                    <a:lnSpc>
                      <a:spcPct val="150000"/>
                    </a:lnSpc>
                  </a:pPr>
                  <a:r>
                    <a:rPr lang="en-US" sz="2200" b="1" dirty="0">
                      <a:solidFill>
                        <a:schemeClr val="bg1"/>
                      </a:solidFill>
                      <a:latin typeface="UTM Bienvenue" panose="02040603050506020204" pitchFamily="18" charset="0"/>
                      <a:cs typeface="Times New Roman" panose="02020603050405020304" pitchFamily="18" charset="0"/>
                    </a:rPr>
                    <a:t>HOẠT ĐỘNG </a:t>
                  </a:r>
                  <a:endParaRPr lang="vi-VN" sz="2200" b="1" dirty="0">
                    <a:solidFill>
                      <a:schemeClr val="bg1"/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7" name="Group 16"/>
              <p:cNvGrpSpPr/>
              <p:nvPr/>
            </p:nvGrpSpPr>
            <p:grpSpPr>
              <a:xfrm rot="20419193">
                <a:off x="2468303" y="900102"/>
                <a:ext cx="952953" cy="880803"/>
                <a:chOff x="8974078" y="279854"/>
                <a:chExt cx="3397172" cy="3224225"/>
              </a:xfrm>
            </p:grpSpPr>
            <p:pic>
              <p:nvPicPr>
                <p:cNvPr id="19" name="Picture 5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8974078" y="279854"/>
                  <a:ext cx="3397172" cy="3224225"/>
                </a:xfrm>
                <a:prstGeom prst="rect">
                  <a:avLst/>
                </a:prstGeom>
              </p:spPr>
            </p:pic>
            <p:pic>
              <p:nvPicPr>
                <p:cNvPr id="20" name="Picture 6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9183821" y="680432"/>
                  <a:ext cx="2680466" cy="2253496"/>
                </a:xfrm>
                <a:prstGeom prst="rect">
                  <a:avLst/>
                </a:prstGeom>
              </p:spPr>
            </p:pic>
          </p:grpSp>
          <p:sp>
            <p:nvSpPr>
              <p:cNvPr id="18" name="Rectangle 17"/>
              <p:cNvSpPr/>
              <p:nvPr/>
            </p:nvSpPr>
            <p:spPr>
              <a:xfrm>
                <a:off x="2583880" y="813568"/>
                <a:ext cx="721380" cy="832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342900">
                  <a:lnSpc>
                    <a:spcPct val="150000"/>
                  </a:lnSpc>
                </a:pPr>
                <a:endParaRPr lang="vi-VN" sz="2800" b="1" dirty="0">
                  <a:solidFill>
                    <a:schemeClr val="bg1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4" name="Rectangle 23"/>
            <p:cNvSpPr/>
            <p:nvPr/>
          </p:nvSpPr>
          <p:spPr>
            <a:xfrm>
              <a:off x="1528714" y="3297180"/>
              <a:ext cx="9134572" cy="5530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42900">
                <a:lnSpc>
                  <a:spcPct val="150000"/>
                </a:lnSpc>
              </a:pPr>
              <a:endParaRPr lang="vi-VN" sz="200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-213" y="137197"/>
            <a:ext cx="4134561" cy="2508169"/>
            <a:chOff x="301091" y="301982"/>
            <a:chExt cx="4134561" cy="250816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01091" y="301982"/>
              <a:ext cx="4134561" cy="250816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86620" y="498387"/>
              <a:ext cx="1158339" cy="914479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0161F86-9EBD-6748-5AD9-100F96EA81E5}"/>
              </a:ext>
            </a:extLst>
          </p:cNvPr>
          <p:cNvSpPr/>
          <p:nvPr/>
        </p:nvSpPr>
        <p:spPr>
          <a:xfrm>
            <a:off x="1682874" y="4961535"/>
            <a:ext cx="3184202" cy="7039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dirty="0">
                <a:latin typeface="UTM  Avo"/>
              </a:rPr>
              <a:t>Canh dep que huong</a:t>
            </a:r>
          </a:p>
          <a:p>
            <a:pPr algn="ctr"/>
            <a:r>
              <a:rPr lang="vi-VN" dirty="0">
                <a:latin typeface="UTM  Avo"/>
              </a:rPr>
              <a:t>a)</a:t>
            </a:r>
            <a:endParaRPr lang="en-US" dirty="0">
              <a:latin typeface="UTM  Avo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941551-70EB-B7F6-4272-A22298D24949}"/>
              </a:ext>
            </a:extLst>
          </p:cNvPr>
          <p:cNvSpPr/>
          <p:nvPr/>
        </p:nvSpPr>
        <p:spPr>
          <a:xfrm>
            <a:off x="6916859" y="4960164"/>
            <a:ext cx="2832891" cy="7039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dirty="0">
                <a:latin typeface="UTM  Avo"/>
              </a:rPr>
              <a:t>Cảnh đẹp quê hương</a:t>
            </a:r>
          </a:p>
          <a:p>
            <a:pPr algn="ctr"/>
            <a:r>
              <a:rPr lang="vi-VN" dirty="0">
                <a:latin typeface="UTM  Avo"/>
              </a:rPr>
              <a:t>b)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3E5294-36FE-6055-7811-D07A2D5B8C49}"/>
              </a:ext>
            </a:extLst>
          </p:cNvPr>
          <p:cNvSpPr/>
          <p:nvPr/>
        </p:nvSpPr>
        <p:spPr>
          <a:xfrm>
            <a:off x="1177075" y="1021430"/>
            <a:ext cx="2097900" cy="6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vi-VN" altLang="vi-VN" sz="2800" b="1" dirty="0">
                <a:solidFill>
                  <a:srgbClr val="7FC354"/>
                </a:solidFill>
                <a:latin typeface="SVN-Androgyne" panose="02040603050506020204" pitchFamily="18" charset="0"/>
                <a:cs typeface="Times New Roman" panose="02020603050405020304" pitchFamily="18" charset="0"/>
              </a:rPr>
              <a:t>KHỞI ĐỘNG</a:t>
            </a:r>
            <a:endParaRPr lang="en-US" altLang="vi-VN" sz="2800" b="1" dirty="0">
              <a:solidFill>
                <a:srgbClr val="7FC354"/>
              </a:solidFill>
              <a:latin typeface="SVN-Androgyn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7A3A1F2-ECF7-7DFD-65B6-683EF6D824B4}"/>
              </a:ext>
            </a:extLst>
          </p:cNvPr>
          <p:cNvSpPr txBox="1"/>
          <p:nvPr/>
        </p:nvSpPr>
        <p:spPr>
          <a:xfrm>
            <a:off x="3473519" y="5745031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UTM Avo" panose="02040603050506020204"/>
              </a:rPr>
              <a:t>Hình</a:t>
            </a:r>
            <a:r>
              <a:rPr lang="en-US" dirty="0">
                <a:latin typeface="UTM Avo" panose="02040603050506020204"/>
              </a:rPr>
              <a:t> 24. </a:t>
            </a:r>
            <a:r>
              <a:rPr lang="en-US" dirty="0" err="1">
                <a:latin typeface="UTM Avo" panose="02040603050506020204"/>
              </a:rPr>
              <a:t>Nội</a:t>
            </a:r>
            <a:r>
              <a:rPr lang="en-US" dirty="0">
                <a:latin typeface="UTM Avo" panose="02040603050506020204"/>
              </a:rPr>
              <a:t> dung </a:t>
            </a:r>
            <a:r>
              <a:rPr lang="en-US" dirty="0" err="1">
                <a:latin typeface="UTM Avo" panose="02040603050506020204"/>
              </a:rPr>
              <a:t>trên</a:t>
            </a:r>
            <a:r>
              <a:rPr lang="en-US" dirty="0">
                <a:latin typeface="UTM Avo" panose="02040603050506020204"/>
              </a:rPr>
              <a:t> </a:t>
            </a:r>
            <a:r>
              <a:rPr lang="en-US" dirty="0" err="1">
                <a:latin typeface="UTM Avo" panose="02040603050506020204"/>
              </a:rPr>
              <a:t>hai</a:t>
            </a:r>
            <a:r>
              <a:rPr lang="en-US" dirty="0">
                <a:latin typeface="UTM Avo" panose="02040603050506020204"/>
              </a:rPr>
              <a:t> </a:t>
            </a:r>
            <a:r>
              <a:rPr lang="en-US" dirty="0" err="1">
                <a:latin typeface="UTM Avo" panose="02040603050506020204"/>
              </a:rPr>
              <a:t>trang</a:t>
            </a:r>
            <a:r>
              <a:rPr lang="en-US" dirty="0">
                <a:latin typeface="UTM Avo" panose="02040603050506020204"/>
              </a:rPr>
              <a:t> </a:t>
            </a:r>
            <a:r>
              <a:rPr lang="en-US" dirty="0" err="1">
                <a:latin typeface="UTM Avo" panose="02040603050506020204"/>
              </a:rPr>
              <a:t>chiếu</a:t>
            </a:r>
            <a:endParaRPr lang="en-US" dirty="0">
              <a:latin typeface="UTM Avo" panose="02040603050506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2609" y="237327"/>
            <a:ext cx="10875909" cy="6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en-US" sz="280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1. </a:t>
            </a:r>
            <a:r>
              <a:rPr lang="en-US" sz="280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Gõ</a:t>
            </a:r>
            <a:r>
              <a:rPr lang="en-US" sz="280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Việt</a:t>
            </a:r>
            <a:endParaRPr lang="en-US" sz="2800" dirty="0">
              <a:ln/>
              <a:solidFill>
                <a:schemeClr val="accent6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843915" y="1270000"/>
            <a:ext cx="10299700" cy="1392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2400" dirty="0">
                <a:latin typeface="UTM Avo" panose="02040603050506020204"/>
              </a:rPr>
              <a:t>Để gõ được tiếng Việt trên máy tính, cần có phần mềm hỗ trợ như Unikey, Vietkey, EVkey,…. Có hai kiểu gõ tiếng Việt phổ biến là Telex và VNI. Bảng 1 và bảng 2 sau đây hướng dẫn em gõ chữ và dấu tiếng Việt theo kiểu Telex.</a:t>
            </a:r>
            <a:endParaRPr lang="en-US" sz="2400" dirty="0">
              <a:latin typeface="UTM Avo" panose="0204060305050602020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10" y="1374775"/>
            <a:ext cx="611505" cy="572135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2902277" y="6044323"/>
            <a:ext cx="6182976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dirty="0" err="1">
                <a:latin typeface="UTM Avo" panose="02040603050506020204"/>
              </a:rPr>
              <a:t>Hình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vi-VN" sz="2400" dirty="0">
                <a:latin typeface="UTM Avo" panose="02040603050506020204"/>
              </a:rPr>
              <a:t>25</a:t>
            </a:r>
            <a:r>
              <a:rPr lang="en-US" sz="2400" dirty="0">
                <a:latin typeface="UTM Avo" panose="02040603050506020204"/>
              </a:rPr>
              <a:t>. </a:t>
            </a:r>
            <a:r>
              <a:rPr lang="en-US" sz="2400" dirty="0" err="1">
                <a:latin typeface="UTM Avo" panose="02040603050506020204"/>
              </a:rPr>
              <a:t>Một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số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phần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mềm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hỗ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trợ</a:t>
            </a:r>
            <a:r>
              <a:rPr lang="vi-VN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gõ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tiếng</a:t>
            </a:r>
            <a:r>
              <a:rPr lang="en-US" sz="2400" dirty="0">
                <a:latin typeface="UTM Avo" panose="02040603050506020204"/>
              </a:rPr>
              <a:t> </a:t>
            </a:r>
            <a:r>
              <a:rPr lang="en-US" sz="2400" dirty="0" err="1">
                <a:latin typeface="UTM Avo" panose="02040603050506020204"/>
              </a:rPr>
              <a:t>Việt</a:t>
            </a:r>
            <a:endParaRPr lang="en-US" sz="2400" dirty="0">
              <a:latin typeface="UTM Avo" panose="0204060305050602020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D3957D-4A0A-3F4C-CC95-B8E2222F4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731" y="3406567"/>
            <a:ext cx="5555068" cy="17691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5"/>
          <p:cNvSpPr/>
          <p:nvPr/>
        </p:nvSpPr>
        <p:spPr>
          <a:xfrm>
            <a:off x="3335655" y="1083310"/>
            <a:ext cx="911860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altLang="vi-VN" sz="280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016482-B3C6-9F8E-353A-B13C6F1B6F35}"/>
              </a:ext>
            </a:extLst>
          </p:cNvPr>
          <p:cNvSpPr txBox="1"/>
          <p:nvPr/>
        </p:nvSpPr>
        <p:spPr>
          <a:xfrm>
            <a:off x="3501541" y="333541"/>
            <a:ext cx="3832513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900" b="1" dirty="0" err="1">
                <a:latin typeface="UTM Avo" panose="02040603050506020204"/>
              </a:rPr>
              <a:t>Bảng</a:t>
            </a:r>
            <a:r>
              <a:rPr lang="en-US" sz="1900" b="1" dirty="0">
                <a:latin typeface="UTM Avo" panose="02040603050506020204"/>
              </a:rPr>
              <a:t> 1</a:t>
            </a:r>
            <a:r>
              <a:rPr lang="en-US" sz="1900" i="1" dirty="0">
                <a:latin typeface="UTM Avo" panose="02040603050506020204"/>
              </a:rPr>
              <a:t>. </a:t>
            </a:r>
            <a:r>
              <a:rPr lang="en-US" sz="1900" i="1" dirty="0" err="1">
                <a:latin typeface="UTM Avo" panose="02040603050506020204"/>
              </a:rPr>
              <a:t>Gõ</a:t>
            </a:r>
            <a:r>
              <a:rPr lang="en-US" sz="1900" i="1" dirty="0">
                <a:latin typeface="UTM Avo" panose="02040603050506020204"/>
              </a:rPr>
              <a:t> </a:t>
            </a:r>
            <a:r>
              <a:rPr lang="en-US" sz="1900" i="1" dirty="0" err="1">
                <a:latin typeface="UTM Avo" panose="02040603050506020204"/>
              </a:rPr>
              <a:t>chữ</a:t>
            </a:r>
            <a:r>
              <a:rPr lang="en-US" sz="1900" i="1" dirty="0">
                <a:latin typeface="UTM Avo" panose="02040603050506020204"/>
              </a:rPr>
              <a:t> </a:t>
            </a:r>
            <a:r>
              <a:rPr lang="en-US" sz="1900" i="1" dirty="0" err="1">
                <a:latin typeface="UTM Avo" panose="02040603050506020204"/>
              </a:rPr>
              <a:t>tiếng</a:t>
            </a:r>
            <a:r>
              <a:rPr lang="en-US" sz="1900" i="1" dirty="0">
                <a:latin typeface="UTM Avo" panose="02040603050506020204"/>
              </a:rPr>
              <a:t> </a:t>
            </a:r>
            <a:r>
              <a:rPr lang="en-US" sz="1900" i="1" dirty="0" err="1">
                <a:latin typeface="UTM Avo" panose="02040603050506020204"/>
              </a:rPr>
              <a:t>Việt</a:t>
            </a:r>
            <a:r>
              <a:rPr lang="en-US" sz="1900" i="1" dirty="0">
                <a:latin typeface="UTM Avo" panose="02040603050506020204"/>
              </a:rPr>
              <a:t> </a:t>
            </a:r>
            <a:r>
              <a:rPr lang="en-US" sz="1900" i="1" dirty="0" err="1">
                <a:latin typeface="UTM Avo" panose="02040603050506020204"/>
              </a:rPr>
              <a:t>kiểu</a:t>
            </a:r>
            <a:r>
              <a:rPr lang="en-US" sz="1900" i="1" dirty="0">
                <a:latin typeface="UTM Avo" panose="02040603050506020204"/>
              </a:rPr>
              <a:t> Telex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FBC39CA-EF81-A582-7691-81CB82080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4123" y="5116684"/>
            <a:ext cx="6248792" cy="138457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BDA74CA-8477-99CF-BDF4-616F6CF70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4122" y="2635361"/>
            <a:ext cx="6391275" cy="75247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A65B0FF-1405-6EE6-6F10-A73858D25D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1260" y="778896"/>
            <a:ext cx="6477000" cy="77152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C8AE5F1-5D87-EF1A-EF4B-9F09172F39AD}"/>
              </a:ext>
            </a:extLst>
          </p:cNvPr>
          <p:cNvSpPr txBox="1"/>
          <p:nvPr/>
        </p:nvSpPr>
        <p:spPr>
          <a:xfrm>
            <a:off x="3501541" y="1578080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dirty="0">
                <a:latin typeface="UTM  Avo"/>
              </a:rPr>
              <a:t>Ví dụ: Để có từ </a:t>
            </a:r>
            <a:r>
              <a:rPr lang="vi-VN" dirty="0">
                <a:solidFill>
                  <a:schemeClr val="accent6"/>
                </a:solidFill>
                <a:latin typeface="UTM  Avo"/>
              </a:rPr>
              <a:t>đi chơi</a:t>
            </a:r>
            <a:r>
              <a:rPr lang="vi-VN" dirty="0">
                <a:latin typeface="UTM  Avo"/>
              </a:rPr>
              <a:t>, em gõ </a:t>
            </a:r>
            <a:r>
              <a:rPr lang="vi-VN" dirty="0">
                <a:solidFill>
                  <a:schemeClr val="accent6"/>
                </a:solidFill>
                <a:latin typeface="UTM  Avo"/>
              </a:rPr>
              <a:t>ddi chowi.</a:t>
            </a:r>
            <a:endParaRPr lang="en-US" dirty="0">
              <a:solidFill>
                <a:schemeClr val="accent6"/>
              </a:solidFill>
              <a:latin typeface="UTM  Avo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809F3F1-C9C5-4BE1-B266-40B047A05BE5}"/>
              </a:ext>
            </a:extLst>
          </p:cNvPr>
          <p:cNvSpPr txBox="1"/>
          <p:nvPr/>
        </p:nvSpPr>
        <p:spPr>
          <a:xfrm>
            <a:off x="3501541" y="2141601"/>
            <a:ext cx="6243350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900" b="1" dirty="0" err="1">
                <a:latin typeface="UTM Avo" panose="02040603050506020204"/>
              </a:rPr>
              <a:t>Bảng</a:t>
            </a:r>
            <a:r>
              <a:rPr lang="en-US" sz="1900" b="1" dirty="0">
                <a:latin typeface="UTM Avo" panose="02040603050506020204"/>
              </a:rPr>
              <a:t> 2. </a:t>
            </a:r>
            <a:r>
              <a:rPr lang="en-US" sz="1900" i="1" dirty="0" err="1">
                <a:latin typeface="UTM Avo" panose="02040603050506020204"/>
              </a:rPr>
              <a:t>Gõ</a:t>
            </a:r>
            <a:r>
              <a:rPr lang="en-US" sz="1900" i="1" dirty="0">
                <a:latin typeface="UTM Avo" panose="02040603050506020204"/>
              </a:rPr>
              <a:t> </a:t>
            </a:r>
            <a:r>
              <a:rPr lang="en-US" sz="1900" i="1" dirty="0" err="1">
                <a:latin typeface="UTM Avo" panose="02040603050506020204"/>
              </a:rPr>
              <a:t>dấu</a:t>
            </a:r>
            <a:r>
              <a:rPr lang="en-US" sz="1900" i="1" dirty="0">
                <a:latin typeface="UTM Avo" panose="02040603050506020204"/>
              </a:rPr>
              <a:t> </a:t>
            </a:r>
            <a:r>
              <a:rPr lang="en-US" sz="1900" i="1" dirty="0" err="1">
                <a:latin typeface="UTM Avo" panose="02040603050506020204"/>
              </a:rPr>
              <a:t>thanh</a:t>
            </a:r>
            <a:r>
              <a:rPr lang="en-US" sz="1900" i="1" dirty="0">
                <a:latin typeface="UTM Avo" panose="02040603050506020204"/>
              </a:rPr>
              <a:t> </a:t>
            </a:r>
            <a:r>
              <a:rPr lang="en-US" sz="1900" i="1" dirty="0" err="1">
                <a:latin typeface="UTM Avo" panose="02040603050506020204"/>
              </a:rPr>
              <a:t>trong</a:t>
            </a:r>
            <a:r>
              <a:rPr lang="en-US" sz="1900" i="1" dirty="0">
                <a:latin typeface="UTM Avo" panose="02040603050506020204"/>
              </a:rPr>
              <a:t> </a:t>
            </a:r>
            <a:r>
              <a:rPr lang="en-US" sz="1900" i="1" dirty="0" err="1">
                <a:latin typeface="UTM Avo" panose="02040603050506020204"/>
              </a:rPr>
              <a:t>tiếng</a:t>
            </a:r>
            <a:r>
              <a:rPr lang="en-US" sz="1900" i="1" dirty="0">
                <a:latin typeface="UTM Avo" panose="02040603050506020204"/>
              </a:rPr>
              <a:t> </a:t>
            </a:r>
            <a:r>
              <a:rPr lang="en-US" sz="1900" i="1" dirty="0" err="1">
                <a:latin typeface="UTM Avo" panose="02040603050506020204"/>
              </a:rPr>
              <a:t>Việt</a:t>
            </a:r>
            <a:r>
              <a:rPr lang="en-US" sz="1900" i="1" dirty="0">
                <a:latin typeface="UTM Avo" panose="02040603050506020204"/>
              </a:rPr>
              <a:t> </a:t>
            </a:r>
            <a:r>
              <a:rPr lang="en-US" sz="1900" i="1" dirty="0" err="1">
                <a:latin typeface="UTM Avo" panose="02040603050506020204"/>
              </a:rPr>
              <a:t>kiểu</a:t>
            </a:r>
            <a:r>
              <a:rPr lang="en-US" sz="1900" i="1" dirty="0">
                <a:latin typeface="UTM Avo" panose="02040603050506020204"/>
              </a:rPr>
              <a:t> Telex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DE4CFE3-C5D5-DD81-CE02-D575F3E4D992}"/>
              </a:ext>
            </a:extLst>
          </p:cNvPr>
          <p:cNvSpPr txBox="1"/>
          <p:nvPr/>
        </p:nvSpPr>
        <p:spPr>
          <a:xfrm>
            <a:off x="534750" y="3502225"/>
            <a:ext cx="11122500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900" dirty="0">
                <a:latin typeface="UTM  Avo"/>
              </a:rPr>
              <a:t>Khi gõ dấu thanh tiếng Việt, em có thể gõ phím dấu thanh ở cuối từ. Ví dụ: Để có câu </a:t>
            </a:r>
            <a:r>
              <a:rPr lang="vi-VN" sz="1900" dirty="0">
                <a:solidFill>
                  <a:schemeClr val="accent6"/>
                </a:solidFill>
                <a:latin typeface="UTM  Avo"/>
              </a:rPr>
              <a:t>Uống nước nhớ nguồn</a:t>
            </a:r>
            <a:r>
              <a:rPr lang="vi-VN" sz="1900" dirty="0">
                <a:latin typeface="UTM  Avo"/>
              </a:rPr>
              <a:t>, em gõ </a:t>
            </a:r>
            <a:r>
              <a:rPr lang="vi-VN" sz="1900" dirty="0">
                <a:solidFill>
                  <a:schemeClr val="accent6"/>
                </a:solidFill>
                <a:latin typeface="UTM  Avo"/>
              </a:rPr>
              <a:t>Uoongs nuwowcs nhows nguoonf</a:t>
            </a:r>
            <a:r>
              <a:rPr lang="vi-VN" sz="1900" dirty="0">
                <a:latin typeface="UTM  Avo"/>
              </a:rPr>
              <a:t>. Để gõ chữ hoa, em nhấn giữ phím Shift đồng thời gõ phím chữ. Lưu ý: Em có thể gõ chữ tiếng Việt theo kiểu VNI như sau:</a:t>
            </a:r>
            <a:endParaRPr lang="en-US" sz="1900" dirty="0">
              <a:latin typeface="UTM  Avo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6071B1B-8CC4-07B0-8635-8716B558A10B}"/>
              </a:ext>
            </a:extLst>
          </p:cNvPr>
          <p:cNvSpPr txBox="1"/>
          <p:nvPr/>
        </p:nvSpPr>
        <p:spPr>
          <a:xfrm>
            <a:off x="3501541" y="4527332"/>
            <a:ext cx="6818116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900" b="1" dirty="0" err="1">
                <a:latin typeface="UTM Avo" panose="02040603050506020204"/>
              </a:rPr>
              <a:t>Bảng</a:t>
            </a:r>
            <a:r>
              <a:rPr lang="en-US" sz="1900" b="1" dirty="0">
                <a:latin typeface="UTM Avo" panose="02040603050506020204"/>
              </a:rPr>
              <a:t> </a:t>
            </a:r>
            <a:r>
              <a:rPr lang="vi-VN" sz="1900" b="1" dirty="0">
                <a:latin typeface="UTM Avo" panose="02040603050506020204"/>
              </a:rPr>
              <a:t>3</a:t>
            </a:r>
            <a:r>
              <a:rPr lang="en-US" sz="1900" i="1" dirty="0">
                <a:latin typeface="UTM Avo" panose="02040603050506020204"/>
              </a:rPr>
              <a:t>. </a:t>
            </a:r>
            <a:r>
              <a:rPr lang="en-US" sz="1900" i="1" dirty="0" err="1">
                <a:latin typeface="UTM Avo" panose="02040603050506020204"/>
              </a:rPr>
              <a:t>Gõ</a:t>
            </a:r>
            <a:r>
              <a:rPr lang="en-US" sz="1900" i="1" dirty="0">
                <a:latin typeface="UTM Avo" panose="02040603050506020204"/>
              </a:rPr>
              <a:t> </a:t>
            </a:r>
            <a:r>
              <a:rPr lang="en-US" sz="1900" i="1" dirty="0" err="1">
                <a:latin typeface="UTM Avo" panose="02040603050506020204"/>
              </a:rPr>
              <a:t>chữ</a:t>
            </a:r>
            <a:r>
              <a:rPr lang="en-US" sz="1900" i="1" dirty="0">
                <a:latin typeface="UTM Avo" panose="02040603050506020204"/>
              </a:rPr>
              <a:t> </a:t>
            </a:r>
            <a:r>
              <a:rPr lang="en-US" sz="1900" i="1" dirty="0" err="1">
                <a:latin typeface="UTM Avo" panose="02040603050506020204"/>
              </a:rPr>
              <a:t>và</a:t>
            </a:r>
            <a:r>
              <a:rPr lang="en-US" sz="1900" i="1" dirty="0">
                <a:latin typeface="UTM Avo" panose="02040603050506020204"/>
              </a:rPr>
              <a:t> </a:t>
            </a:r>
            <a:r>
              <a:rPr lang="en-US" sz="1900" i="1" dirty="0" err="1">
                <a:latin typeface="UTM Avo" panose="02040603050506020204"/>
              </a:rPr>
              <a:t>dấu</a:t>
            </a:r>
            <a:r>
              <a:rPr lang="en-US" sz="1900" i="1" dirty="0">
                <a:latin typeface="UTM Avo" panose="02040603050506020204"/>
              </a:rPr>
              <a:t> </a:t>
            </a:r>
            <a:r>
              <a:rPr lang="en-US" sz="1900" i="1" dirty="0" err="1">
                <a:latin typeface="UTM Avo" panose="02040603050506020204"/>
              </a:rPr>
              <a:t>thanh</a:t>
            </a:r>
            <a:r>
              <a:rPr lang="en-US" sz="1900" i="1" dirty="0">
                <a:latin typeface="UTM Avo" panose="02040603050506020204"/>
              </a:rPr>
              <a:t> </a:t>
            </a:r>
            <a:r>
              <a:rPr lang="en-US" sz="1900" i="1" dirty="0" err="1">
                <a:latin typeface="UTM Avo" panose="02040603050506020204"/>
              </a:rPr>
              <a:t>trong</a:t>
            </a:r>
            <a:r>
              <a:rPr lang="en-US" sz="1900" i="1" dirty="0">
                <a:latin typeface="UTM Avo" panose="02040603050506020204"/>
              </a:rPr>
              <a:t> </a:t>
            </a:r>
            <a:r>
              <a:rPr lang="en-US" sz="1900" i="1" dirty="0" err="1">
                <a:latin typeface="UTM Avo" panose="02040603050506020204"/>
              </a:rPr>
              <a:t>tiếng</a:t>
            </a:r>
            <a:r>
              <a:rPr lang="en-US" sz="1900" i="1" dirty="0">
                <a:latin typeface="UTM Avo" panose="02040603050506020204"/>
              </a:rPr>
              <a:t> </a:t>
            </a:r>
            <a:r>
              <a:rPr lang="en-US" sz="1900" i="1" dirty="0" err="1">
                <a:latin typeface="UTM Avo" panose="02040603050506020204"/>
              </a:rPr>
              <a:t>Việt</a:t>
            </a:r>
            <a:r>
              <a:rPr lang="en-US" sz="1900" i="1" dirty="0">
                <a:latin typeface="UTM Avo" panose="02040603050506020204"/>
              </a:rPr>
              <a:t> </a:t>
            </a:r>
            <a:r>
              <a:rPr lang="en-US" sz="1900" i="1" dirty="0" err="1">
                <a:latin typeface="UTM Avo" panose="02040603050506020204"/>
              </a:rPr>
              <a:t>kiểu</a:t>
            </a:r>
            <a:r>
              <a:rPr lang="en-US" sz="1900" i="1" dirty="0">
                <a:latin typeface="UTM Avo" panose="02040603050506020204"/>
              </a:rPr>
              <a:t> VNI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723028" y="474301"/>
            <a:ext cx="10456146" cy="1465625"/>
            <a:chOff x="3127168" y="631160"/>
            <a:chExt cx="8097559" cy="1231111"/>
          </a:xfrm>
        </p:grpSpPr>
        <p:grpSp>
          <p:nvGrpSpPr>
            <p:cNvPr id="12" name="Group 11"/>
            <p:cNvGrpSpPr/>
            <p:nvPr/>
          </p:nvGrpSpPr>
          <p:grpSpPr>
            <a:xfrm>
              <a:off x="3127168" y="631160"/>
              <a:ext cx="8097559" cy="1231111"/>
              <a:chOff x="3127168" y="631160"/>
              <a:chExt cx="8097559" cy="1231111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3657601" y="911578"/>
                <a:ext cx="7567126" cy="950693"/>
                <a:chOff x="4131425" y="934090"/>
                <a:chExt cx="6807716" cy="1402534"/>
              </a:xfrm>
            </p:grpSpPr>
            <p:sp>
              <p:nvSpPr>
                <p:cNvPr id="16" name="Rectangle: Rounded Corners 15"/>
                <p:cNvSpPr/>
                <p:nvPr/>
              </p:nvSpPr>
              <p:spPr>
                <a:xfrm>
                  <a:off x="4217929" y="1054359"/>
                  <a:ext cx="6721212" cy="1282265"/>
                </a:xfrm>
                <a:prstGeom prst="roundRect">
                  <a:avLst/>
                </a:prstGeom>
                <a:solidFill>
                  <a:srgbClr val="C1BFC5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Rectangle: Rounded Corners 16"/>
                <p:cNvSpPr/>
                <p:nvPr/>
              </p:nvSpPr>
              <p:spPr>
                <a:xfrm>
                  <a:off x="4131425" y="934090"/>
                  <a:ext cx="6721212" cy="1282264"/>
                </a:xfrm>
                <a:prstGeom prst="roundRect">
                  <a:avLst/>
                </a:prstGeom>
                <a:solidFill>
                  <a:srgbClr val="F2E9C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127168" y="631160"/>
                <a:ext cx="670235" cy="593491"/>
              </a:xfrm>
              <a:prstGeom prst="rect">
                <a:avLst/>
              </a:prstGeom>
            </p:spPr>
          </p:pic>
        </p:grpSp>
        <p:sp>
          <p:nvSpPr>
            <p:cNvPr id="13" name="Rectangle 12"/>
            <p:cNvSpPr/>
            <p:nvPr/>
          </p:nvSpPr>
          <p:spPr>
            <a:xfrm>
              <a:off x="3782380" y="790683"/>
              <a:ext cx="7386778" cy="9525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 defTabSz="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vi-VN" altLang="vi-VN" sz="2400" b="1" dirty="0">
                  <a:solidFill>
                    <a:srgbClr val="F03C6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 gõ được văn bản Tiếng Việt cần có phần mềm gõ TiếngViệt.</a:t>
              </a:r>
            </a:p>
            <a:p>
              <a:pPr marL="342900" indent="-342900" algn="just" defTabSz="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vi-VN" altLang="vi-VN" sz="2400" b="1" dirty="0">
                  <a:solidFill>
                    <a:srgbClr val="F03C6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 hai kiểu gõ tiếngViệt phổ biến là TELEX vàVNI.</a:t>
              </a:r>
              <a:endParaRPr lang="en-US" altLang="vi-VN" sz="2400" b="1" dirty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Text Box 17"/>
          <p:cNvSpPr txBox="1"/>
          <p:nvPr/>
        </p:nvSpPr>
        <p:spPr>
          <a:xfrm>
            <a:off x="1532255" y="2308860"/>
            <a:ext cx="92024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UTM Avo" panose="02040603050506020204"/>
              </a:rPr>
              <a:t>Những</a:t>
            </a:r>
            <a:r>
              <a:rPr lang="en-US" sz="2800" dirty="0">
                <a:latin typeface="UTM Avo" panose="02040603050506020204"/>
              </a:rPr>
              <a:t> </a:t>
            </a:r>
            <a:r>
              <a:rPr lang="en-US" sz="2800" dirty="0" err="1" smtClean="0">
                <a:latin typeface="UTM Avo" panose="02040603050506020204"/>
              </a:rPr>
              <a:t>phát</a:t>
            </a:r>
            <a:r>
              <a:rPr lang="en-US" sz="2800" dirty="0" smtClean="0">
                <a:latin typeface="UTM Avo" panose="02040603050506020204"/>
              </a:rPr>
              <a:t> </a:t>
            </a:r>
            <a:r>
              <a:rPr lang="en-US" sz="2800" dirty="0" err="1" smtClean="0">
                <a:latin typeface="UTM Avo" panose="02040603050506020204"/>
              </a:rPr>
              <a:t>biểu</a:t>
            </a:r>
            <a:r>
              <a:rPr lang="en-US" sz="2800" dirty="0" smtClean="0">
                <a:latin typeface="UTM Avo" panose="02040603050506020204"/>
              </a:rPr>
              <a:t> </a:t>
            </a:r>
            <a:r>
              <a:rPr lang="en-US" sz="2800" dirty="0" err="1" smtClean="0">
                <a:latin typeface="UTM Avo" panose="02040603050506020204"/>
              </a:rPr>
              <a:t>nào</a:t>
            </a:r>
            <a:r>
              <a:rPr lang="en-US" sz="2800" dirty="0" smtClean="0">
                <a:latin typeface="UTM Avo" panose="02040603050506020204"/>
              </a:rPr>
              <a:t> </a:t>
            </a:r>
            <a:r>
              <a:rPr lang="en-US" sz="2800" dirty="0" err="1" smtClean="0">
                <a:latin typeface="UTM Avo" panose="02040603050506020204"/>
              </a:rPr>
              <a:t>sau</a:t>
            </a:r>
            <a:r>
              <a:rPr lang="en-US" sz="2800" dirty="0" smtClean="0">
                <a:latin typeface="UTM Avo" panose="02040603050506020204"/>
              </a:rPr>
              <a:t> </a:t>
            </a:r>
            <a:r>
              <a:rPr lang="en-US" sz="2800" dirty="0" err="1" smtClean="0">
                <a:latin typeface="UTM Avo" panose="02040603050506020204"/>
              </a:rPr>
              <a:t>đây</a:t>
            </a:r>
            <a:r>
              <a:rPr lang="en-US" sz="2800" dirty="0" smtClean="0">
                <a:latin typeface="UTM Avo" panose="02040603050506020204"/>
              </a:rPr>
              <a:t> </a:t>
            </a:r>
            <a:r>
              <a:rPr lang="en-US" sz="2800" dirty="0" err="1" smtClean="0">
                <a:latin typeface="UTM Avo" panose="02040603050506020204"/>
              </a:rPr>
              <a:t>là</a:t>
            </a:r>
            <a:r>
              <a:rPr lang="en-US" sz="2800" dirty="0" smtClean="0">
                <a:latin typeface="UTM Avo" panose="02040603050506020204"/>
              </a:rPr>
              <a:t> </a:t>
            </a:r>
            <a:r>
              <a:rPr lang="en-US" sz="2800" dirty="0" err="1" smtClean="0">
                <a:latin typeface="UTM Avo" panose="02040603050506020204"/>
              </a:rPr>
              <a:t>đúng</a:t>
            </a:r>
            <a:r>
              <a:rPr lang="en-US" sz="2800" dirty="0" smtClean="0">
                <a:latin typeface="UTM Avo" panose="02040603050506020204"/>
              </a:rPr>
              <a:t>?</a:t>
            </a:r>
            <a:endParaRPr lang="en-US" sz="2800" dirty="0">
              <a:latin typeface="UTM Avo" panose="02040603050506020204"/>
            </a:endParaRPr>
          </a:p>
        </p:txBody>
      </p:sp>
      <p:sp>
        <p:nvSpPr>
          <p:cNvPr id="19" name="Rectangle 4"/>
          <p:cNvSpPr/>
          <p:nvPr/>
        </p:nvSpPr>
        <p:spPr>
          <a:xfrm>
            <a:off x="812800" y="4563110"/>
            <a:ext cx="1024191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240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2" name="Rectangle 4"/>
          <p:cNvSpPr/>
          <p:nvPr/>
        </p:nvSpPr>
        <p:spPr>
          <a:xfrm>
            <a:off x="828040" y="5208270"/>
            <a:ext cx="1022667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240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lang="vi-VN" sz="240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40" y="1999911"/>
            <a:ext cx="798284" cy="785908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246125" y="5304883"/>
            <a:ext cx="488950" cy="49974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5"/>
          <p:cNvSpPr txBox="1"/>
          <p:nvPr/>
        </p:nvSpPr>
        <p:spPr>
          <a:xfrm>
            <a:off x="443061" y="3126972"/>
            <a:ext cx="12420190" cy="26776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vi-VN" sz="2400" dirty="0">
                <a:latin typeface="UTM  Avo"/>
              </a:rPr>
              <a:t>1. Những phát biểu nào sau đây là đúng?</a:t>
            </a:r>
          </a:p>
          <a:p>
            <a:pPr marL="457200" indent="-457200">
              <a:buAutoNum type="alphaUcPeriod"/>
            </a:pPr>
            <a:r>
              <a:rPr lang="vi-VN" sz="2400" dirty="0">
                <a:latin typeface="UTM  Avo"/>
              </a:rPr>
              <a:t>Để gõ được tiếng Việt, máy tính cần phải được cài đặt phần mềm hỗ trợ gõ tiếng Việt.</a:t>
            </a:r>
          </a:p>
          <a:p>
            <a:r>
              <a:rPr lang="vi-VN" sz="2400" dirty="0">
                <a:latin typeface="UTM  Avo"/>
              </a:rPr>
              <a:t>B. Để gõ chữ hoa, em nhấn phím Shift đồng thời gõ phím chữ.</a:t>
            </a:r>
          </a:p>
          <a:p>
            <a:r>
              <a:rPr lang="vi-VN" sz="2400" dirty="0">
                <a:latin typeface="UTM  Avo"/>
              </a:rPr>
              <a:t>C. Có thể gõ phím dấu tiếng Việt theo kiểu Telex ở vị trí bất kì của từ.</a:t>
            </a:r>
          </a:p>
          <a:p>
            <a:endParaRPr lang="vi-VN" sz="2400" dirty="0">
              <a:latin typeface="UTM  Avo"/>
            </a:endParaRPr>
          </a:p>
          <a:p>
            <a:r>
              <a:rPr lang="vi-VN" sz="2400" dirty="0">
                <a:latin typeface="UTM  Avo"/>
              </a:rPr>
              <a:t>2. Để có từ quê hương, em sẽ gõ như thế nào theo kiểu Telex?</a:t>
            </a:r>
          </a:p>
          <a:p>
            <a:r>
              <a:rPr lang="vi-VN" sz="2400" dirty="0">
                <a:latin typeface="UTM  Avo"/>
              </a:rPr>
              <a:t>A. quee huong           </a:t>
            </a:r>
            <a:r>
              <a:rPr lang="vi-VN" sz="2400" dirty="0" smtClean="0">
                <a:latin typeface="UTM  Avo"/>
              </a:rPr>
              <a:t>B</a:t>
            </a:r>
            <a:r>
              <a:rPr lang="vi-VN" sz="2400" dirty="0">
                <a:latin typeface="UTM  Avo"/>
              </a:rPr>
              <a:t>. quee huwowng                  C. que huwowng</a:t>
            </a:r>
            <a:endParaRPr lang="en-US" sz="2200" dirty="0">
              <a:latin typeface="UTM  Avo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2744B2-B6CD-01E4-2D2C-93BB23925498}"/>
              </a:ext>
            </a:extLst>
          </p:cNvPr>
          <p:cNvSpPr/>
          <p:nvPr/>
        </p:nvSpPr>
        <p:spPr>
          <a:xfrm>
            <a:off x="469986" y="3902659"/>
            <a:ext cx="342814" cy="33787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B79B212-FD4E-7061-EB52-B82EC1D80197}"/>
              </a:ext>
            </a:extLst>
          </p:cNvPr>
          <p:cNvSpPr/>
          <p:nvPr/>
        </p:nvSpPr>
        <p:spPr>
          <a:xfrm>
            <a:off x="443061" y="3506771"/>
            <a:ext cx="384980" cy="36764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2" grpId="0"/>
      <p:bldP spid="6" grpId="0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78010" y="230265"/>
            <a:ext cx="9428466" cy="587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50000"/>
              </a:lnSpc>
            </a:pPr>
            <a:r>
              <a:rPr lang="vi-VN" altLang="vi-VN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 Avo"/>
                <a:cs typeface="Times New Roman" panose="02020603050405020304" pitchFamily="18" charset="0"/>
              </a:rPr>
              <a:t>2. THỰC HÀNH TẠO VĂN BẢN TRÊN TRANG CHIẾU </a:t>
            </a:r>
            <a:endParaRPr lang="en-US" altLang="vi-VN" sz="2400" b="1" dirty="0">
              <a:solidFill>
                <a:schemeClr val="accent6">
                  <a:lumMod val="60000"/>
                  <a:lumOff val="40000"/>
                </a:schemeClr>
              </a:solidFill>
              <a:latin typeface="UTM  Avo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E9F781-F28A-1727-CF06-3429588AE40F}"/>
              </a:ext>
            </a:extLst>
          </p:cNvPr>
          <p:cNvSpPr txBox="1"/>
          <p:nvPr/>
        </p:nvSpPr>
        <p:spPr>
          <a:xfrm>
            <a:off x="605672" y="1071269"/>
            <a:ext cx="105676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 Avo"/>
              </a:rPr>
              <a:t>NHIỆM VỤ  </a:t>
            </a:r>
            <a:r>
              <a:rPr lang="vi-VN" dirty="0">
                <a:latin typeface="UTM  Avo"/>
              </a:rPr>
              <a:t>Em hãy thực hiện các yêu cầu sau: </a:t>
            </a:r>
          </a:p>
          <a:p>
            <a:r>
              <a:rPr lang="vi-VN" dirty="0">
                <a:latin typeface="UTM  Avo"/>
              </a:rPr>
              <a:t>a) Tạo bài trình chiếu có chủ đề giới thiệu về cảnh đẹp ở địa phương em với gợi ý sau:</a:t>
            </a:r>
            <a:endParaRPr lang="en-US" dirty="0">
              <a:latin typeface="UTM  Avo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16A7B80-3DD2-D333-665E-C84910FB8B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228778"/>
              </p:ext>
            </p:extLst>
          </p:nvPr>
        </p:nvGraphicFramePr>
        <p:xfrm>
          <a:off x="2032000" y="2148840"/>
          <a:ext cx="8128000" cy="128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5869946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7327487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UTM Avo"/>
                        </a:rPr>
                        <a:t>Trang 1: </a:t>
                      </a:r>
                      <a:r>
                        <a:rPr lang="en-US" dirty="0" err="1">
                          <a:latin typeface="UTM Avo"/>
                        </a:rPr>
                        <a:t>Tiêu</a:t>
                      </a:r>
                      <a:r>
                        <a:rPr lang="en-US" dirty="0">
                          <a:latin typeface="UTM Avo"/>
                        </a:rPr>
                        <a:t> </a:t>
                      </a:r>
                      <a:r>
                        <a:rPr lang="en-US" dirty="0" err="1">
                          <a:latin typeface="UTM Avo"/>
                        </a:rPr>
                        <a:t>đề</a:t>
                      </a:r>
                      <a:r>
                        <a:rPr lang="en-US" dirty="0">
                          <a:latin typeface="UTM Avo"/>
                        </a:rPr>
                        <a:t>, </a:t>
                      </a:r>
                      <a:r>
                        <a:rPr lang="en-US" dirty="0" err="1">
                          <a:latin typeface="UTM Avo"/>
                        </a:rPr>
                        <a:t>họ</a:t>
                      </a:r>
                      <a:r>
                        <a:rPr lang="en-US" dirty="0">
                          <a:latin typeface="UTM Avo"/>
                        </a:rPr>
                        <a:t> </a:t>
                      </a:r>
                      <a:r>
                        <a:rPr lang="en-US" dirty="0" err="1">
                          <a:latin typeface="UTM Avo"/>
                        </a:rPr>
                        <a:t>tên</a:t>
                      </a:r>
                      <a:r>
                        <a:rPr lang="en-US" dirty="0">
                          <a:latin typeface="UTM Avo"/>
                        </a:rPr>
                        <a:t>, </a:t>
                      </a:r>
                      <a:r>
                        <a:rPr lang="en-US" dirty="0" err="1">
                          <a:latin typeface="UTM Avo"/>
                        </a:rPr>
                        <a:t>lớp</a:t>
                      </a:r>
                      <a:r>
                        <a:rPr lang="en-US" dirty="0">
                          <a:latin typeface="UTM Avo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UTM Avo"/>
                        </a:rPr>
                        <a:t>Trang 2: </a:t>
                      </a:r>
                      <a:r>
                        <a:rPr lang="en-US" dirty="0" err="1">
                          <a:latin typeface="UTM Avo"/>
                        </a:rPr>
                        <a:t>Liệt</a:t>
                      </a:r>
                      <a:r>
                        <a:rPr lang="en-US" dirty="0">
                          <a:latin typeface="UTM Avo"/>
                        </a:rPr>
                        <a:t> </a:t>
                      </a:r>
                      <a:r>
                        <a:rPr lang="en-US" dirty="0" err="1">
                          <a:latin typeface="UTM Avo"/>
                        </a:rPr>
                        <a:t>kê</a:t>
                      </a:r>
                      <a:r>
                        <a:rPr lang="en-US" dirty="0">
                          <a:latin typeface="UTM Avo"/>
                        </a:rPr>
                        <a:t> </a:t>
                      </a:r>
                      <a:r>
                        <a:rPr lang="en-US" dirty="0" err="1">
                          <a:latin typeface="UTM Avo"/>
                        </a:rPr>
                        <a:t>danh</a:t>
                      </a:r>
                      <a:r>
                        <a:rPr lang="en-US" dirty="0">
                          <a:latin typeface="UTM Avo"/>
                        </a:rPr>
                        <a:t> </a:t>
                      </a:r>
                      <a:r>
                        <a:rPr lang="en-US" dirty="0" err="1">
                          <a:latin typeface="UTM Avo"/>
                        </a:rPr>
                        <a:t>sách</a:t>
                      </a:r>
                      <a:r>
                        <a:rPr lang="en-US" dirty="0">
                          <a:latin typeface="UTM Avo"/>
                        </a:rPr>
                        <a:t> </a:t>
                      </a:r>
                      <a:r>
                        <a:rPr lang="en-US" dirty="0" err="1">
                          <a:latin typeface="UTM Avo"/>
                        </a:rPr>
                        <a:t>một</a:t>
                      </a:r>
                      <a:r>
                        <a:rPr lang="en-US" dirty="0">
                          <a:latin typeface="UTM Avo"/>
                        </a:rPr>
                        <a:t> </a:t>
                      </a:r>
                      <a:r>
                        <a:rPr lang="en-US" dirty="0" err="1">
                          <a:latin typeface="UTM Avo"/>
                        </a:rPr>
                        <a:t>số</a:t>
                      </a:r>
                      <a:r>
                        <a:rPr lang="en-US" dirty="0">
                          <a:latin typeface="UTM Avo"/>
                        </a:rPr>
                        <a:t> </a:t>
                      </a:r>
                      <a:r>
                        <a:rPr lang="en-US" dirty="0" err="1">
                          <a:latin typeface="UTM Avo"/>
                        </a:rPr>
                        <a:t>địa</a:t>
                      </a:r>
                      <a:r>
                        <a:rPr lang="en-US" dirty="0">
                          <a:latin typeface="UTM Avo"/>
                        </a:rPr>
                        <a:t> </a:t>
                      </a:r>
                      <a:r>
                        <a:rPr lang="en-US" dirty="0" err="1">
                          <a:latin typeface="UTM Avo"/>
                        </a:rPr>
                        <a:t>danh</a:t>
                      </a:r>
                      <a:r>
                        <a:rPr lang="en-US" dirty="0">
                          <a:latin typeface="UTM Avo"/>
                        </a:rPr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9276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vi-VN" dirty="0">
                          <a:latin typeface="UTM Avo"/>
                        </a:rPr>
                        <a:t>Trang 3: Một hình ảnh về phong cảnh quê hương, có chú thích cho hình ảnh. </a:t>
                      </a:r>
                      <a:endParaRPr lang="en-US" dirty="0">
                        <a:latin typeface="UTM Avo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UTM Avo"/>
                        </a:rPr>
                        <a:t>Trang 4: </a:t>
                      </a:r>
                      <a:r>
                        <a:rPr lang="en-US" dirty="0" err="1">
                          <a:latin typeface="UTM Avo"/>
                        </a:rPr>
                        <a:t>Lời</a:t>
                      </a:r>
                      <a:r>
                        <a:rPr lang="en-US" dirty="0">
                          <a:latin typeface="UTM Avo"/>
                        </a:rPr>
                        <a:t> </a:t>
                      </a:r>
                      <a:r>
                        <a:rPr lang="en-US" dirty="0" err="1">
                          <a:latin typeface="UTM Avo"/>
                        </a:rPr>
                        <a:t>mời</a:t>
                      </a:r>
                      <a:r>
                        <a:rPr lang="en-US" dirty="0">
                          <a:latin typeface="UTM Avo"/>
                        </a:rPr>
                        <a:t> </a:t>
                      </a:r>
                      <a:r>
                        <a:rPr lang="en-US" dirty="0" err="1">
                          <a:latin typeface="UTM Avo"/>
                        </a:rPr>
                        <a:t>đến</a:t>
                      </a:r>
                      <a:r>
                        <a:rPr lang="en-US" dirty="0">
                          <a:latin typeface="UTM Avo"/>
                        </a:rPr>
                        <a:t> </a:t>
                      </a:r>
                      <a:r>
                        <a:rPr lang="en-US" dirty="0" err="1">
                          <a:latin typeface="UTM Avo"/>
                        </a:rPr>
                        <a:t>thăm</a:t>
                      </a:r>
                      <a:r>
                        <a:rPr lang="en-US" dirty="0">
                          <a:latin typeface="UTM Avo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600580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926D9DB-F6D9-A992-7822-B1711411EC2E}"/>
              </a:ext>
            </a:extLst>
          </p:cNvPr>
          <p:cNvSpPr txBox="1"/>
          <p:nvPr/>
        </p:nvSpPr>
        <p:spPr>
          <a:xfrm>
            <a:off x="605672" y="3965660"/>
            <a:ext cx="1056768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dirty="0">
                <a:latin typeface="UTM  Avo"/>
              </a:rPr>
              <a:t>b) Lưu tệp trình chiếu vào thư mục của em đã tạo ở Bài 5 và thoát khỏi phần mềm.</a:t>
            </a:r>
          </a:p>
          <a:p>
            <a:endParaRPr lang="vi-VN" dirty="0">
              <a:latin typeface="UTM  Avo"/>
            </a:endParaRPr>
          </a:p>
          <a:p>
            <a:r>
              <a:rPr lang="vi-VN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 Avo"/>
              </a:rPr>
              <a:t>Hướng dẫn: </a:t>
            </a:r>
            <a:r>
              <a:rPr lang="vi-VN" dirty="0">
                <a:latin typeface="UTM  Avo"/>
              </a:rPr>
              <a:t>(Những hướng dẫn dưới đây sử dụng phần mềm Microsoft</a:t>
            </a:r>
          </a:p>
          <a:p>
            <a:r>
              <a:rPr lang="vi-VN" dirty="0">
                <a:latin typeface="UTM  Avo"/>
              </a:rPr>
              <a:t>PowerPoint 2010 để minh hoạ).</a:t>
            </a:r>
          </a:p>
          <a:p>
            <a:r>
              <a:rPr lang="vi-VN" dirty="0">
                <a:latin typeface="UTM  Avo"/>
              </a:rPr>
              <a:t>a) Để tạo bài trình chiếu em làm như sau:</a:t>
            </a:r>
          </a:p>
          <a:p>
            <a:r>
              <a:rPr lang="vi-VN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 Avo"/>
              </a:rPr>
              <a:t>Bước 1:</a:t>
            </a:r>
            <a:r>
              <a:rPr lang="vi-VN" dirty="0">
                <a:latin typeface="UTM  Avo"/>
              </a:rPr>
              <a:t> Khởi động phần mềm trình chiếu.</a:t>
            </a:r>
          </a:p>
          <a:p>
            <a:r>
              <a:rPr lang="vi-VN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 Avo"/>
              </a:rPr>
              <a:t>Bước 2:</a:t>
            </a:r>
            <a:r>
              <a:rPr lang="vi-VN" dirty="0">
                <a:latin typeface="UTM  Avo"/>
              </a:rPr>
              <a:t> Tạo bốn trang chiếu, gõ nội dung và chèn thêm ảnh.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8AFEB4-CDF2-4DE4-6D0E-4E1190F8D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923" y="73500"/>
            <a:ext cx="9735674" cy="62619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91A434C-249A-8A4E-EFCA-0274CC1577D4}"/>
              </a:ext>
            </a:extLst>
          </p:cNvPr>
          <p:cNvSpPr txBox="1"/>
          <p:nvPr/>
        </p:nvSpPr>
        <p:spPr>
          <a:xfrm>
            <a:off x="3699204" y="6252531"/>
            <a:ext cx="61725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UTM Avo"/>
              </a:rPr>
              <a:t>Hình</a:t>
            </a:r>
            <a:r>
              <a:rPr lang="en-US" sz="2800" b="1" dirty="0">
                <a:latin typeface="UTM Avo"/>
              </a:rPr>
              <a:t> 26. </a:t>
            </a:r>
            <a:r>
              <a:rPr lang="en-US" sz="2800" dirty="0" err="1">
                <a:latin typeface="UTM Avo"/>
              </a:rPr>
              <a:t>Các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trang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chiếu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minh</a:t>
            </a:r>
            <a:r>
              <a:rPr lang="en-US" sz="2800" dirty="0">
                <a:latin typeface="UTM Avo"/>
              </a:rPr>
              <a:t> </a:t>
            </a:r>
            <a:r>
              <a:rPr lang="en-US" sz="2800" dirty="0" err="1">
                <a:latin typeface="UTM Avo"/>
              </a:rPr>
              <a:t>hoạ</a:t>
            </a:r>
            <a:endParaRPr lang="en-US" sz="2800" dirty="0">
              <a:latin typeface="UTM Av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37683F-1E5D-143C-DADD-40B999AE747E}"/>
              </a:ext>
            </a:extLst>
          </p:cNvPr>
          <p:cNvSpPr txBox="1"/>
          <p:nvPr/>
        </p:nvSpPr>
        <p:spPr>
          <a:xfrm>
            <a:off x="589593" y="2598696"/>
            <a:ext cx="1123675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dirty="0">
                <a:latin typeface="UTM  Avo"/>
              </a:rPr>
              <a:t>Lưu ý: Nháy chuột vào biểu tượng của phần mềm Unikey ở góc dưới bên phải màn hình nền để chuyển đổi giữa chế độ gõ tiếng Anh (chữ E) và chế độ gõ tiếng Việt (chữ V). </a:t>
            </a:r>
          </a:p>
          <a:p>
            <a:endParaRPr lang="vi-VN" dirty="0">
              <a:latin typeface="UTM  Avo"/>
            </a:endParaRPr>
          </a:p>
          <a:p>
            <a:r>
              <a:rPr lang="vi-VN" dirty="0">
                <a:latin typeface="UTM  Avo"/>
              </a:rPr>
              <a:t>b) Lưu tệp trình chiếu vào thư mục và thoát khỏi phần mềm.</a:t>
            </a:r>
          </a:p>
          <a:p>
            <a:r>
              <a:rPr lang="vi-VN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 Avo"/>
              </a:rPr>
              <a:t>Bước 1:</a:t>
            </a:r>
            <a:r>
              <a:rPr lang="vi-VN" dirty="0">
                <a:latin typeface="UTM  Avo"/>
              </a:rPr>
              <a:t> Lưu tệp trình chiếu vào thư mục của em. Sau đây minh hoạ cách bạn An lưu tệp </a:t>
            </a:r>
            <a:r>
              <a:rPr lang="vi-VN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 Avo"/>
              </a:rPr>
              <a:t>Canh dep que huong</a:t>
            </a:r>
            <a:r>
              <a:rPr lang="vi-VN" dirty="0">
                <a:latin typeface="UTM  Avo"/>
              </a:rPr>
              <a:t> vào thư mục </a:t>
            </a:r>
            <a:r>
              <a:rPr lang="vi-VN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 Avo"/>
              </a:rPr>
              <a:t>Thu An.</a:t>
            </a:r>
            <a:r>
              <a:rPr lang="vi-VN" dirty="0">
                <a:latin typeface="UTM  Avo"/>
              </a:rPr>
              <a:t> </a:t>
            </a:r>
          </a:p>
          <a:p>
            <a:r>
              <a:rPr lang="vi-VN" dirty="0">
                <a:latin typeface="UTM  Avo"/>
              </a:rPr>
              <a:t>Chọn lệnh </a:t>
            </a:r>
            <a:r>
              <a:rPr lang="vi-VN" b="1" dirty="0">
                <a:latin typeface="UTM  Avo"/>
              </a:rPr>
              <a:t>Save </a:t>
            </a:r>
            <a:r>
              <a:rPr lang="vi-VN" dirty="0">
                <a:latin typeface="UTM  Avo"/>
              </a:rPr>
              <a:t>trong bảng chọn </a:t>
            </a:r>
            <a:r>
              <a:rPr lang="vi-VN" b="1" dirty="0">
                <a:latin typeface="UTM  Avo"/>
              </a:rPr>
              <a:t>File</a:t>
            </a:r>
            <a:r>
              <a:rPr lang="vi-VN" dirty="0">
                <a:latin typeface="UTM  Avo"/>
              </a:rPr>
              <a:t>. Cửa sổ </a:t>
            </a:r>
            <a:r>
              <a:rPr lang="vi-VN" b="1" dirty="0">
                <a:latin typeface="UTM  Avo"/>
              </a:rPr>
              <a:t>Save as</a:t>
            </a:r>
            <a:r>
              <a:rPr lang="vi-VN" dirty="0">
                <a:latin typeface="UTM  Avo"/>
              </a:rPr>
              <a:t> hiện ra tương tự như sau:</a:t>
            </a:r>
            <a:endParaRPr lang="en-US" dirty="0">
              <a:latin typeface="UTM  Avo"/>
            </a:endParaRPr>
          </a:p>
        </p:txBody>
      </p:sp>
    </p:spTree>
    <p:extLst>
      <p:ext uri="{BB962C8B-B14F-4D97-AF65-F5344CB8AC3E}">
        <p14:creationId xmlns:p14="http://schemas.microsoft.com/office/powerpoint/2010/main" val="409501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30A0D2-C0A8-9447-B352-F89653379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317" y="325792"/>
            <a:ext cx="9287349" cy="50788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3C183C-F6BB-677D-92CE-EE66A0F223F7}"/>
              </a:ext>
            </a:extLst>
          </p:cNvPr>
          <p:cNvSpPr txBox="1"/>
          <p:nvPr/>
        </p:nvSpPr>
        <p:spPr>
          <a:xfrm>
            <a:off x="2905813" y="5747697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dirty="0">
                <a:solidFill>
                  <a:schemeClr val="accent6">
                    <a:lumMod val="60000"/>
                    <a:lumOff val="40000"/>
                  </a:schemeClr>
                </a:solidFill>
                <a:latin typeface="UTM  Avo"/>
              </a:rPr>
              <a:t>Bước 2: </a:t>
            </a:r>
            <a:r>
              <a:rPr lang="vi-VN" dirty="0">
                <a:latin typeface="UTM  Avo"/>
              </a:rPr>
              <a:t>Nháy chuột vào nút      để thoát khỏi phần mềm.</a:t>
            </a:r>
            <a:endParaRPr lang="en-US" dirty="0">
              <a:latin typeface="UTM  Avo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12F9AD-1273-0FCD-B3D0-A24562E323E1}"/>
              </a:ext>
            </a:extLst>
          </p:cNvPr>
          <p:cNvSpPr/>
          <p:nvPr/>
        </p:nvSpPr>
        <p:spPr>
          <a:xfrm>
            <a:off x="5590095" y="5747697"/>
            <a:ext cx="282804" cy="2733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dirty="0"/>
              <a:t>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38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21.8|32.7|2.7|1.5|1.1"/>
</p:tagLst>
</file>

<file path=ppt/theme/theme1.xml><?xml version="1.0" encoding="utf-8"?>
<a:theme xmlns:a="http://schemas.openxmlformats.org/drawingml/2006/main" name="1_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A3B"/>
      </a:accent1>
      <a:accent2>
        <a:srgbClr val="7DC8FF"/>
      </a:accent2>
      <a:accent3>
        <a:srgbClr val="56AF35"/>
      </a:accent3>
      <a:accent4>
        <a:srgbClr val="CDD500"/>
      </a:accent4>
      <a:accent5>
        <a:srgbClr val="4472C4"/>
      </a:accent5>
      <a:accent6>
        <a:srgbClr val="F95421"/>
      </a:accent6>
      <a:hlink>
        <a:srgbClr val="0563C1"/>
      </a:hlink>
      <a:folHlink>
        <a:srgbClr val="954F72"/>
      </a:folHlink>
    </a:clrScheme>
    <a:fontScheme name="zezbname">
      <a:majorFont>
        <a:latin typeface="Segoe Print"/>
        <a:ea typeface="方正黑体_GBK"/>
        <a:cs typeface=""/>
      </a:majorFont>
      <a:minorFont>
        <a:latin typeface="Segoe Print"/>
        <a:ea typeface="方正黑体_GBK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958</Words>
  <Application>Microsoft Office PowerPoint</Application>
  <PresentationFormat>Widescreen</PresentationFormat>
  <Paragraphs>85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9" baseType="lpstr">
      <vt:lpstr>Microsoft YaHei</vt:lpstr>
      <vt:lpstr>Arial</vt:lpstr>
      <vt:lpstr>Calibri</vt:lpstr>
      <vt:lpstr>等线</vt:lpstr>
      <vt:lpstr>iCiel Cadena</vt:lpstr>
      <vt:lpstr>Segoe Print</vt:lpstr>
      <vt:lpstr>SVN-Androgyne</vt:lpstr>
      <vt:lpstr>SVN-Avo</vt:lpstr>
      <vt:lpstr>SVN-SAF</vt:lpstr>
      <vt:lpstr>Times New Roman</vt:lpstr>
      <vt:lpstr>UTM  Avo</vt:lpstr>
      <vt:lpstr>UTM Avo</vt:lpstr>
      <vt:lpstr>UTM Bienvenue</vt:lpstr>
      <vt:lpstr>UVF Salome</vt:lpstr>
      <vt:lpstr>方正黑体_GBK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Uyen Uyen</dc:creator>
  <cp:lastModifiedBy>DELL</cp:lastModifiedBy>
  <cp:revision>202</cp:revision>
  <dcterms:created xsi:type="dcterms:W3CDTF">2021-11-14T08:33:00Z</dcterms:created>
  <dcterms:modified xsi:type="dcterms:W3CDTF">2025-12-01T01:20:16Z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66D305AB9531430CA82F64AC33C83CE7</vt:lpwstr>
  </property>
  <property fmtid="{D5CDD505-2E9C-101B-9397-08002B2CF9AE}" pid="3" name="KSOProductBuildVer">
    <vt:lpwstr>1033-11.2.0.11486</vt:lpwstr>
  </property>
</Properties>
</file>