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9" r:id="rId1"/>
  </p:sldMasterIdLst>
  <p:notesMasterIdLst>
    <p:notesMasterId r:id="rId13"/>
  </p:notesMasterIdLst>
  <p:sldIdLst>
    <p:sldId id="283" r:id="rId2"/>
    <p:sldId id="2975" r:id="rId3"/>
    <p:sldId id="2990" r:id="rId4"/>
    <p:sldId id="2994" r:id="rId5"/>
    <p:sldId id="2992" r:id="rId6"/>
    <p:sldId id="2979" r:id="rId7"/>
    <p:sldId id="2976" r:id="rId8"/>
    <p:sldId id="2985" r:id="rId9"/>
    <p:sldId id="2993" r:id="rId10"/>
    <p:sldId id="2986" r:id="rId11"/>
    <p:sldId id="280"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2D050"/>
    <a:srgbClr val="5A3049"/>
    <a:srgbClr val="5B2F56"/>
    <a:srgbClr val="FF6600"/>
    <a:srgbClr val="0998D7"/>
    <a:srgbClr val="FF3399"/>
    <a:srgbClr val="FFFFFF"/>
    <a:srgbClr val="0000FF"/>
    <a:srgbClr val="3DC3EC"/>
    <a:srgbClr val="F3E8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6406" autoAdjust="0"/>
    <p:restoredTop sz="95262" autoAdjust="0"/>
  </p:normalViewPr>
  <p:slideViewPr>
    <p:cSldViewPr snapToGrid="0">
      <p:cViewPr varScale="1">
        <p:scale>
          <a:sx n="79" d="100"/>
          <a:sy n="79" d="100"/>
        </p:scale>
        <p:origin x="1243" y="67"/>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DD21363-4EE3-49AE-BA04-164DB83892F6}" type="datetimeFigureOut">
              <a:rPr lang="en-GB" smtClean="0"/>
              <a:t>27/03/2025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28B0E19-C2A7-4FE4-8BEE-17463F03FF49}" type="slidenum">
              <a:rPr lang="en-GB" smtClean="0"/>
              <a:t>‹#›</a:t>
            </a:fld>
            <a:endParaRPr lang="en-GB"/>
          </a:p>
        </p:txBody>
      </p:sp>
    </p:spTree>
    <p:extLst>
      <p:ext uri="{BB962C8B-B14F-4D97-AF65-F5344CB8AC3E}">
        <p14:creationId xmlns:p14="http://schemas.microsoft.com/office/powerpoint/2010/main" val="19209777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70FD1E9-C923-4D12-AB06-242B1EB3C9BB}"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zh-CN" altLang="en-US" sz="1200" b="0" i="0" u="none" strike="noStrike" kern="1200" cap="none" spc="0" normalizeH="0" baseline="0" noProof="0">
              <a:ln>
                <a:noFill/>
              </a:ln>
              <a:solidFill>
                <a:prstClr val="black"/>
              </a:solidFill>
              <a:effectLst/>
              <a:uLnTx/>
              <a:uFillTx/>
              <a:latin typeface="等线" panose="020F0502020204030204"/>
              <a:cs typeface="+mn-cs"/>
            </a:endParaRPr>
          </a:p>
        </p:txBody>
      </p:sp>
    </p:spTree>
    <p:extLst>
      <p:ext uri="{BB962C8B-B14F-4D97-AF65-F5344CB8AC3E}">
        <p14:creationId xmlns:p14="http://schemas.microsoft.com/office/powerpoint/2010/main" val="13592436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70FD1E9-C923-4D12-AB06-242B1EB3C9BB}"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zh-CN" altLang="en-US" sz="1200" b="0" i="0" u="none" strike="noStrike" kern="1200" cap="none" spc="0" normalizeH="0" baseline="0" noProof="0">
              <a:ln>
                <a:noFill/>
              </a:ln>
              <a:solidFill>
                <a:prstClr val="black"/>
              </a:solidFill>
              <a:effectLst/>
              <a:uLnTx/>
              <a:uFillTx/>
              <a:latin typeface="等线" panose="020F0502020204030204"/>
              <a:cs typeface="+mn-cs"/>
            </a:endParaRPr>
          </a:p>
        </p:txBody>
      </p:sp>
    </p:spTree>
    <p:extLst>
      <p:ext uri="{BB962C8B-B14F-4D97-AF65-F5344CB8AC3E}">
        <p14:creationId xmlns:p14="http://schemas.microsoft.com/office/powerpoint/2010/main" val="25582691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71739541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标题幻灯片">
    <p:spTree>
      <p:nvGrpSpPr>
        <p:cNvPr id="1" name=""/>
        <p:cNvGrpSpPr/>
        <p:nvPr/>
      </p:nvGrpSpPr>
      <p:grpSpPr>
        <a:xfrm>
          <a:off x="0" y="0"/>
          <a:ext cx="0" cy="0"/>
          <a:chOff x="0" y="0"/>
          <a:chExt cx="0" cy="0"/>
        </a:xfrm>
      </p:grpSpPr>
      <p:sp>
        <p:nvSpPr>
          <p:cNvPr id="2" name="Rectangle: Diagonal Corners Rounded 1">
            <a:extLst>
              <a:ext uri="{FF2B5EF4-FFF2-40B4-BE49-F238E27FC236}">
                <a16:creationId xmlns:a16="http://schemas.microsoft.com/office/drawing/2014/main" id="{685EC51D-0A5F-4380-9F93-B48BC9E2F629}"/>
              </a:ext>
            </a:extLst>
          </p:cNvPr>
          <p:cNvSpPr/>
          <p:nvPr userDrawn="1"/>
        </p:nvSpPr>
        <p:spPr>
          <a:xfrm>
            <a:off x="236375" y="228600"/>
            <a:ext cx="11719249" cy="6400800"/>
          </a:xfrm>
          <a:prstGeom prst="round2DiagRect">
            <a:avLst>
              <a:gd name="adj1" fmla="val 0"/>
              <a:gd name="adj2" fmla="val 0"/>
            </a:avLst>
          </a:prstGeom>
          <a:solidFill>
            <a:schemeClr val="bg1"/>
          </a:solidFill>
          <a:ln w="2857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872675CD-4B91-48AB-8C45-393DFC0E13F0}"/>
              </a:ext>
            </a:extLst>
          </p:cNvPr>
          <p:cNvPicPr>
            <a:picLocks noChangeAspect="1"/>
          </p:cNvPicPr>
          <p:nvPr userDrawn="1"/>
        </p:nvPicPr>
        <p:blipFill>
          <a:blip r:embed="rId2"/>
          <a:stretch>
            <a:fillRect/>
          </a:stretch>
        </p:blipFill>
        <p:spPr>
          <a:xfrm>
            <a:off x="11310475" y="299106"/>
            <a:ext cx="589731" cy="520622"/>
          </a:xfrm>
          <a:prstGeom prst="rect">
            <a:avLst/>
          </a:prstGeom>
        </p:spPr>
      </p:pic>
    </p:spTree>
    <p:extLst>
      <p:ext uri="{BB962C8B-B14F-4D97-AF65-F5344CB8AC3E}">
        <p14:creationId xmlns:p14="http://schemas.microsoft.com/office/powerpoint/2010/main" val="364419465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3_标题幻灯片">
    <p:spTree>
      <p:nvGrpSpPr>
        <p:cNvPr id="1" name=""/>
        <p:cNvGrpSpPr/>
        <p:nvPr/>
      </p:nvGrpSpPr>
      <p:grpSpPr>
        <a:xfrm>
          <a:off x="0" y="0"/>
          <a:ext cx="0" cy="0"/>
          <a:chOff x="0" y="0"/>
          <a:chExt cx="0" cy="0"/>
        </a:xfrm>
      </p:grpSpPr>
      <p:sp>
        <p:nvSpPr>
          <p:cNvPr id="2" name="Rectangle: Diagonal Corners Rounded 1">
            <a:extLst>
              <a:ext uri="{FF2B5EF4-FFF2-40B4-BE49-F238E27FC236}">
                <a16:creationId xmlns:a16="http://schemas.microsoft.com/office/drawing/2014/main" id="{685EC51D-0A5F-4380-9F93-B48BC9E2F629}"/>
              </a:ext>
            </a:extLst>
          </p:cNvPr>
          <p:cNvSpPr/>
          <p:nvPr userDrawn="1"/>
        </p:nvSpPr>
        <p:spPr>
          <a:xfrm>
            <a:off x="236375" y="228600"/>
            <a:ext cx="11719249" cy="6400800"/>
          </a:xfrm>
          <a:prstGeom prst="round2DiagRect">
            <a:avLst>
              <a:gd name="adj1" fmla="val 0"/>
              <a:gd name="adj2" fmla="val 0"/>
            </a:avLst>
          </a:prstGeom>
          <a:solidFill>
            <a:schemeClr val="bg1"/>
          </a:solidFill>
          <a:ln w="2857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872675CD-4B91-48AB-8C45-393DFC0E13F0}"/>
              </a:ext>
            </a:extLst>
          </p:cNvPr>
          <p:cNvPicPr>
            <a:picLocks noChangeAspect="1"/>
          </p:cNvPicPr>
          <p:nvPr userDrawn="1"/>
        </p:nvPicPr>
        <p:blipFill>
          <a:blip r:embed="rId2"/>
          <a:stretch>
            <a:fillRect/>
          </a:stretch>
        </p:blipFill>
        <p:spPr>
          <a:xfrm>
            <a:off x="11310475" y="299106"/>
            <a:ext cx="589731" cy="520622"/>
          </a:xfrm>
          <a:prstGeom prst="rect">
            <a:avLst/>
          </a:prstGeom>
        </p:spPr>
      </p:pic>
    </p:spTree>
    <p:extLst>
      <p:ext uri="{BB962C8B-B14F-4D97-AF65-F5344CB8AC3E}">
        <p14:creationId xmlns:p14="http://schemas.microsoft.com/office/powerpoint/2010/main" val="260355145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标题幻灯片">
    <p:spTree>
      <p:nvGrpSpPr>
        <p:cNvPr id="1" name=""/>
        <p:cNvGrpSpPr/>
        <p:nvPr/>
      </p:nvGrpSpPr>
      <p:grpSpPr>
        <a:xfrm>
          <a:off x="0" y="0"/>
          <a:ext cx="0" cy="0"/>
          <a:chOff x="0" y="0"/>
          <a:chExt cx="0" cy="0"/>
        </a:xfrm>
      </p:grpSpPr>
      <p:sp>
        <p:nvSpPr>
          <p:cNvPr id="2" name="Rectangle: Diagonal Corners Rounded 1">
            <a:extLst>
              <a:ext uri="{FF2B5EF4-FFF2-40B4-BE49-F238E27FC236}">
                <a16:creationId xmlns:a16="http://schemas.microsoft.com/office/drawing/2014/main" id="{685EC51D-0A5F-4380-9F93-B48BC9E2F629}"/>
              </a:ext>
            </a:extLst>
          </p:cNvPr>
          <p:cNvSpPr/>
          <p:nvPr userDrawn="1"/>
        </p:nvSpPr>
        <p:spPr>
          <a:xfrm>
            <a:off x="236375" y="228600"/>
            <a:ext cx="11719249" cy="6400800"/>
          </a:xfrm>
          <a:prstGeom prst="round2DiagRect">
            <a:avLst>
              <a:gd name="adj1" fmla="val 0"/>
              <a:gd name="adj2" fmla="val 0"/>
            </a:avLst>
          </a:prstGeom>
          <a:solidFill>
            <a:schemeClr val="bg1"/>
          </a:solidFill>
          <a:ln w="2857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872675CD-4B91-48AB-8C45-393DFC0E13F0}"/>
              </a:ext>
            </a:extLst>
          </p:cNvPr>
          <p:cNvPicPr>
            <a:picLocks noChangeAspect="1"/>
          </p:cNvPicPr>
          <p:nvPr userDrawn="1"/>
        </p:nvPicPr>
        <p:blipFill>
          <a:blip r:embed="rId2"/>
          <a:stretch>
            <a:fillRect/>
          </a:stretch>
        </p:blipFill>
        <p:spPr>
          <a:xfrm>
            <a:off x="11310475" y="299106"/>
            <a:ext cx="589731" cy="520622"/>
          </a:xfrm>
          <a:prstGeom prst="rect">
            <a:avLst/>
          </a:prstGeom>
        </p:spPr>
      </p:pic>
    </p:spTree>
    <p:extLst>
      <p:ext uri="{BB962C8B-B14F-4D97-AF65-F5344CB8AC3E}">
        <p14:creationId xmlns:p14="http://schemas.microsoft.com/office/powerpoint/2010/main" val="13334504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pic>
        <p:nvPicPr>
          <p:cNvPr id="7" name="图片 2">
            <a:extLst>
              <a:ext uri="{FF2B5EF4-FFF2-40B4-BE49-F238E27FC236}">
                <a16:creationId xmlns:a16="http://schemas.microsoft.com/office/drawing/2014/main" id="{56ADBEA9-4753-4216-B9C7-0BC18E10E95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0112" y="0"/>
            <a:ext cx="12222112" cy="6874938"/>
          </a:xfrm>
          <a:prstGeom prst="rect">
            <a:avLst/>
          </a:prstGeom>
        </p:spPr>
      </p:pic>
      <p:pic>
        <p:nvPicPr>
          <p:cNvPr id="8" name="图片 5">
            <a:extLst>
              <a:ext uri="{FF2B5EF4-FFF2-40B4-BE49-F238E27FC236}">
                <a16:creationId xmlns:a16="http://schemas.microsoft.com/office/drawing/2014/main" id="{886C449E-54D0-4036-A6FC-F78B85EBA92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flipH="1" flipV="1">
            <a:off x="-30112" y="5067014"/>
            <a:ext cx="1673053" cy="1807924"/>
          </a:xfrm>
          <a:prstGeom prst="rect">
            <a:avLst/>
          </a:prstGeom>
        </p:spPr>
      </p:pic>
      <p:pic>
        <p:nvPicPr>
          <p:cNvPr id="13" name="图片 35">
            <a:extLst>
              <a:ext uri="{FF2B5EF4-FFF2-40B4-BE49-F238E27FC236}">
                <a16:creationId xmlns:a16="http://schemas.microsoft.com/office/drawing/2014/main" id="{A2344DCD-4835-48C5-AF8F-BE9F9742C16C}"/>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flipV="1">
            <a:off x="-30112" y="-1"/>
            <a:ext cx="12222112" cy="2939742"/>
          </a:xfrm>
          <a:prstGeom prst="rect">
            <a:avLst/>
          </a:prstGeom>
        </p:spPr>
      </p:pic>
      <p:pic>
        <p:nvPicPr>
          <p:cNvPr id="14" name="图片 4">
            <a:extLst>
              <a:ext uri="{FF2B5EF4-FFF2-40B4-BE49-F238E27FC236}">
                <a16:creationId xmlns:a16="http://schemas.microsoft.com/office/drawing/2014/main" id="{9D304ACA-2F41-447E-83BB-1A6BD5FABAD6}"/>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855223" y="441177"/>
            <a:ext cx="3674789" cy="1214065"/>
          </a:xfrm>
          <a:prstGeom prst="rect">
            <a:avLst/>
          </a:prstGeom>
        </p:spPr>
      </p:pic>
    </p:spTree>
    <p:extLst>
      <p:ext uri="{BB962C8B-B14F-4D97-AF65-F5344CB8AC3E}">
        <p14:creationId xmlns:p14="http://schemas.microsoft.com/office/powerpoint/2010/main" val="143474794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7">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041398956"/>
      </p:ext>
    </p:extLst>
  </p:cSld>
  <p:clrMap bg1="lt1" tx1="dk1" bg2="lt2" tx2="dk2" accent1="accent1" accent2="accent2" accent3="accent3" accent4="accent4" accent5="accent5" accent6="accent6" hlink="hlink" folHlink="folHlink"/>
  <p:sldLayoutIdLst>
    <p:sldLayoutId id="2147483690" r:id="rId1"/>
    <p:sldLayoutId id="2147483753" r:id="rId2"/>
    <p:sldLayoutId id="2147483776" r:id="rId3"/>
    <p:sldLayoutId id="2147483775" r:id="rId4"/>
    <p:sldLayoutId id="2147483774" r:id="rId5"/>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notesSlide" Target="../notesSlides/notesSlide1.xml"/><Relationship Id="rId7" Type="http://schemas.openxmlformats.org/officeDocument/2006/relationships/image" Target="../media/image9.png"/><Relationship Id="rId12" Type="http://schemas.openxmlformats.org/officeDocument/2006/relationships/image" Target="../media/image2.png"/><Relationship Id="rId2" Type="http://schemas.openxmlformats.org/officeDocument/2006/relationships/slideLayout" Target="../slideLayouts/slideLayout1.xml"/><Relationship Id="rId1" Type="http://schemas.openxmlformats.org/officeDocument/2006/relationships/tags" Target="../tags/tag1.xml"/><Relationship Id="rId6" Type="http://schemas.microsoft.com/office/2007/relationships/hdphoto" Target="../media/hdphoto1.wdp"/><Relationship Id="rId11" Type="http://schemas.openxmlformats.org/officeDocument/2006/relationships/image" Target="../media/image13.svg"/><Relationship Id="rId5" Type="http://schemas.openxmlformats.org/officeDocument/2006/relationships/image" Target="../media/image8.png"/><Relationship Id="rId10" Type="http://schemas.openxmlformats.org/officeDocument/2006/relationships/image" Target="../media/image11.png"/><Relationship Id="rId4" Type="http://schemas.openxmlformats.org/officeDocument/2006/relationships/image" Target="../media/image7.png"/><Relationship Id="rId9" Type="http://schemas.openxmlformats.org/officeDocument/2006/relationships/image" Target="../media/image11.svg"/></Relationships>
</file>

<file path=ppt/slides/_rels/slide1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2.xml"/><Relationship Id="rId4" Type="http://schemas.microsoft.com/office/2007/relationships/hdphoto" Target="../media/hdphoto3.wdp"/></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2.png"/><Relationship Id="rId5" Type="http://schemas.openxmlformats.org/officeDocument/2006/relationships/image" Target="../media/image33.png"/><Relationship Id="rId4" Type="http://schemas.openxmlformats.org/officeDocument/2006/relationships/image" Target="../media/image32.png"/></Relationships>
</file>

<file path=ppt/slides/_rels/slide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5.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16.png"/><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22.svg"/><Relationship Id="rId4" Type="http://schemas.openxmlformats.org/officeDocument/2006/relationships/image" Target="../media/image17.png"/></Relationships>
</file>

<file path=ppt/slides/_rels/slide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6.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2.xml"/><Relationship Id="rId4" Type="http://schemas.microsoft.com/office/2007/relationships/hdphoto" Target="../media/hdphoto2.wdp"/></Relationships>
</file>

<file path=ppt/slides/_rels/slide9.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6" name="图片 3">
            <a:extLst>
              <a:ext uri="{FF2B5EF4-FFF2-40B4-BE49-F238E27FC236}">
                <a16:creationId xmlns:a16="http://schemas.microsoft.com/office/drawing/2014/main" id="{0AE030E9-A166-45CC-B296-E2C0C2E9EB6D}"/>
              </a:ext>
            </a:extLst>
          </p:cNvPr>
          <p:cNvPicPr>
            <a:picLocks noChangeAspect="1"/>
          </p:cNvPicPr>
          <p:nvPr/>
        </p:nvPicPr>
        <p:blipFill>
          <a:blip r:embed="rId5" cstate="print">
            <a:extLst>
              <a:ext uri="{BEBA8EAE-BF5A-486C-A8C5-ECC9F3942E4B}">
                <a14:imgProps xmlns:a14="http://schemas.microsoft.com/office/drawing/2010/main">
                  <a14:imgLayer r:embed="rId6">
                    <a14:imgEffect>
                      <a14:saturation sat="400000"/>
                    </a14:imgEffect>
                  </a14:imgLayer>
                </a14:imgProps>
              </a:ext>
              <a:ext uri="{28A0092B-C50C-407E-A947-70E740481C1C}">
                <a14:useLocalDpi xmlns:a14="http://schemas.microsoft.com/office/drawing/2010/main" val="0"/>
              </a:ext>
            </a:extLst>
          </a:blip>
          <a:stretch>
            <a:fillRect/>
          </a:stretch>
        </p:blipFill>
        <p:spPr>
          <a:xfrm>
            <a:off x="-252642" y="3981542"/>
            <a:ext cx="12658374" cy="2919953"/>
          </a:xfrm>
          <a:prstGeom prst="rect">
            <a:avLst/>
          </a:prstGeom>
        </p:spPr>
      </p:pic>
      <p:pic>
        <p:nvPicPr>
          <p:cNvPr id="7" name="图片 16">
            <a:extLst>
              <a:ext uri="{FF2B5EF4-FFF2-40B4-BE49-F238E27FC236}">
                <a16:creationId xmlns:a16="http://schemas.microsoft.com/office/drawing/2014/main" id="{518D1F5A-E2AF-49C3-B33D-F69466F11285}"/>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295024" y="786559"/>
            <a:ext cx="1664763" cy="1512215"/>
          </a:xfrm>
          <a:prstGeom prst="rect">
            <a:avLst/>
          </a:prstGeom>
        </p:spPr>
      </p:pic>
      <p:grpSp>
        <p:nvGrpSpPr>
          <p:cNvPr id="28" name="Group 27">
            <a:extLst>
              <a:ext uri="{FF2B5EF4-FFF2-40B4-BE49-F238E27FC236}">
                <a16:creationId xmlns:a16="http://schemas.microsoft.com/office/drawing/2014/main" id="{06E0BD0B-F434-4271-8D74-77148136C497}"/>
              </a:ext>
            </a:extLst>
          </p:cNvPr>
          <p:cNvGrpSpPr/>
          <p:nvPr/>
        </p:nvGrpSpPr>
        <p:grpSpPr>
          <a:xfrm>
            <a:off x="-377351" y="536249"/>
            <a:ext cx="7692551" cy="1896222"/>
            <a:chOff x="-377351" y="411603"/>
            <a:chExt cx="7692551" cy="1347838"/>
          </a:xfrm>
        </p:grpSpPr>
        <p:pic>
          <p:nvPicPr>
            <p:cNvPr id="14" name="Picture 6">
              <a:extLst>
                <a:ext uri="{FF2B5EF4-FFF2-40B4-BE49-F238E27FC236}">
                  <a16:creationId xmlns:a16="http://schemas.microsoft.com/office/drawing/2014/main" id="{19A7F051-55E6-45B2-AF0C-5B8B4BC177F4}"/>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flipH="1">
              <a:off x="0" y="445303"/>
              <a:ext cx="7315200" cy="1314138"/>
            </a:xfrm>
            <a:prstGeom prst="rect">
              <a:avLst/>
            </a:prstGeom>
          </p:spPr>
        </p:pic>
        <p:sp>
          <p:nvSpPr>
            <p:cNvPr id="15" name="Rectangle 14">
              <a:extLst>
                <a:ext uri="{FF2B5EF4-FFF2-40B4-BE49-F238E27FC236}">
                  <a16:creationId xmlns:a16="http://schemas.microsoft.com/office/drawing/2014/main" id="{A26C37ED-D01A-4235-A17D-5A9FD74D8599}"/>
                </a:ext>
              </a:extLst>
            </p:cNvPr>
            <p:cNvSpPr/>
            <p:nvPr/>
          </p:nvSpPr>
          <p:spPr>
            <a:xfrm>
              <a:off x="-377351" y="411603"/>
              <a:ext cx="6786880" cy="921242"/>
            </a:xfrm>
            <a:prstGeom prst="rect">
              <a:avLst/>
            </a:prstGeom>
          </p:spPr>
          <p:txBody>
            <a:bodyPr wrap="square">
              <a:spAutoFit/>
            </a:bodyPr>
            <a:lstStyle/>
            <a:p>
              <a:pPr algn="r" defTabSz="342900">
                <a:lnSpc>
                  <a:spcPts val="5000"/>
                </a:lnSpc>
              </a:pPr>
              <a:r>
                <a:rPr lang="en-US" sz="3200" b="1" dirty="0" smtClean="0">
                  <a:solidFill>
                    <a:schemeClr val="bg1"/>
                  </a:solidFill>
                  <a:latin typeface="SVN-Adam Gorry" panose="02040603050506020204" pitchFamily="18" charset="0"/>
                  <a:cs typeface="Times New Roman" panose="02020603050405020304" pitchFamily="18" charset="0"/>
                </a:rPr>
                <a:t>CHỦ ĐỀ </a:t>
              </a:r>
              <a:r>
                <a:rPr lang="vi-VN" sz="3200" b="1" dirty="0" smtClean="0">
                  <a:solidFill>
                    <a:schemeClr val="bg1"/>
                  </a:solidFill>
                  <a:latin typeface="SVN-Adam Gorry" panose="02040603050506020204" pitchFamily="18" charset="0"/>
                  <a:cs typeface="Times New Roman" panose="02020603050405020304" pitchFamily="18" charset="0"/>
                </a:rPr>
                <a:t>6. GIẢI QUYẾT VẤN ĐỀ VỚI SỰ TRỢ GIÚP CỦA MÁY TÍNH</a:t>
              </a:r>
              <a:endParaRPr lang="vi-VN" sz="3200" b="1" dirty="0">
                <a:solidFill>
                  <a:schemeClr val="bg1"/>
                </a:solidFill>
                <a:latin typeface="SVN-Avo" panose="02040603050506020204" pitchFamily="18" charset="0"/>
                <a:cs typeface="Times New Roman" panose="02020603050405020304" pitchFamily="18" charset="0"/>
              </a:endParaRPr>
            </a:p>
          </p:txBody>
        </p:sp>
      </p:grpSp>
      <p:grpSp>
        <p:nvGrpSpPr>
          <p:cNvPr id="29" name="Group 28">
            <a:extLst>
              <a:ext uri="{FF2B5EF4-FFF2-40B4-BE49-F238E27FC236}">
                <a16:creationId xmlns:a16="http://schemas.microsoft.com/office/drawing/2014/main" id="{4F19FA2C-A11B-4795-BBB2-633FB0348271}"/>
              </a:ext>
            </a:extLst>
          </p:cNvPr>
          <p:cNvGrpSpPr/>
          <p:nvPr/>
        </p:nvGrpSpPr>
        <p:grpSpPr>
          <a:xfrm>
            <a:off x="939223" y="2016666"/>
            <a:ext cx="8226172" cy="1898458"/>
            <a:chOff x="1114157" y="1433245"/>
            <a:chExt cx="8226172" cy="1940925"/>
          </a:xfrm>
        </p:grpSpPr>
        <p:sp>
          <p:nvSpPr>
            <p:cNvPr id="26" name="Rectangle: Rounded Corners 25">
              <a:extLst>
                <a:ext uri="{FF2B5EF4-FFF2-40B4-BE49-F238E27FC236}">
                  <a16:creationId xmlns:a16="http://schemas.microsoft.com/office/drawing/2014/main" id="{92D79674-3A3B-45E5-BAFD-BC63F7E6954B}"/>
                </a:ext>
              </a:extLst>
            </p:cNvPr>
            <p:cNvSpPr/>
            <p:nvPr/>
          </p:nvSpPr>
          <p:spPr>
            <a:xfrm>
              <a:off x="2315149" y="1721664"/>
              <a:ext cx="5923625" cy="1101486"/>
            </a:xfrm>
            <a:prstGeom prst="roundRect">
              <a:avLst/>
            </a:prstGeom>
            <a:solidFill>
              <a:srgbClr val="FEF8E6"/>
            </a:solidFill>
            <a:ln w="38100">
              <a:solidFill>
                <a:srgbClr val="224B8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3" name="Picture 3">
              <a:extLst>
                <a:ext uri="{FF2B5EF4-FFF2-40B4-BE49-F238E27FC236}">
                  <a16:creationId xmlns:a16="http://schemas.microsoft.com/office/drawing/2014/main" id="{583E47A7-B17E-4277-BF97-D54AD1FE53CC}"/>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xmlns="" r:embed="rId11"/>
                </a:ext>
              </a:extLst>
            </a:blip>
            <a:srcRect/>
            <a:stretch>
              <a:fillRect/>
            </a:stretch>
          </p:blipFill>
          <p:spPr>
            <a:xfrm>
              <a:off x="1114157" y="1433245"/>
              <a:ext cx="2076866" cy="1940925"/>
            </a:xfrm>
            <a:prstGeom prst="rect">
              <a:avLst/>
            </a:prstGeom>
          </p:spPr>
        </p:pic>
        <p:sp>
          <p:nvSpPr>
            <p:cNvPr id="24" name="Rectangle 23">
              <a:extLst>
                <a:ext uri="{FF2B5EF4-FFF2-40B4-BE49-F238E27FC236}">
                  <a16:creationId xmlns:a16="http://schemas.microsoft.com/office/drawing/2014/main" id="{6C291F0A-6538-47EE-8BBD-8BA2D20B5E24}"/>
                </a:ext>
              </a:extLst>
            </p:cNvPr>
            <p:cNvSpPr/>
            <p:nvPr/>
          </p:nvSpPr>
          <p:spPr>
            <a:xfrm>
              <a:off x="1652503" y="1653012"/>
              <a:ext cx="1000174" cy="738664"/>
            </a:xfrm>
            <a:prstGeom prst="rect">
              <a:avLst/>
            </a:prstGeom>
          </p:spPr>
          <p:txBody>
            <a:bodyPr wrap="square">
              <a:spAutoFit/>
            </a:bodyPr>
            <a:lstStyle/>
            <a:p>
              <a:pPr algn="ctr" defTabSz="342900">
                <a:lnSpc>
                  <a:spcPct val="150000"/>
                </a:lnSpc>
              </a:pPr>
              <a:r>
                <a:rPr lang="en-US" sz="2800" b="1" dirty="0">
                  <a:latin typeface="SVN-SAF" panose="02040603050506020204" pitchFamily="18" charset="0"/>
                  <a:cs typeface="Times New Roman" panose="02020603050405020304" pitchFamily="18" charset="0"/>
                </a:rPr>
                <a:t>BÀI</a:t>
              </a:r>
            </a:p>
          </p:txBody>
        </p:sp>
        <p:sp>
          <p:nvSpPr>
            <p:cNvPr id="25" name="Rectangle 24">
              <a:extLst>
                <a:ext uri="{FF2B5EF4-FFF2-40B4-BE49-F238E27FC236}">
                  <a16:creationId xmlns:a16="http://schemas.microsoft.com/office/drawing/2014/main" id="{04F81E7C-61C6-4C40-8233-25CADD491953}"/>
                </a:ext>
              </a:extLst>
            </p:cNvPr>
            <p:cNvSpPr/>
            <p:nvPr/>
          </p:nvSpPr>
          <p:spPr>
            <a:xfrm>
              <a:off x="1480875" y="2021418"/>
              <a:ext cx="1314978" cy="1003836"/>
            </a:xfrm>
            <a:prstGeom prst="rect">
              <a:avLst/>
            </a:prstGeom>
          </p:spPr>
          <p:txBody>
            <a:bodyPr wrap="square">
              <a:spAutoFit/>
            </a:bodyPr>
            <a:lstStyle/>
            <a:p>
              <a:pPr algn="ctr" defTabSz="342900">
                <a:lnSpc>
                  <a:spcPct val="150000"/>
                </a:lnSpc>
              </a:pPr>
              <a:r>
                <a:rPr lang="vi-VN" sz="4400" b="1" dirty="0" smtClean="0">
                  <a:latin typeface="UVF Salome" panose="02000503040000020003" pitchFamily="50" charset="0"/>
                  <a:cs typeface="Times New Roman" panose="02020603050405020304" pitchFamily="18" charset="0"/>
                </a:rPr>
                <a:t>13</a:t>
              </a:r>
              <a:endParaRPr lang="vi-VN" sz="4400" b="1" dirty="0">
                <a:latin typeface="UVF Salome" panose="02000503040000020003" pitchFamily="50" charset="0"/>
                <a:cs typeface="Times New Roman" panose="02020603050405020304" pitchFamily="18" charset="0"/>
              </a:endParaRPr>
            </a:p>
          </p:txBody>
        </p:sp>
        <p:sp>
          <p:nvSpPr>
            <p:cNvPr id="27" name="Rectangle 26">
              <a:extLst>
                <a:ext uri="{FF2B5EF4-FFF2-40B4-BE49-F238E27FC236}">
                  <a16:creationId xmlns:a16="http://schemas.microsoft.com/office/drawing/2014/main" id="{3C15C19C-ABFA-453A-87E1-6BF74BA5C22E}"/>
                </a:ext>
              </a:extLst>
            </p:cNvPr>
            <p:cNvSpPr/>
            <p:nvPr/>
          </p:nvSpPr>
          <p:spPr>
            <a:xfrm>
              <a:off x="2089469" y="1692709"/>
              <a:ext cx="7250860" cy="1004491"/>
            </a:xfrm>
            <a:prstGeom prst="rect">
              <a:avLst/>
            </a:prstGeom>
          </p:spPr>
          <p:txBody>
            <a:bodyPr wrap="square">
              <a:spAutoFit/>
            </a:bodyPr>
            <a:lstStyle/>
            <a:p>
              <a:pPr algn="ctr" defTabSz="342900">
                <a:lnSpc>
                  <a:spcPct val="150000"/>
                </a:lnSpc>
              </a:pPr>
              <a:r>
                <a:rPr lang="vi-VN" sz="4400" b="1" dirty="0">
                  <a:solidFill>
                    <a:srgbClr val="92D050"/>
                  </a:solidFill>
                  <a:latin typeface="SVN-Androgyne"/>
                  <a:cs typeface="Times New Roman" panose="02020603050405020304" pitchFamily="18" charset="0"/>
                </a:rPr>
                <a:t>Chơi với máy tính</a:t>
              </a:r>
            </a:p>
          </p:txBody>
        </p:sp>
      </p:grpSp>
      <p:pic>
        <p:nvPicPr>
          <p:cNvPr id="16" name="Picture 15">
            <a:extLst>
              <a:ext uri="{FF2B5EF4-FFF2-40B4-BE49-F238E27FC236}">
                <a16:creationId xmlns:a16="http://schemas.microsoft.com/office/drawing/2014/main" id="{57955457-D0E6-4E6D-AF78-2DE3F8CB0EBF}"/>
              </a:ext>
            </a:extLst>
          </p:cNvPr>
          <p:cNvPicPr>
            <a:picLocks noChangeAspect="1"/>
          </p:cNvPicPr>
          <p:nvPr/>
        </p:nvPicPr>
        <p:blipFill>
          <a:blip r:embed="rId12"/>
          <a:stretch>
            <a:fillRect/>
          </a:stretch>
        </p:blipFill>
        <p:spPr>
          <a:xfrm>
            <a:off x="132402" y="2491800"/>
            <a:ext cx="589731" cy="520622"/>
          </a:xfrm>
          <a:prstGeom prst="rect">
            <a:avLst/>
          </a:prstGeom>
        </p:spPr>
      </p:pic>
      <p:grpSp>
        <p:nvGrpSpPr>
          <p:cNvPr id="3" name="Group 2"/>
          <p:cNvGrpSpPr/>
          <p:nvPr/>
        </p:nvGrpSpPr>
        <p:grpSpPr>
          <a:xfrm>
            <a:off x="9624101" y="23050"/>
            <a:ext cx="3133991" cy="685556"/>
            <a:chOff x="9414551" y="266944"/>
            <a:chExt cx="3133991" cy="685556"/>
          </a:xfrm>
        </p:grpSpPr>
        <p:sp>
          <p:nvSpPr>
            <p:cNvPr id="2" name="Rectangle 1"/>
            <p:cNvSpPr/>
            <p:nvPr/>
          </p:nvSpPr>
          <p:spPr>
            <a:xfrm>
              <a:off x="10001250" y="373030"/>
              <a:ext cx="1960595" cy="579470"/>
            </a:xfrm>
            <a:prstGeom prst="rect">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3C15C19C-ABFA-453A-87E1-6BF74BA5C22E}"/>
                </a:ext>
              </a:extLst>
            </p:cNvPr>
            <p:cNvSpPr/>
            <p:nvPr/>
          </p:nvSpPr>
          <p:spPr>
            <a:xfrm>
              <a:off x="9414551" y="266944"/>
              <a:ext cx="3133991" cy="658835"/>
            </a:xfrm>
            <a:prstGeom prst="rect">
              <a:avLst/>
            </a:prstGeom>
          </p:spPr>
          <p:txBody>
            <a:bodyPr wrap="square">
              <a:spAutoFit/>
            </a:bodyPr>
            <a:lstStyle/>
            <a:p>
              <a:pPr algn="ctr" defTabSz="342900">
                <a:lnSpc>
                  <a:spcPct val="150000"/>
                </a:lnSpc>
              </a:pPr>
              <a:r>
                <a:rPr lang="vi-VN" sz="2800" b="1" dirty="0" smtClean="0">
                  <a:solidFill>
                    <a:schemeClr val="bg1"/>
                  </a:solidFill>
                  <a:latin typeface="SVN-Androgyne"/>
                  <a:cs typeface="Times New Roman" panose="02020603050405020304" pitchFamily="18" charset="0"/>
                </a:rPr>
                <a:t>TIN HỌC 4 </a:t>
              </a:r>
              <a:endParaRPr lang="vi-VN" sz="2800" b="1" dirty="0">
                <a:solidFill>
                  <a:schemeClr val="bg1"/>
                </a:solidFill>
                <a:latin typeface="SVN-Androgyne"/>
                <a:cs typeface="Times New Roman" panose="02020603050405020304" pitchFamily="18" charset="0"/>
              </a:endParaRPr>
            </a:p>
          </p:txBody>
        </p:sp>
      </p:grpSp>
    </p:spTree>
    <p:custDataLst>
      <p:tags r:id="rId1"/>
    </p:custDataLst>
    <p:extLst>
      <p:ext uri="{BB962C8B-B14F-4D97-AF65-F5344CB8AC3E}">
        <p14:creationId xmlns:p14="http://schemas.microsoft.com/office/powerpoint/2010/main" val="313600408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7CB2AB6A-C448-44B7-AD25-BA1B268D61E4}"/>
              </a:ext>
            </a:extLst>
          </p:cNvPr>
          <p:cNvGrpSpPr/>
          <p:nvPr/>
        </p:nvGrpSpPr>
        <p:grpSpPr>
          <a:xfrm>
            <a:off x="778667" y="491099"/>
            <a:ext cx="3354794" cy="967481"/>
            <a:chOff x="778667" y="491099"/>
            <a:chExt cx="3354794" cy="967481"/>
          </a:xfrm>
        </p:grpSpPr>
        <p:pic>
          <p:nvPicPr>
            <p:cNvPr id="2" name="Picture 1">
              <a:extLst>
                <a:ext uri="{FF2B5EF4-FFF2-40B4-BE49-F238E27FC236}">
                  <a16:creationId xmlns:a16="http://schemas.microsoft.com/office/drawing/2014/main" id="{8FC48B3D-BB5C-4C78-998C-7136AD938817}"/>
                </a:ext>
              </a:extLst>
            </p:cNvPr>
            <p:cNvPicPr>
              <a:picLocks noChangeAspect="1"/>
            </p:cNvPicPr>
            <p:nvPr/>
          </p:nvPicPr>
          <p:blipFill>
            <a:blip r:embed="rId2"/>
            <a:stretch>
              <a:fillRect/>
            </a:stretch>
          </p:blipFill>
          <p:spPr>
            <a:xfrm>
              <a:off x="778667" y="491099"/>
              <a:ext cx="1048625" cy="967481"/>
            </a:xfrm>
            <a:prstGeom prst="rect">
              <a:avLst/>
            </a:prstGeom>
          </p:spPr>
        </p:pic>
        <p:sp>
          <p:nvSpPr>
            <p:cNvPr id="3" name="Rectangle 2">
              <a:extLst>
                <a:ext uri="{FF2B5EF4-FFF2-40B4-BE49-F238E27FC236}">
                  <a16:creationId xmlns:a16="http://schemas.microsoft.com/office/drawing/2014/main" id="{49C2C465-FF9B-4667-A170-E54C3E646ACE}"/>
                </a:ext>
              </a:extLst>
            </p:cNvPr>
            <p:cNvSpPr/>
            <p:nvPr/>
          </p:nvSpPr>
          <p:spPr>
            <a:xfrm>
              <a:off x="1752860" y="653374"/>
              <a:ext cx="2380601" cy="642933"/>
            </a:xfrm>
            <a:prstGeom prst="rect">
              <a:avLst/>
            </a:prstGeom>
          </p:spPr>
          <p:txBody>
            <a:bodyPr wrap="square">
              <a:spAutoFit/>
            </a:bodyPr>
            <a:lstStyle/>
            <a:p>
              <a:pPr defTabSz="342900">
                <a:lnSpc>
                  <a:spcPct val="150000"/>
                </a:lnSpc>
              </a:pPr>
              <a:r>
                <a:rPr lang="en-US" sz="2800" b="1">
                  <a:solidFill>
                    <a:srgbClr val="0998D7"/>
                  </a:solidFill>
                  <a:latin typeface="SVN-SAF" panose="02040603050506020204" pitchFamily="18" charset="0"/>
                  <a:cs typeface="Times New Roman" panose="02020603050405020304" pitchFamily="18" charset="0"/>
                </a:rPr>
                <a:t>VẬN DỤNG</a:t>
              </a:r>
              <a:endParaRPr lang="vi-VN" sz="2800" b="1">
                <a:solidFill>
                  <a:srgbClr val="0998D7"/>
                </a:solidFill>
                <a:latin typeface="SVN-SAF" panose="02040603050506020204" pitchFamily="18" charset="0"/>
                <a:cs typeface="Times New Roman" panose="02020603050405020304" pitchFamily="18" charset="0"/>
              </a:endParaRPr>
            </a:p>
          </p:txBody>
        </p:sp>
      </p:grpSp>
      <p:sp>
        <p:nvSpPr>
          <p:cNvPr id="5" name="Rectangle 4">
            <a:extLst>
              <a:ext uri="{FF2B5EF4-FFF2-40B4-BE49-F238E27FC236}">
                <a16:creationId xmlns:a16="http://schemas.microsoft.com/office/drawing/2014/main" id="{B3047003-BDC1-441F-A0E1-7728E4169670}"/>
              </a:ext>
            </a:extLst>
          </p:cNvPr>
          <p:cNvSpPr/>
          <p:nvPr/>
        </p:nvSpPr>
        <p:spPr>
          <a:xfrm>
            <a:off x="1652195" y="1425059"/>
            <a:ext cx="9751340" cy="960840"/>
          </a:xfrm>
          <a:prstGeom prst="rect">
            <a:avLst/>
          </a:prstGeom>
        </p:spPr>
        <p:txBody>
          <a:bodyPr wrap="square">
            <a:spAutoFit/>
          </a:bodyPr>
          <a:lstStyle/>
          <a:p>
            <a:pPr algn="just" defTabSz="342900">
              <a:lnSpc>
                <a:spcPct val="150000"/>
              </a:lnSpc>
            </a:pPr>
            <a:r>
              <a:rPr lang="vi-VN" sz="2000" dirty="0">
                <a:latin typeface="UTM Avo" panose="02040603050506020204" pitchFamily="18" charset="0"/>
                <a:cs typeface="Times New Roman" panose="02020603050405020304" pitchFamily="18" charset="0"/>
              </a:rPr>
              <a:t>Em hãy vận dụng các bước hướng dẫn của bài học để mở tệp </a:t>
            </a:r>
            <a:r>
              <a:rPr lang="vi-VN" sz="2000" dirty="0">
                <a:solidFill>
                  <a:schemeClr val="accent6"/>
                </a:solidFill>
                <a:latin typeface="UTM Avo" panose="02040603050506020204" pitchFamily="18" charset="0"/>
                <a:cs typeface="Times New Roman" panose="02020603050405020304" pitchFamily="18" charset="0"/>
              </a:rPr>
              <a:t>Trochoi</a:t>
            </a:r>
            <a:r>
              <a:rPr lang="vi-VN" sz="2000" dirty="0">
                <a:latin typeface="UTM Avo" panose="02040603050506020204" pitchFamily="18" charset="0"/>
                <a:cs typeface="Times New Roman" panose="02020603050405020304" pitchFamily="18" charset="0"/>
              </a:rPr>
              <a:t> trên máy tính, chạy chương trình và chơi trò chơi.</a:t>
            </a:r>
          </a:p>
        </p:txBody>
      </p:sp>
      <p:pic>
        <p:nvPicPr>
          <p:cNvPr id="8" name="Picture 7" descr="A picture containing toy&#10;&#10;Description automatically generated">
            <a:extLst>
              <a:ext uri="{FF2B5EF4-FFF2-40B4-BE49-F238E27FC236}">
                <a16:creationId xmlns:a16="http://schemas.microsoft.com/office/drawing/2014/main" id="{F369F1F4-4247-42F6-96A7-85BC8D08FEC0}"/>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7348" b="89776" l="9744" r="89776">
                        <a14:foregroundMark x1="44728" y1="24281" x2="56869" y2="27157"/>
                        <a14:foregroundMark x1="56390" y1="26677" x2="57348" y2="28435"/>
                        <a14:foregroundMark x1="38978" y1="27636" x2="60064" y2="33387"/>
                        <a14:foregroundMark x1="60064" y1="33387" x2="42332" y2="32748"/>
                        <a14:foregroundMark x1="55911" y1="21885" x2="56390" y2="20927"/>
                        <a14:foregroundMark x1="53195" y1="24281" x2="51278" y2="22364"/>
                        <a14:foregroundMark x1="42332" y1="29393" x2="62780" y2="37220"/>
                        <a14:foregroundMark x1="62780" y1="37220" x2="45208" y2="24601"/>
                        <a14:foregroundMark x1="45208" y1="24601" x2="43770" y2="27157"/>
                        <a14:foregroundMark x1="56869" y1="25240" x2="55911" y2="28914"/>
                        <a14:foregroundMark x1="57348" y1="29872" x2="57348" y2="29872"/>
                        <a14:foregroundMark x1="57348" y1="29872" x2="57348" y2="29872"/>
                        <a14:foregroundMark x1="57348" y1="26677" x2="57348" y2="26677"/>
                        <a14:foregroundMark x1="51278" y1="9265" x2="51278" y2="9265"/>
                        <a14:foregroundMark x1="52716" y1="7348" x2="52716" y2="7348"/>
                      </a14:backgroundRemoval>
                    </a14:imgEffect>
                  </a14:imgLayer>
                </a14:imgProps>
              </a:ext>
              <a:ext uri="{28A0092B-C50C-407E-A947-70E740481C1C}">
                <a14:useLocalDpi xmlns:a14="http://schemas.microsoft.com/office/drawing/2010/main" val="0"/>
              </a:ext>
            </a:extLst>
          </a:blip>
          <a:stretch>
            <a:fillRect/>
          </a:stretch>
        </p:blipFill>
        <p:spPr>
          <a:xfrm>
            <a:off x="8953150" y="2569474"/>
            <a:ext cx="2975264" cy="2975264"/>
          </a:xfrm>
          <a:prstGeom prst="rect">
            <a:avLst/>
          </a:prstGeom>
        </p:spPr>
      </p:pic>
    </p:spTree>
    <p:extLst>
      <p:ext uri="{BB962C8B-B14F-4D97-AF65-F5344CB8AC3E}">
        <p14:creationId xmlns:p14="http://schemas.microsoft.com/office/powerpoint/2010/main" val="422272442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grpSp>
        <p:nvGrpSpPr>
          <p:cNvPr id="23" name="组合 1">
            <a:extLst>
              <a:ext uri="{FF2B5EF4-FFF2-40B4-BE49-F238E27FC236}">
                <a16:creationId xmlns:a16="http://schemas.microsoft.com/office/drawing/2014/main" id="{2C6CC85F-80B1-4649-B207-B5609F0D9149}"/>
              </a:ext>
            </a:extLst>
          </p:cNvPr>
          <p:cNvGrpSpPr/>
          <p:nvPr/>
        </p:nvGrpSpPr>
        <p:grpSpPr>
          <a:xfrm>
            <a:off x="2980607" y="1150453"/>
            <a:ext cx="5976143" cy="4679926"/>
            <a:chOff x="2424113" y="688975"/>
            <a:chExt cx="6713537" cy="5619751"/>
          </a:xfrm>
        </p:grpSpPr>
        <p:sp>
          <p:nvSpPr>
            <p:cNvPr id="24" name="AutoShape 3">
              <a:extLst>
                <a:ext uri="{FF2B5EF4-FFF2-40B4-BE49-F238E27FC236}">
                  <a16:creationId xmlns:a16="http://schemas.microsoft.com/office/drawing/2014/main" id="{96F37804-D255-4A9B-A31C-D534DA152B5D}"/>
                </a:ext>
              </a:extLst>
            </p:cNvPr>
            <p:cNvSpPr>
              <a:spLocks noChangeAspect="1" noChangeArrowheads="1" noTextEdit="1"/>
            </p:cNvSpPr>
            <p:nvPr/>
          </p:nvSpPr>
          <p:spPr bwMode="auto">
            <a:xfrm>
              <a:off x="2424113" y="692150"/>
              <a:ext cx="6710362" cy="561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5" name="Freeform 24">
              <a:extLst>
                <a:ext uri="{FF2B5EF4-FFF2-40B4-BE49-F238E27FC236}">
                  <a16:creationId xmlns:a16="http://schemas.microsoft.com/office/drawing/2014/main" id="{0510F233-43DE-4063-A25A-4E4D90C9700C}"/>
                </a:ext>
              </a:extLst>
            </p:cNvPr>
            <p:cNvSpPr>
              <a:spLocks/>
            </p:cNvSpPr>
            <p:nvPr/>
          </p:nvSpPr>
          <p:spPr bwMode="auto">
            <a:xfrm>
              <a:off x="2427288" y="1592263"/>
              <a:ext cx="800100" cy="1198563"/>
            </a:xfrm>
            <a:custGeom>
              <a:avLst/>
              <a:gdLst>
                <a:gd name="T0" fmla="*/ 302 w 302"/>
                <a:gd name="T1" fmla="*/ 432 h 452"/>
                <a:gd name="T2" fmla="*/ 289 w 302"/>
                <a:gd name="T3" fmla="*/ 452 h 452"/>
                <a:gd name="T4" fmla="*/ 13 w 302"/>
                <a:gd name="T5" fmla="*/ 452 h 452"/>
                <a:gd name="T6" fmla="*/ 0 w 302"/>
                <a:gd name="T7" fmla="*/ 432 h 452"/>
                <a:gd name="T8" fmla="*/ 0 w 302"/>
                <a:gd name="T9" fmla="*/ 20 h 452"/>
                <a:gd name="T10" fmla="*/ 13 w 302"/>
                <a:gd name="T11" fmla="*/ 0 h 452"/>
                <a:gd name="T12" fmla="*/ 289 w 302"/>
                <a:gd name="T13" fmla="*/ 0 h 452"/>
                <a:gd name="T14" fmla="*/ 302 w 302"/>
                <a:gd name="T15" fmla="*/ 20 h 452"/>
                <a:gd name="T16" fmla="*/ 302 w 302"/>
                <a:gd name="T17" fmla="*/ 432 h 4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2" h="452">
                  <a:moveTo>
                    <a:pt x="302" y="432"/>
                  </a:moveTo>
                  <a:cubicBezTo>
                    <a:pt x="302" y="443"/>
                    <a:pt x="296" y="452"/>
                    <a:pt x="289" y="452"/>
                  </a:cubicBezTo>
                  <a:cubicBezTo>
                    <a:pt x="13" y="452"/>
                    <a:pt x="13" y="452"/>
                    <a:pt x="13" y="452"/>
                  </a:cubicBezTo>
                  <a:cubicBezTo>
                    <a:pt x="6" y="452"/>
                    <a:pt x="0" y="443"/>
                    <a:pt x="0" y="432"/>
                  </a:cubicBezTo>
                  <a:cubicBezTo>
                    <a:pt x="0" y="20"/>
                    <a:pt x="0" y="20"/>
                    <a:pt x="0" y="20"/>
                  </a:cubicBezTo>
                  <a:cubicBezTo>
                    <a:pt x="0" y="9"/>
                    <a:pt x="6" y="0"/>
                    <a:pt x="13" y="0"/>
                  </a:cubicBezTo>
                  <a:cubicBezTo>
                    <a:pt x="289" y="0"/>
                    <a:pt x="289" y="0"/>
                    <a:pt x="289" y="0"/>
                  </a:cubicBezTo>
                  <a:cubicBezTo>
                    <a:pt x="296" y="0"/>
                    <a:pt x="302" y="9"/>
                    <a:pt x="302" y="20"/>
                  </a:cubicBezTo>
                  <a:lnTo>
                    <a:pt x="302" y="432"/>
                  </a:lnTo>
                  <a:close/>
                </a:path>
              </a:pathLst>
            </a:custGeom>
            <a:solidFill>
              <a:srgbClr val="6DA799"/>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26" name="Freeform 6">
              <a:extLst>
                <a:ext uri="{FF2B5EF4-FFF2-40B4-BE49-F238E27FC236}">
                  <a16:creationId xmlns:a16="http://schemas.microsoft.com/office/drawing/2014/main" id="{D5B3B4D8-2899-4E06-A301-F5AE91FEAC7E}"/>
                </a:ext>
              </a:extLst>
            </p:cNvPr>
            <p:cNvSpPr>
              <a:spLocks/>
            </p:cNvSpPr>
            <p:nvPr/>
          </p:nvSpPr>
          <p:spPr bwMode="auto">
            <a:xfrm>
              <a:off x="3355975" y="703263"/>
              <a:ext cx="800100" cy="1198563"/>
            </a:xfrm>
            <a:custGeom>
              <a:avLst/>
              <a:gdLst>
                <a:gd name="T0" fmla="*/ 302 w 302"/>
                <a:gd name="T1" fmla="*/ 432 h 452"/>
                <a:gd name="T2" fmla="*/ 288 w 302"/>
                <a:gd name="T3" fmla="*/ 452 h 452"/>
                <a:gd name="T4" fmla="*/ 13 w 302"/>
                <a:gd name="T5" fmla="*/ 452 h 452"/>
                <a:gd name="T6" fmla="*/ 0 w 302"/>
                <a:gd name="T7" fmla="*/ 432 h 452"/>
                <a:gd name="T8" fmla="*/ 0 w 302"/>
                <a:gd name="T9" fmla="*/ 20 h 452"/>
                <a:gd name="T10" fmla="*/ 13 w 302"/>
                <a:gd name="T11" fmla="*/ 0 h 452"/>
                <a:gd name="T12" fmla="*/ 288 w 302"/>
                <a:gd name="T13" fmla="*/ 0 h 452"/>
                <a:gd name="T14" fmla="*/ 302 w 302"/>
                <a:gd name="T15" fmla="*/ 20 h 452"/>
                <a:gd name="T16" fmla="*/ 302 w 302"/>
                <a:gd name="T17" fmla="*/ 432 h 4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2" h="452">
                  <a:moveTo>
                    <a:pt x="302" y="432"/>
                  </a:moveTo>
                  <a:cubicBezTo>
                    <a:pt x="302" y="443"/>
                    <a:pt x="296" y="452"/>
                    <a:pt x="288" y="452"/>
                  </a:cubicBezTo>
                  <a:cubicBezTo>
                    <a:pt x="13" y="452"/>
                    <a:pt x="13" y="452"/>
                    <a:pt x="13" y="452"/>
                  </a:cubicBezTo>
                  <a:cubicBezTo>
                    <a:pt x="6" y="452"/>
                    <a:pt x="0" y="443"/>
                    <a:pt x="0" y="432"/>
                  </a:cubicBezTo>
                  <a:cubicBezTo>
                    <a:pt x="0" y="20"/>
                    <a:pt x="0" y="20"/>
                    <a:pt x="0" y="20"/>
                  </a:cubicBezTo>
                  <a:cubicBezTo>
                    <a:pt x="0" y="9"/>
                    <a:pt x="6" y="0"/>
                    <a:pt x="13" y="0"/>
                  </a:cubicBezTo>
                  <a:cubicBezTo>
                    <a:pt x="288" y="0"/>
                    <a:pt x="288" y="0"/>
                    <a:pt x="288" y="0"/>
                  </a:cubicBezTo>
                  <a:cubicBezTo>
                    <a:pt x="296" y="0"/>
                    <a:pt x="302" y="9"/>
                    <a:pt x="302" y="20"/>
                  </a:cubicBezTo>
                  <a:lnTo>
                    <a:pt x="302" y="432"/>
                  </a:lnTo>
                  <a:close/>
                </a:path>
              </a:pathLst>
            </a:custGeom>
            <a:solidFill>
              <a:srgbClr val="F68D91"/>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27" name="Freeform 7">
              <a:extLst>
                <a:ext uri="{FF2B5EF4-FFF2-40B4-BE49-F238E27FC236}">
                  <a16:creationId xmlns:a16="http://schemas.microsoft.com/office/drawing/2014/main" id="{E5DC7212-55A6-41AB-BC0E-A36C5609930B}"/>
                </a:ext>
              </a:extLst>
            </p:cNvPr>
            <p:cNvSpPr>
              <a:spLocks/>
            </p:cNvSpPr>
            <p:nvPr/>
          </p:nvSpPr>
          <p:spPr bwMode="auto">
            <a:xfrm>
              <a:off x="4254500" y="1127125"/>
              <a:ext cx="801687" cy="1200150"/>
            </a:xfrm>
            <a:custGeom>
              <a:avLst/>
              <a:gdLst>
                <a:gd name="T0" fmla="*/ 302 w 302"/>
                <a:gd name="T1" fmla="*/ 432 h 452"/>
                <a:gd name="T2" fmla="*/ 289 w 302"/>
                <a:gd name="T3" fmla="*/ 452 h 452"/>
                <a:gd name="T4" fmla="*/ 14 w 302"/>
                <a:gd name="T5" fmla="*/ 452 h 452"/>
                <a:gd name="T6" fmla="*/ 0 w 302"/>
                <a:gd name="T7" fmla="*/ 432 h 452"/>
                <a:gd name="T8" fmla="*/ 0 w 302"/>
                <a:gd name="T9" fmla="*/ 20 h 452"/>
                <a:gd name="T10" fmla="*/ 14 w 302"/>
                <a:gd name="T11" fmla="*/ 0 h 452"/>
                <a:gd name="T12" fmla="*/ 289 w 302"/>
                <a:gd name="T13" fmla="*/ 0 h 452"/>
                <a:gd name="T14" fmla="*/ 302 w 302"/>
                <a:gd name="T15" fmla="*/ 20 h 452"/>
                <a:gd name="T16" fmla="*/ 302 w 302"/>
                <a:gd name="T17" fmla="*/ 432 h 4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2" h="452">
                  <a:moveTo>
                    <a:pt x="302" y="432"/>
                  </a:moveTo>
                  <a:cubicBezTo>
                    <a:pt x="302" y="443"/>
                    <a:pt x="296" y="452"/>
                    <a:pt x="289" y="452"/>
                  </a:cubicBezTo>
                  <a:cubicBezTo>
                    <a:pt x="14" y="452"/>
                    <a:pt x="14" y="452"/>
                    <a:pt x="14" y="452"/>
                  </a:cubicBezTo>
                  <a:cubicBezTo>
                    <a:pt x="6" y="452"/>
                    <a:pt x="0" y="443"/>
                    <a:pt x="0" y="432"/>
                  </a:cubicBezTo>
                  <a:cubicBezTo>
                    <a:pt x="0" y="20"/>
                    <a:pt x="0" y="20"/>
                    <a:pt x="0" y="20"/>
                  </a:cubicBezTo>
                  <a:cubicBezTo>
                    <a:pt x="0" y="9"/>
                    <a:pt x="6" y="0"/>
                    <a:pt x="14" y="0"/>
                  </a:cubicBezTo>
                  <a:cubicBezTo>
                    <a:pt x="289" y="0"/>
                    <a:pt x="289" y="0"/>
                    <a:pt x="289" y="0"/>
                  </a:cubicBezTo>
                  <a:cubicBezTo>
                    <a:pt x="296" y="0"/>
                    <a:pt x="302" y="9"/>
                    <a:pt x="302" y="20"/>
                  </a:cubicBezTo>
                  <a:lnTo>
                    <a:pt x="302" y="432"/>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28" name="Freeform 8">
              <a:extLst>
                <a:ext uri="{FF2B5EF4-FFF2-40B4-BE49-F238E27FC236}">
                  <a16:creationId xmlns:a16="http://schemas.microsoft.com/office/drawing/2014/main" id="{C6D25AEF-636D-4758-BC36-3DE084FA5FFC}"/>
                </a:ext>
              </a:extLst>
            </p:cNvPr>
            <p:cNvSpPr>
              <a:spLocks/>
            </p:cNvSpPr>
            <p:nvPr/>
          </p:nvSpPr>
          <p:spPr bwMode="auto">
            <a:xfrm>
              <a:off x="4254500" y="2419350"/>
              <a:ext cx="801687" cy="800100"/>
            </a:xfrm>
            <a:custGeom>
              <a:avLst/>
              <a:gdLst>
                <a:gd name="T0" fmla="*/ 302 w 302"/>
                <a:gd name="T1" fmla="*/ 288 h 301"/>
                <a:gd name="T2" fmla="*/ 289 w 302"/>
                <a:gd name="T3" fmla="*/ 301 h 301"/>
                <a:gd name="T4" fmla="*/ 14 w 302"/>
                <a:gd name="T5" fmla="*/ 301 h 301"/>
                <a:gd name="T6" fmla="*/ 0 w 302"/>
                <a:gd name="T7" fmla="*/ 288 h 301"/>
                <a:gd name="T8" fmla="*/ 0 w 302"/>
                <a:gd name="T9" fmla="*/ 13 h 301"/>
                <a:gd name="T10" fmla="*/ 14 w 302"/>
                <a:gd name="T11" fmla="*/ 0 h 301"/>
                <a:gd name="T12" fmla="*/ 289 w 302"/>
                <a:gd name="T13" fmla="*/ 0 h 301"/>
                <a:gd name="T14" fmla="*/ 302 w 302"/>
                <a:gd name="T15" fmla="*/ 13 h 301"/>
                <a:gd name="T16" fmla="*/ 302 w 302"/>
                <a:gd name="T17" fmla="*/ 288 h 3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2" h="301">
                  <a:moveTo>
                    <a:pt x="302" y="288"/>
                  </a:moveTo>
                  <a:cubicBezTo>
                    <a:pt x="302" y="295"/>
                    <a:pt x="296" y="301"/>
                    <a:pt x="289" y="301"/>
                  </a:cubicBezTo>
                  <a:cubicBezTo>
                    <a:pt x="14" y="301"/>
                    <a:pt x="14" y="301"/>
                    <a:pt x="14" y="301"/>
                  </a:cubicBezTo>
                  <a:cubicBezTo>
                    <a:pt x="6" y="301"/>
                    <a:pt x="0" y="295"/>
                    <a:pt x="0" y="288"/>
                  </a:cubicBezTo>
                  <a:cubicBezTo>
                    <a:pt x="0" y="13"/>
                    <a:pt x="0" y="13"/>
                    <a:pt x="0" y="13"/>
                  </a:cubicBezTo>
                  <a:cubicBezTo>
                    <a:pt x="0" y="6"/>
                    <a:pt x="6" y="0"/>
                    <a:pt x="14" y="0"/>
                  </a:cubicBezTo>
                  <a:cubicBezTo>
                    <a:pt x="289" y="0"/>
                    <a:pt x="289" y="0"/>
                    <a:pt x="289" y="0"/>
                  </a:cubicBezTo>
                  <a:cubicBezTo>
                    <a:pt x="296" y="0"/>
                    <a:pt x="302" y="6"/>
                    <a:pt x="302" y="13"/>
                  </a:cubicBezTo>
                  <a:lnTo>
                    <a:pt x="302" y="288"/>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29" name="Freeform 9">
              <a:extLst>
                <a:ext uri="{FF2B5EF4-FFF2-40B4-BE49-F238E27FC236}">
                  <a16:creationId xmlns:a16="http://schemas.microsoft.com/office/drawing/2014/main" id="{25B2E583-AE1D-42C1-952E-E6AF49F059D8}"/>
                </a:ext>
              </a:extLst>
            </p:cNvPr>
            <p:cNvSpPr>
              <a:spLocks/>
            </p:cNvSpPr>
            <p:nvPr/>
          </p:nvSpPr>
          <p:spPr bwMode="auto">
            <a:xfrm>
              <a:off x="2427288" y="2847975"/>
              <a:ext cx="800100" cy="798513"/>
            </a:xfrm>
            <a:custGeom>
              <a:avLst/>
              <a:gdLst>
                <a:gd name="T0" fmla="*/ 302 w 302"/>
                <a:gd name="T1" fmla="*/ 287 h 301"/>
                <a:gd name="T2" fmla="*/ 289 w 302"/>
                <a:gd name="T3" fmla="*/ 301 h 301"/>
                <a:gd name="T4" fmla="*/ 13 w 302"/>
                <a:gd name="T5" fmla="*/ 301 h 301"/>
                <a:gd name="T6" fmla="*/ 0 w 302"/>
                <a:gd name="T7" fmla="*/ 287 h 301"/>
                <a:gd name="T8" fmla="*/ 0 w 302"/>
                <a:gd name="T9" fmla="*/ 13 h 301"/>
                <a:gd name="T10" fmla="*/ 13 w 302"/>
                <a:gd name="T11" fmla="*/ 0 h 301"/>
                <a:gd name="T12" fmla="*/ 289 w 302"/>
                <a:gd name="T13" fmla="*/ 0 h 301"/>
                <a:gd name="T14" fmla="*/ 302 w 302"/>
                <a:gd name="T15" fmla="*/ 13 h 301"/>
                <a:gd name="T16" fmla="*/ 302 w 302"/>
                <a:gd name="T17" fmla="*/ 287 h 3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2" h="301">
                  <a:moveTo>
                    <a:pt x="302" y="287"/>
                  </a:moveTo>
                  <a:cubicBezTo>
                    <a:pt x="302" y="295"/>
                    <a:pt x="296" y="301"/>
                    <a:pt x="289" y="301"/>
                  </a:cubicBezTo>
                  <a:cubicBezTo>
                    <a:pt x="13" y="301"/>
                    <a:pt x="13" y="301"/>
                    <a:pt x="13" y="301"/>
                  </a:cubicBezTo>
                  <a:cubicBezTo>
                    <a:pt x="6" y="301"/>
                    <a:pt x="0" y="295"/>
                    <a:pt x="0" y="287"/>
                  </a:cubicBezTo>
                  <a:cubicBezTo>
                    <a:pt x="0" y="13"/>
                    <a:pt x="0" y="13"/>
                    <a:pt x="0" y="13"/>
                  </a:cubicBezTo>
                  <a:cubicBezTo>
                    <a:pt x="0" y="6"/>
                    <a:pt x="6" y="0"/>
                    <a:pt x="13" y="0"/>
                  </a:cubicBezTo>
                  <a:cubicBezTo>
                    <a:pt x="289" y="0"/>
                    <a:pt x="289" y="0"/>
                    <a:pt x="289" y="0"/>
                  </a:cubicBezTo>
                  <a:cubicBezTo>
                    <a:pt x="296" y="0"/>
                    <a:pt x="302" y="6"/>
                    <a:pt x="302" y="13"/>
                  </a:cubicBezTo>
                  <a:lnTo>
                    <a:pt x="302" y="287"/>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30" name="Freeform 10">
              <a:extLst>
                <a:ext uri="{FF2B5EF4-FFF2-40B4-BE49-F238E27FC236}">
                  <a16:creationId xmlns:a16="http://schemas.microsoft.com/office/drawing/2014/main" id="{33A802D5-A787-4B92-BCB5-8E1C86E731B6}"/>
                </a:ext>
              </a:extLst>
            </p:cNvPr>
            <p:cNvSpPr>
              <a:spLocks/>
            </p:cNvSpPr>
            <p:nvPr/>
          </p:nvSpPr>
          <p:spPr bwMode="auto">
            <a:xfrm>
              <a:off x="2854325" y="1165225"/>
              <a:ext cx="381000" cy="379413"/>
            </a:xfrm>
            <a:custGeom>
              <a:avLst/>
              <a:gdLst>
                <a:gd name="T0" fmla="*/ 144 w 144"/>
                <a:gd name="T1" fmla="*/ 137 h 143"/>
                <a:gd name="T2" fmla="*/ 138 w 144"/>
                <a:gd name="T3" fmla="*/ 143 h 143"/>
                <a:gd name="T4" fmla="*/ 6 w 144"/>
                <a:gd name="T5" fmla="*/ 143 h 143"/>
                <a:gd name="T6" fmla="*/ 0 w 144"/>
                <a:gd name="T7" fmla="*/ 137 h 143"/>
                <a:gd name="T8" fmla="*/ 0 w 144"/>
                <a:gd name="T9" fmla="*/ 7 h 143"/>
                <a:gd name="T10" fmla="*/ 6 w 144"/>
                <a:gd name="T11" fmla="*/ 0 h 143"/>
                <a:gd name="T12" fmla="*/ 138 w 144"/>
                <a:gd name="T13" fmla="*/ 0 h 143"/>
                <a:gd name="T14" fmla="*/ 144 w 144"/>
                <a:gd name="T15" fmla="*/ 7 h 143"/>
                <a:gd name="T16" fmla="*/ 144 w 144"/>
                <a:gd name="T17" fmla="*/ 137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3">
                  <a:moveTo>
                    <a:pt x="144" y="137"/>
                  </a:moveTo>
                  <a:cubicBezTo>
                    <a:pt x="144" y="140"/>
                    <a:pt x="141" y="143"/>
                    <a:pt x="138" y="143"/>
                  </a:cubicBezTo>
                  <a:cubicBezTo>
                    <a:pt x="6" y="143"/>
                    <a:pt x="6" y="143"/>
                    <a:pt x="6" y="143"/>
                  </a:cubicBezTo>
                  <a:cubicBezTo>
                    <a:pt x="3" y="143"/>
                    <a:pt x="0" y="140"/>
                    <a:pt x="0" y="137"/>
                  </a:cubicBezTo>
                  <a:cubicBezTo>
                    <a:pt x="0" y="7"/>
                    <a:pt x="0" y="7"/>
                    <a:pt x="0" y="7"/>
                  </a:cubicBezTo>
                  <a:cubicBezTo>
                    <a:pt x="0" y="3"/>
                    <a:pt x="3" y="0"/>
                    <a:pt x="6" y="0"/>
                  </a:cubicBezTo>
                  <a:cubicBezTo>
                    <a:pt x="138" y="0"/>
                    <a:pt x="138" y="0"/>
                    <a:pt x="138" y="0"/>
                  </a:cubicBezTo>
                  <a:cubicBezTo>
                    <a:pt x="141" y="0"/>
                    <a:pt x="144" y="3"/>
                    <a:pt x="144" y="7"/>
                  </a:cubicBezTo>
                  <a:lnTo>
                    <a:pt x="144" y="137"/>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31" name="Freeform 11">
              <a:extLst>
                <a:ext uri="{FF2B5EF4-FFF2-40B4-BE49-F238E27FC236}">
                  <a16:creationId xmlns:a16="http://schemas.microsoft.com/office/drawing/2014/main" id="{6AEE02AB-4BDC-4469-BEEB-58E5D2F3BE85}"/>
                </a:ext>
              </a:extLst>
            </p:cNvPr>
            <p:cNvSpPr>
              <a:spLocks/>
            </p:cNvSpPr>
            <p:nvPr/>
          </p:nvSpPr>
          <p:spPr bwMode="auto">
            <a:xfrm>
              <a:off x="4254500" y="703263"/>
              <a:ext cx="382587" cy="376238"/>
            </a:xfrm>
            <a:custGeom>
              <a:avLst/>
              <a:gdLst>
                <a:gd name="T0" fmla="*/ 144 w 144"/>
                <a:gd name="T1" fmla="*/ 136 h 142"/>
                <a:gd name="T2" fmla="*/ 138 w 144"/>
                <a:gd name="T3" fmla="*/ 142 h 142"/>
                <a:gd name="T4" fmla="*/ 7 w 144"/>
                <a:gd name="T5" fmla="*/ 142 h 142"/>
                <a:gd name="T6" fmla="*/ 0 w 144"/>
                <a:gd name="T7" fmla="*/ 136 h 142"/>
                <a:gd name="T8" fmla="*/ 0 w 144"/>
                <a:gd name="T9" fmla="*/ 6 h 142"/>
                <a:gd name="T10" fmla="*/ 7 w 144"/>
                <a:gd name="T11" fmla="*/ 0 h 142"/>
                <a:gd name="T12" fmla="*/ 138 w 144"/>
                <a:gd name="T13" fmla="*/ 0 h 142"/>
                <a:gd name="T14" fmla="*/ 144 w 144"/>
                <a:gd name="T15" fmla="*/ 6 h 142"/>
                <a:gd name="T16" fmla="*/ 144 w 144"/>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2">
                  <a:moveTo>
                    <a:pt x="144" y="136"/>
                  </a:moveTo>
                  <a:cubicBezTo>
                    <a:pt x="144" y="139"/>
                    <a:pt x="141" y="142"/>
                    <a:pt x="138" y="142"/>
                  </a:cubicBezTo>
                  <a:cubicBezTo>
                    <a:pt x="7" y="142"/>
                    <a:pt x="7" y="142"/>
                    <a:pt x="7" y="142"/>
                  </a:cubicBezTo>
                  <a:cubicBezTo>
                    <a:pt x="3" y="142"/>
                    <a:pt x="0" y="139"/>
                    <a:pt x="0" y="136"/>
                  </a:cubicBezTo>
                  <a:cubicBezTo>
                    <a:pt x="0" y="6"/>
                    <a:pt x="0" y="6"/>
                    <a:pt x="0" y="6"/>
                  </a:cubicBezTo>
                  <a:cubicBezTo>
                    <a:pt x="0" y="2"/>
                    <a:pt x="3" y="0"/>
                    <a:pt x="7" y="0"/>
                  </a:cubicBezTo>
                  <a:cubicBezTo>
                    <a:pt x="138" y="0"/>
                    <a:pt x="138" y="0"/>
                    <a:pt x="138" y="0"/>
                  </a:cubicBezTo>
                  <a:cubicBezTo>
                    <a:pt x="141" y="0"/>
                    <a:pt x="144" y="2"/>
                    <a:pt x="144" y="6"/>
                  </a:cubicBezTo>
                  <a:lnTo>
                    <a:pt x="144" y="136"/>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32" name="Freeform 12">
              <a:extLst>
                <a:ext uri="{FF2B5EF4-FFF2-40B4-BE49-F238E27FC236}">
                  <a16:creationId xmlns:a16="http://schemas.microsoft.com/office/drawing/2014/main" id="{6AF9EF2C-B8BB-4594-AA12-A7C2B3ADB4AB}"/>
                </a:ext>
              </a:extLst>
            </p:cNvPr>
            <p:cNvSpPr>
              <a:spLocks/>
            </p:cNvSpPr>
            <p:nvPr/>
          </p:nvSpPr>
          <p:spPr bwMode="auto">
            <a:xfrm>
              <a:off x="6948488" y="688975"/>
              <a:ext cx="382587" cy="379413"/>
            </a:xfrm>
            <a:custGeom>
              <a:avLst/>
              <a:gdLst>
                <a:gd name="T0" fmla="*/ 144 w 144"/>
                <a:gd name="T1" fmla="*/ 137 h 143"/>
                <a:gd name="T2" fmla="*/ 138 w 144"/>
                <a:gd name="T3" fmla="*/ 143 h 143"/>
                <a:gd name="T4" fmla="*/ 7 w 144"/>
                <a:gd name="T5" fmla="*/ 143 h 143"/>
                <a:gd name="T6" fmla="*/ 0 w 144"/>
                <a:gd name="T7" fmla="*/ 137 h 143"/>
                <a:gd name="T8" fmla="*/ 0 w 144"/>
                <a:gd name="T9" fmla="*/ 7 h 143"/>
                <a:gd name="T10" fmla="*/ 7 w 144"/>
                <a:gd name="T11" fmla="*/ 0 h 143"/>
                <a:gd name="T12" fmla="*/ 138 w 144"/>
                <a:gd name="T13" fmla="*/ 0 h 143"/>
                <a:gd name="T14" fmla="*/ 144 w 144"/>
                <a:gd name="T15" fmla="*/ 7 h 143"/>
                <a:gd name="T16" fmla="*/ 144 w 144"/>
                <a:gd name="T17" fmla="*/ 137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3">
                  <a:moveTo>
                    <a:pt x="144" y="137"/>
                  </a:moveTo>
                  <a:cubicBezTo>
                    <a:pt x="144" y="140"/>
                    <a:pt x="141" y="143"/>
                    <a:pt x="138" y="143"/>
                  </a:cubicBezTo>
                  <a:cubicBezTo>
                    <a:pt x="7" y="143"/>
                    <a:pt x="7" y="143"/>
                    <a:pt x="7" y="143"/>
                  </a:cubicBezTo>
                  <a:cubicBezTo>
                    <a:pt x="3" y="143"/>
                    <a:pt x="0" y="140"/>
                    <a:pt x="0" y="137"/>
                  </a:cubicBezTo>
                  <a:cubicBezTo>
                    <a:pt x="0" y="7"/>
                    <a:pt x="0" y="7"/>
                    <a:pt x="0" y="7"/>
                  </a:cubicBezTo>
                  <a:cubicBezTo>
                    <a:pt x="0" y="3"/>
                    <a:pt x="3" y="0"/>
                    <a:pt x="7" y="0"/>
                  </a:cubicBezTo>
                  <a:cubicBezTo>
                    <a:pt x="138" y="0"/>
                    <a:pt x="138" y="0"/>
                    <a:pt x="138" y="0"/>
                  </a:cubicBezTo>
                  <a:cubicBezTo>
                    <a:pt x="141" y="0"/>
                    <a:pt x="144" y="3"/>
                    <a:pt x="144" y="7"/>
                  </a:cubicBezTo>
                  <a:lnTo>
                    <a:pt x="144" y="137"/>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33" name="Freeform 13">
              <a:extLst>
                <a:ext uri="{FF2B5EF4-FFF2-40B4-BE49-F238E27FC236}">
                  <a16:creationId xmlns:a16="http://schemas.microsoft.com/office/drawing/2014/main" id="{A22CE38D-535D-4CAF-8AF4-13C41A68BB6D}"/>
                </a:ext>
              </a:extLst>
            </p:cNvPr>
            <p:cNvSpPr>
              <a:spLocks/>
            </p:cNvSpPr>
            <p:nvPr/>
          </p:nvSpPr>
          <p:spPr bwMode="auto">
            <a:xfrm>
              <a:off x="8320088" y="1157288"/>
              <a:ext cx="382587" cy="376238"/>
            </a:xfrm>
            <a:custGeom>
              <a:avLst/>
              <a:gdLst>
                <a:gd name="T0" fmla="*/ 144 w 144"/>
                <a:gd name="T1" fmla="*/ 136 h 142"/>
                <a:gd name="T2" fmla="*/ 138 w 144"/>
                <a:gd name="T3" fmla="*/ 142 h 142"/>
                <a:gd name="T4" fmla="*/ 7 w 144"/>
                <a:gd name="T5" fmla="*/ 142 h 142"/>
                <a:gd name="T6" fmla="*/ 0 w 144"/>
                <a:gd name="T7" fmla="*/ 136 h 142"/>
                <a:gd name="T8" fmla="*/ 0 w 144"/>
                <a:gd name="T9" fmla="*/ 6 h 142"/>
                <a:gd name="T10" fmla="*/ 7 w 144"/>
                <a:gd name="T11" fmla="*/ 0 h 142"/>
                <a:gd name="T12" fmla="*/ 138 w 144"/>
                <a:gd name="T13" fmla="*/ 0 h 142"/>
                <a:gd name="T14" fmla="*/ 144 w 144"/>
                <a:gd name="T15" fmla="*/ 6 h 142"/>
                <a:gd name="T16" fmla="*/ 144 w 144"/>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2">
                  <a:moveTo>
                    <a:pt x="144" y="136"/>
                  </a:moveTo>
                  <a:cubicBezTo>
                    <a:pt x="144" y="140"/>
                    <a:pt x="141" y="142"/>
                    <a:pt x="138" y="142"/>
                  </a:cubicBezTo>
                  <a:cubicBezTo>
                    <a:pt x="7" y="142"/>
                    <a:pt x="7" y="142"/>
                    <a:pt x="7" y="142"/>
                  </a:cubicBezTo>
                  <a:cubicBezTo>
                    <a:pt x="3" y="142"/>
                    <a:pt x="0" y="140"/>
                    <a:pt x="0" y="136"/>
                  </a:cubicBezTo>
                  <a:cubicBezTo>
                    <a:pt x="0" y="6"/>
                    <a:pt x="0" y="6"/>
                    <a:pt x="0" y="6"/>
                  </a:cubicBezTo>
                  <a:cubicBezTo>
                    <a:pt x="0" y="3"/>
                    <a:pt x="3" y="0"/>
                    <a:pt x="7" y="0"/>
                  </a:cubicBezTo>
                  <a:cubicBezTo>
                    <a:pt x="138" y="0"/>
                    <a:pt x="138" y="0"/>
                    <a:pt x="138" y="0"/>
                  </a:cubicBezTo>
                  <a:cubicBezTo>
                    <a:pt x="141" y="0"/>
                    <a:pt x="144" y="3"/>
                    <a:pt x="144" y="6"/>
                  </a:cubicBezTo>
                  <a:lnTo>
                    <a:pt x="144" y="136"/>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34" name="Freeform 14">
              <a:extLst>
                <a:ext uri="{FF2B5EF4-FFF2-40B4-BE49-F238E27FC236}">
                  <a16:creationId xmlns:a16="http://schemas.microsoft.com/office/drawing/2014/main" id="{39B64302-DA1B-4996-A180-A08EC12E8CF6}"/>
                </a:ext>
              </a:extLst>
            </p:cNvPr>
            <p:cNvSpPr>
              <a:spLocks/>
            </p:cNvSpPr>
            <p:nvPr/>
          </p:nvSpPr>
          <p:spPr bwMode="auto">
            <a:xfrm>
              <a:off x="7845425" y="1976438"/>
              <a:ext cx="381000" cy="377825"/>
            </a:xfrm>
            <a:custGeom>
              <a:avLst/>
              <a:gdLst>
                <a:gd name="T0" fmla="*/ 144 w 144"/>
                <a:gd name="T1" fmla="*/ 136 h 142"/>
                <a:gd name="T2" fmla="*/ 138 w 144"/>
                <a:gd name="T3" fmla="*/ 142 h 142"/>
                <a:gd name="T4" fmla="*/ 7 w 144"/>
                <a:gd name="T5" fmla="*/ 142 h 142"/>
                <a:gd name="T6" fmla="*/ 0 w 144"/>
                <a:gd name="T7" fmla="*/ 136 h 142"/>
                <a:gd name="T8" fmla="*/ 0 w 144"/>
                <a:gd name="T9" fmla="*/ 6 h 142"/>
                <a:gd name="T10" fmla="*/ 7 w 144"/>
                <a:gd name="T11" fmla="*/ 0 h 142"/>
                <a:gd name="T12" fmla="*/ 138 w 144"/>
                <a:gd name="T13" fmla="*/ 0 h 142"/>
                <a:gd name="T14" fmla="*/ 144 w 144"/>
                <a:gd name="T15" fmla="*/ 6 h 142"/>
                <a:gd name="T16" fmla="*/ 144 w 144"/>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2">
                  <a:moveTo>
                    <a:pt x="144" y="136"/>
                  </a:moveTo>
                  <a:cubicBezTo>
                    <a:pt x="144" y="139"/>
                    <a:pt x="141" y="142"/>
                    <a:pt x="138" y="142"/>
                  </a:cubicBezTo>
                  <a:cubicBezTo>
                    <a:pt x="7" y="142"/>
                    <a:pt x="7" y="142"/>
                    <a:pt x="7" y="142"/>
                  </a:cubicBezTo>
                  <a:cubicBezTo>
                    <a:pt x="3" y="142"/>
                    <a:pt x="0" y="139"/>
                    <a:pt x="0" y="136"/>
                  </a:cubicBezTo>
                  <a:cubicBezTo>
                    <a:pt x="0" y="6"/>
                    <a:pt x="0" y="6"/>
                    <a:pt x="0" y="6"/>
                  </a:cubicBezTo>
                  <a:cubicBezTo>
                    <a:pt x="0" y="2"/>
                    <a:pt x="3" y="0"/>
                    <a:pt x="7" y="0"/>
                  </a:cubicBezTo>
                  <a:cubicBezTo>
                    <a:pt x="138" y="0"/>
                    <a:pt x="138" y="0"/>
                    <a:pt x="138" y="0"/>
                  </a:cubicBezTo>
                  <a:cubicBezTo>
                    <a:pt x="141" y="0"/>
                    <a:pt x="144" y="2"/>
                    <a:pt x="144" y="6"/>
                  </a:cubicBezTo>
                  <a:lnTo>
                    <a:pt x="144" y="136"/>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35" name="Freeform 15">
              <a:extLst>
                <a:ext uri="{FF2B5EF4-FFF2-40B4-BE49-F238E27FC236}">
                  <a16:creationId xmlns:a16="http://schemas.microsoft.com/office/drawing/2014/main" id="{A30D1B24-4AA2-4F12-8789-6062A4B00180}"/>
                </a:ext>
              </a:extLst>
            </p:cNvPr>
            <p:cNvSpPr>
              <a:spLocks/>
            </p:cNvSpPr>
            <p:nvPr/>
          </p:nvSpPr>
          <p:spPr bwMode="auto">
            <a:xfrm>
              <a:off x="8320088" y="3717925"/>
              <a:ext cx="382587" cy="376238"/>
            </a:xfrm>
            <a:custGeom>
              <a:avLst/>
              <a:gdLst>
                <a:gd name="T0" fmla="*/ 144 w 144"/>
                <a:gd name="T1" fmla="*/ 136 h 142"/>
                <a:gd name="T2" fmla="*/ 138 w 144"/>
                <a:gd name="T3" fmla="*/ 142 h 142"/>
                <a:gd name="T4" fmla="*/ 7 w 144"/>
                <a:gd name="T5" fmla="*/ 142 h 142"/>
                <a:gd name="T6" fmla="*/ 0 w 144"/>
                <a:gd name="T7" fmla="*/ 136 h 142"/>
                <a:gd name="T8" fmla="*/ 0 w 144"/>
                <a:gd name="T9" fmla="*/ 6 h 142"/>
                <a:gd name="T10" fmla="*/ 7 w 144"/>
                <a:gd name="T11" fmla="*/ 0 h 142"/>
                <a:gd name="T12" fmla="*/ 138 w 144"/>
                <a:gd name="T13" fmla="*/ 0 h 142"/>
                <a:gd name="T14" fmla="*/ 144 w 144"/>
                <a:gd name="T15" fmla="*/ 6 h 142"/>
                <a:gd name="T16" fmla="*/ 144 w 144"/>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2">
                  <a:moveTo>
                    <a:pt x="144" y="136"/>
                  </a:moveTo>
                  <a:cubicBezTo>
                    <a:pt x="144" y="140"/>
                    <a:pt x="141" y="142"/>
                    <a:pt x="138" y="142"/>
                  </a:cubicBezTo>
                  <a:cubicBezTo>
                    <a:pt x="7" y="142"/>
                    <a:pt x="7" y="142"/>
                    <a:pt x="7" y="142"/>
                  </a:cubicBezTo>
                  <a:cubicBezTo>
                    <a:pt x="3" y="142"/>
                    <a:pt x="0" y="140"/>
                    <a:pt x="0" y="136"/>
                  </a:cubicBezTo>
                  <a:cubicBezTo>
                    <a:pt x="0" y="6"/>
                    <a:pt x="0" y="6"/>
                    <a:pt x="0" y="6"/>
                  </a:cubicBezTo>
                  <a:cubicBezTo>
                    <a:pt x="0" y="3"/>
                    <a:pt x="3" y="0"/>
                    <a:pt x="7" y="0"/>
                  </a:cubicBezTo>
                  <a:cubicBezTo>
                    <a:pt x="138" y="0"/>
                    <a:pt x="138" y="0"/>
                    <a:pt x="138" y="0"/>
                  </a:cubicBezTo>
                  <a:cubicBezTo>
                    <a:pt x="141" y="0"/>
                    <a:pt x="144" y="3"/>
                    <a:pt x="144" y="6"/>
                  </a:cubicBezTo>
                  <a:lnTo>
                    <a:pt x="144" y="136"/>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36" name="Freeform 16">
              <a:extLst>
                <a:ext uri="{FF2B5EF4-FFF2-40B4-BE49-F238E27FC236}">
                  <a16:creationId xmlns:a16="http://schemas.microsoft.com/office/drawing/2014/main" id="{D621600D-6724-4750-A869-B7C63B67DA46}"/>
                </a:ext>
              </a:extLst>
            </p:cNvPr>
            <p:cNvSpPr>
              <a:spLocks/>
            </p:cNvSpPr>
            <p:nvPr/>
          </p:nvSpPr>
          <p:spPr bwMode="auto">
            <a:xfrm>
              <a:off x="8320088" y="2425700"/>
              <a:ext cx="817562" cy="790575"/>
            </a:xfrm>
            <a:custGeom>
              <a:avLst/>
              <a:gdLst>
                <a:gd name="T0" fmla="*/ 308 w 308"/>
                <a:gd name="T1" fmla="*/ 285 h 298"/>
                <a:gd name="T2" fmla="*/ 295 w 308"/>
                <a:gd name="T3" fmla="*/ 298 h 298"/>
                <a:gd name="T4" fmla="*/ 14 w 308"/>
                <a:gd name="T5" fmla="*/ 298 h 298"/>
                <a:gd name="T6" fmla="*/ 0 w 308"/>
                <a:gd name="T7" fmla="*/ 285 h 298"/>
                <a:gd name="T8" fmla="*/ 0 w 308"/>
                <a:gd name="T9" fmla="*/ 13 h 298"/>
                <a:gd name="T10" fmla="*/ 14 w 308"/>
                <a:gd name="T11" fmla="*/ 0 h 298"/>
                <a:gd name="T12" fmla="*/ 295 w 308"/>
                <a:gd name="T13" fmla="*/ 0 h 298"/>
                <a:gd name="T14" fmla="*/ 308 w 308"/>
                <a:gd name="T15" fmla="*/ 13 h 298"/>
                <a:gd name="T16" fmla="*/ 308 w 308"/>
                <a:gd name="T17" fmla="*/ 285 h 2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298">
                  <a:moveTo>
                    <a:pt x="308" y="285"/>
                  </a:moveTo>
                  <a:cubicBezTo>
                    <a:pt x="308" y="292"/>
                    <a:pt x="302" y="298"/>
                    <a:pt x="295" y="298"/>
                  </a:cubicBezTo>
                  <a:cubicBezTo>
                    <a:pt x="14" y="298"/>
                    <a:pt x="14" y="298"/>
                    <a:pt x="14" y="298"/>
                  </a:cubicBezTo>
                  <a:cubicBezTo>
                    <a:pt x="7" y="298"/>
                    <a:pt x="0" y="292"/>
                    <a:pt x="0" y="285"/>
                  </a:cubicBezTo>
                  <a:cubicBezTo>
                    <a:pt x="0" y="13"/>
                    <a:pt x="0" y="13"/>
                    <a:pt x="0" y="13"/>
                  </a:cubicBezTo>
                  <a:cubicBezTo>
                    <a:pt x="0" y="6"/>
                    <a:pt x="7" y="0"/>
                    <a:pt x="14" y="0"/>
                  </a:cubicBezTo>
                  <a:cubicBezTo>
                    <a:pt x="295" y="0"/>
                    <a:pt x="295" y="0"/>
                    <a:pt x="295" y="0"/>
                  </a:cubicBezTo>
                  <a:cubicBezTo>
                    <a:pt x="302" y="0"/>
                    <a:pt x="308" y="6"/>
                    <a:pt x="308" y="13"/>
                  </a:cubicBezTo>
                  <a:lnTo>
                    <a:pt x="308" y="285"/>
                  </a:lnTo>
                  <a:close/>
                </a:path>
              </a:pathLst>
            </a:custGeom>
            <a:solidFill>
              <a:srgbClr val="6DA799"/>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37" name="Freeform 17">
              <a:extLst>
                <a:ext uri="{FF2B5EF4-FFF2-40B4-BE49-F238E27FC236}">
                  <a16:creationId xmlns:a16="http://schemas.microsoft.com/office/drawing/2014/main" id="{ECE8626B-FB43-409C-A027-541E3CD43BDB}"/>
                </a:ext>
              </a:extLst>
            </p:cNvPr>
            <p:cNvSpPr>
              <a:spLocks/>
            </p:cNvSpPr>
            <p:nvPr/>
          </p:nvSpPr>
          <p:spPr bwMode="auto">
            <a:xfrm>
              <a:off x="7418388" y="2411413"/>
              <a:ext cx="815975" cy="792163"/>
            </a:xfrm>
            <a:custGeom>
              <a:avLst/>
              <a:gdLst>
                <a:gd name="T0" fmla="*/ 308 w 308"/>
                <a:gd name="T1" fmla="*/ 285 h 298"/>
                <a:gd name="T2" fmla="*/ 294 w 308"/>
                <a:gd name="T3" fmla="*/ 298 h 298"/>
                <a:gd name="T4" fmla="*/ 14 w 308"/>
                <a:gd name="T5" fmla="*/ 298 h 298"/>
                <a:gd name="T6" fmla="*/ 0 w 308"/>
                <a:gd name="T7" fmla="*/ 285 h 298"/>
                <a:gd name="T8" fmla="*/ 0 w 308"/>
                <a:gd name="T9" fmla="*/ 13 h 298"/>
                <a:gd name="T10" fmla="*/ 14 w 308"/>
                <a:gd name="T11" fmla="*/ 0 h 298"/>
                <a:gd name="T12" fmla="*/ 294 w 308"/>
                <a:gd name="T13" fmla="*/ 0 h 298"/>
                <a:gd name="T14" fmla="*/ 308 w 308"/>
                <a:gd name="T15" fmla="*/ 13 h 298"/>
                <a:gd name="T16" fmla="*/ 308 w 308"/>
                <a:gd name="T17" fmla="*/ 285 h 2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298">
                  <a:moveTo>
                    <a:pt x="308" y="285"/>
                  </a:moveTo>
                  <a:cubicBezTo>
                    <a:pt x="308" y="292"/>
                    <a:pt x="302" y="298"/>
                    <a:pt x="294" y="298"/>
                  </a:cubicBezTo>
                  <a:cubicBezTo>
                    <a:pt x="14" y="298"/>
                    <a:pt x="14" y="298"/>
                    <a:pt x="14" y="298"/>
                  </a:cubicBezTo>
                  <a:cubicBezTo>
                    <a:pt x="6" y="298"/>
                    <a:pt x="0" y="292"/>
                    <a:pt x="0" y="285"/>
                  </a:cubicBezTo>
                  <a:cubicBezTo>
                    <a:pt x="0" y="13"/>
                    <a:pt x="0" y="13"/>
                    <a:pt x="0" y="13"/>
                  </a:cubicBezTo>
                  <a:cubicBezTo>
                    <a:pt x="0" y="6"/>
                    <a:pt x="6" y="0"/>
                    <a:pt x="14" y="0"/>
                  </a:cubicBezTo>
                  <a:cubicBezTo>
                    <a:pt x="294" y="0"/>
                    <a:pt x="294" y="0"/>
                    <a:pt x="294" y="0"/>
                  </a:cubicBezTo>
                  <a:cubicBezTo>
                    <a:pt x="302" y="0"/>
                    <a:pt x="308" y="6"/>
                    <a:pt x="308" y="13"/>
                  </a:cubicBezTo>
                  <a:lnTo>
                    <a:pt x="308" y="285"/>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38" name="Freeform 18">
              <a:extLst>
                <a:ext uri="{FF2B5EF4-FFF2-40B4-BE49-F238E27FC236}">
                  <a16:creationId xmlns:a16="http://schemas.microsoft.com/office/drawing/2014/main" id="{B4D258B4-846A-4E33-BC05-D6C0F8980487}"/>
                </a:ext>
              </a:extLst>
            </p:cNvPr>
            <p:cNvSpPr>
              <a:spLocks/>
            </p:cNvSpPr>
            <p:nvPr/>
          </p:nvSpPr>
          <p:spPr bwMode="auto">
            <a:xfrm>
              <a:off x="6534150" y="1562100"/>
              <a:ext cx="817562" cy="792163"/>
            </a:xfrm>
            <a:custGeom>
              <a:avLst/>
              <a:gdLst>
                <a:gd name="T0" fmla="*/ 308 w 308"/>
                <a:gd name="T1" fmla="*/ 285 h 298"/>
                <a:gd name="T2" fmla="*/ 294 w 308"/>
                <a:gd name="T3" fmla="*/ 298 h 298"/>
                <a:gd name="T4" fmla="*/ 13 w 308"/>
                <a:gd name="T5" fmla="*/ 298 h 298"/>
                <a:gd name="T6" fmla="*/ 0 w 308"/>
                <a:gd name="T7" fmla="*/ 285 h 298"/>
                <a:gd name="T8" fmla="*/ 0 w 308"/>
                <a:gd name="T9" fmla="*/ 13 h 298"/>
                <a:gd name="T10" fmla="*/ 13 w 308"/>
                <a:gd name="T11" fmla="*/ 0 h 298"/>
                <a:gd name="T12" fmla="*/ 294 w 308"/>
                <a:gd name="T13" fmla="*/ 0 h 298"/>
                <a:gd name="T14" fmla="*/ 308 w 308"/>
                <a:gd name="T15" fmla="*/ 13 h 298"/>
                <a:gd name="T16" fmla="*/ 308 w 308"/>
                <a:gd name="T17" fmla="*/ 285 h 2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298">
                  <a:moveTo>
                    <a:pt x="308" y="285"/>
                  </a:moveTo>
                  <a:cubicBezTo>
                    <a:pt x="308" y="292"/>
                    <a:pt x="302" y="298"/>
                    <a:pt x="294" y="298"/>
                  </a:cubicBezTo>
                  <a:cubicBezTo>
                    <a:pt x="13" y="298"/>
                    <a:pt x="13" y="298"/>
                    <a:pt x="13" y="298"/>
                  </a:cubicBezTo>
                  <a:cubicBezTo>
                    <a:pt x="6" y="298"/>
                    <a:pt x="0" y="292"/>
                    <a:pt x="0" y="285"/>
                  </a:cubicBezTo>
                  <a:cubicBezTo>
                    <a:pt x="0" y="13"/>
                    <a:pt x="0" y="13"/>
                    <a:pt x="0" y="13"/>
                  </a:cubicBezTo>
                  <a:cubicBezTo>
                    <a:pt x="0" y="6"/>
                    <a:pt x="6" y="0"/>
                    <a:pt x="13" y="0"/>
                  </a:cubicBezTo>
                  <a:cubicBezTo>
                    <a:pt x="294" y="0"/>
                    <a:pt x="294" y="0"/>
                    <a:pt x="294" y="0"/>
                  </a:cubicBezTo>
                  <a:cubicBezTo>
                    <a:pt x="302" y="0"/>
                    <a:pt x="308" y="6"/>
                    <a:pt x="308" y="13"/>
                  </a:cubicBezTo>
                  <a:lnTo>
                    <a:pt x="308" y="285"/>
                  </a:lnTo>
                  <a:close/>
                </a:path>
              </a:pathLst>
            </a:custGeom>
            <a:solidFill>
              <a:srgbClr val="F68D91"/>
            </a:solidFill>
            <a:ln>
              <a:noFill/>
            </a:ln>
          </p:spPr>
          <p:txBody>
            <a:bodyPr vert="horz" wrap="square" lIns="91440" tIns="45720" rIns="91440" bIns="45720" numCol="1" anchor="t" anchorCtr="0" compatLnSpc="1">
              <a:prstTxWarp prst="textNoShape">
                <a:avLst/>
              </a:prstTxWarp>
            </a:bodyPr>
            <a:lstStyle/>
            <a:p>
              <a:endParaRPr lang="zh-CN" altLang="en-US">
                <a:solidFill>
                  <a:srgbClr val="F68D91"/>
                </a:solidFill>
                <a:latin typeface="iCiel Cadena"/>
              </a:endParaRPr>
            </a:p>
          </p:txBody>
        </p:sp>
        <p:sp>
          <p:nvSpPr>
            <p:cNvPr id="39" name="Freeform 19">
              <a:extLst>
                <a:ext uri="{FF2B5EF4-FFF2-40B4-BE49-F238E27FC236}">
                  <a16:creationId xmlns:a16="http://schemas.microsoft.com/office/drawing/2014/main" id="{C8195DB7-3FEF-40C7-B7F8-C0BD1ADFD77D}"/>
                </a:ext>
              </a:extLst>
            </p:cNvPr>
            <p:cNvSpPr>
              <a:spLocks/>
            </p:cNvSpPr>
            <p:nvPr/>
          </p:nvSpPr>
          <p:spPr bwMode="auto">
            <a:xfrm>
              <a:off x="8320088" y="1584325"/>
              <a:ext cx="817562" cy="790575"/>
            </a:xfrm>
            <a:custGeom>
              <a:avLst/>
              <a:gdLst>
                <a:gd name="T0" fmla="*/ 308 w 308"/>
                <a:gd name="T1" fmla="*/ 285 h 298"/>
                <a:gd name="T2" fmla="*/ 295 w 308"/>
                <a:gd name="T3" fmla="*/ 298 h 298"/>
                <a:gd name="T4" fmla="*/ 14 w 308"/>
                <a:gd name="T5" fmla="*/ 298 h 298"/>
                <a:gd name="T6" fmla="*/ 0 w 308"/>
                <a:gd name="T7" fmla="*/ 285 h 298"/>
                <a:gd name="T8" fmla="*/ 0 w 308"/>
                <a:gd name="T9" fmla="*/ 14 h 298"/>
                <a:gd name="T10" fmla="*/ 14 w 308"/>
                <a:gd name="T11" fmla="*/ 0 h 298"/>
                <a:gd name="T12" fmla="*/ 295 w 308"/>
                <a:gd name="T13" fmla="*/ 0 h 298"/>
                <a:gd name="T14" fmla="*/ 308 w 308"/>
                <a:gd name="T15" fmla="*/ 14 h 298"/>
                <a:gd name="T16" fmla="*/ 308 w 308"/>
                <a:gd name="T17" fmla="*/ 285 h 2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298">
                  <a:moveTo>
                    <a:pt x="308" y="285"/>
                  </a:moveTo>
                  <a:cubicBezTo>
                    <a:pt x="308" y="292"/>
                    <a:pt x="302" y="298"/>
                    <a:pt x="295" y="298"/>
                  </a:cubicBezTo>
                  <a:cubicBezTo>
                    <a:pt x="14" y="298"/>
                    <a:pt x="14" y="298"/>
                    <a:pt x="14" y="298"/>
                  </a:cubicBezTo>
                  <a:cubicBezTo>
                    <a:pt x="7" y="298"/>
                    <a:pt x="0" y="292"/>
                    <a:pt x="0" y="285"/>
                  </a:cubicBezTo>
                  <a:cubicBezTo>
                    <a:pt x="0" y="14"/>
                    <a:pt x="0" y="14"/>
                    <a:pt x="0" y="14"/>
                  </a:cubicBezTo>
                  <a:cubicBezTo>
                    <a:pt x="0" y="6"/>
                    <a:pt x="7" y="0"/>
                    <a:pt x="14" y="0"/>
                  </a:cubicBezTo>
                  <a:cubicBezTo>
                    <a:pt x="295" y="0"/>
                    <a:pt x="295" y="0"/>
                    <a:pt x="295" y="0"/>
                  </a:cubicBezTo>
                  <a:cubicBezTo>
                    <a:pt x="302" y="0"/>
                    <a:pt x="308" y="6"/>
                    <a:pt x="308" y="14"/>
                  </a:cubicBezTo>
                  <a:lnTo>
                    <a:pt x="308" y="285"/>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40" name="Freeform 20">
              <a:extLst>
                <a:ext uri="{FF2B5EF4-FFF2-40B4-BE49-F238E27FC236}">
                  <a16:creationId xmlns:a16="http://schemas.microsoft.com/office/drawing/2014/main" id="{446FF0C3-3437-4D5D-BA15-872119D4E111}"/>
                </a:ext>
              </a:extLst>
            </p:cNvPr>
            <p:cNvSpPr>
              <a:spLocks/>
            </p:cNvSpPr>
            <p:nvPr/>
          </p:nvSpPr>
          <p:spPr bwMode="auto">
            <a:xfrm>
              <a:off x="7423150" y="4614863"/>
              <a:ext cx="382587" cy="379413"/>
            </a:xfrm>
            <a:custGeom>
              <a:avLst/>
              <a:gdLst>
                <a:gd name="T0" fmla="*/ 144 w 144"/>
                <a:gd name="T1" fmla="*/ 136 h 143"/>
                <a:gd name="T2" fmla="*/ 137 w 144"/>
                <a:gd name="T3" fmla="*/ 143 h 143"/>
                <a:gd name="T4" fmla="*/ 6 w 144"/>
                <a:gd name="T5" fmla="*/ 143 h 143"/>
                <a:gd name="T6" fmla="*/ 0 w 144"/>
                <a:gd name="T7" fmla="*/ 136 h 143"/>
                <a:gd name="T8" fmla="*/ 0 w 144"/>
                <a:gd name="T9" fmla="*/ 6 h 143"/>
                <a:gd name="T10" fmla="*/ 6 w 144"/>
                <a:gd name="T11" fmla="*/ 0 h 143"/>
                <a:gd name="T12" fmla="*/ 137 w 144"/>
                <a:gd name="T13" fmla="*/ 0 h 143"/>
                <a:gd name="T14" fmla="*/ 144 w 144"/>
                <a:gd name="T15" fmla="*/ 6 h 143"/>
                <a:gd name="T16" fmla="*/ 144 w 144"/>
                <a:gd name="T17" fmla="*/ 136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3">
                  <a:moveTo>
                    <a:pt x="144" y="136"/>
                  </a:moveTo>
                  <a:cubicBezTo>
                    <a:pt x="144" y="140"/>
                    <a:pt x="141" y="143"/>
                    <a:pt x="137" y="143"/>
                  </a:cubicBezTo>
                  <a:cubicBezTo>
                    <a:pt x="6" y="143"/>
                    <a:pt x="6" y="143"/>
                    <a:pt x="6" y="143"/>
                  </a:cubicBezTo>
                  <a:cubicBezTo>
                    <a:pt x="3" y="143"/>
                    <a:pt x="0" y="140"/>
                    <a:pt x="0" y="136"/>
                  </a:cubicBezTo>
                  <a:cubicBezTo>
                    <a:pt x="0" y="6"/>
                    <a:pt x="0" y="6"/>
                    <a:pt x="0" y="6"/>
                  </a:cubicBezTo>
                  <a:cubicBezTo>
                    <a:pt x="0" y="3"/>
                    <a:pt x="3" y="0"/>
                    <a:pt x="6" y="0"/>
                  </a:cubicBezTo>
                  <a:cubicBezTo>
                    <a:pt x="137" y="0"/>
                    <a:pt x="137" y="0"/>
                    <a:pt x="137" y="0"/>
                  </a:cubicBezTo>
                  <a:cubicBezTo>
                    <a:pt x="141" y="0"/>
                    <a:pt x="144" y="3"/>
                    <a:pt x="144" y="6"/>
                  </a:cubicBezTo>
                  <a:lnTo>
                    <a:pt x="144" y="136"/>
                  </a:lnTo>
                  <a:close/>
                </a:path>
              </a:pathLst>
            </a:custGeom>
            <a:solidFill>
              <a:srgbClr val="F68D91"/>
            </a:solidFill>
            <a:ln>
              <a:noFill/>
            </a:ln>
          </p:spPr>
          <p:txBody>
            <a:bodyPr vert="horz" wrap="square" lIns="91440" tIns="45720" rIns="91440" bIns="45720" numCol="1" anchor="t" anchorCtr="0" compatLnSpc="1">
              <a:prstTxWarp prst="textNoShape">
                <a:avLst/>
              </a:prstTxWarp>
            </a:bodyPr>
            <a:lstStyle/>
            <a:p>
              <a:endParaRPr lang="zh-CN" altLang="en-US">
                <a:solidFill>
                  <a:srgbClr val="F68D91"/>
                </a:solidFill>
                <a:latin typeface="iCiel Cadena"/>
              </a:endParaRPr>
            </a:p>
          </p:txBody>
        </p:sp>
        <p:sp>
          <p:nvSpPr>
            <p:cNvPr id="41" name="Freeform 21">
              <a:extLst>
                <a:ext uri="{FF2B5EF4-FFF2-40B4-BE49-F238E27FC236}">
                  <a16:creationId xmlns:a16="http://schemas.microsoft.com/office/drawing/2014/main" id="{88FAF475-E03B-445A-83A7-A0168B7A2929}"/>
                </a:ext>
              </a:extLst>
            </p:cNvPr>
            <p:cNvSpPr>
              <a:spLocks/>
            </p:cNvSpPr>
            <p:nvPr/>
          </p:nvSpPr>
          <p:spPr bwMode="auto">
            <a:xfrm>
              <a:off x="6486525" y="5483225"/>
              <a:ext cx="382587" cy="379413"/>
            </a:xfrm>
            <a:custGeom>
              <a:avLst/>
              <a:gdLst>
                <a:gd name="T0" fmla="*/ 144 w 144"/>
                <a:gd name="T1" fmla="*/ 137 h 143"/>
                <a:gd name="T2" fmla="*/ 137 w 144"/>
                <a:gd name="T3" fmla="*/ 143 h 143"/>
                <a:gd name="T4" fmla="*/ 6 w 144"/>
                <a:gd name="T5" fmla="*/ 143 h 143"/>
                <a:gd name="T6" fmla="*/ 0 w 144"/>
                <a:gd name="T7" fmla="*/ 137 h 143"/>
                <a:gd name="T8" fmla="*/ 0 w 144"/>
                <a:gd name="T9" fmla="*/ 6 h 143"/>
                <a:gd name="T10" fmla="*/ 6 w 144"/>
                <a:gd name="T11" fmla="*/ 0 h 143"/>
                <a:gd name="T12" fmla="*/ 137 w 144"/>
                <a:gd name="T13" fmla="*/ 0 h 143"/>
                <a:gd name="T14" fmla="*/ 144 w 144"/>
                <a:gd name="T15" fmla="*/ 6 h 143"/>
                <a:gd name="T16" fmla="*/ 144 w 144"/>
                <a:gd name="T17" fmla="*/ 137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3">
                  <a:moveTo>
                    <a:pt x="144" y="137"/>
                  </a:moveTo>
                  <a:cubicBezTo>
                    <a:pt x="144" y="140"/>
                    <a:pt x="141" y="143"/>
                    <a:pt x="137" y="143"/>
                  </a:cubicBezTo>
                  <a:cubicBezTo>
                    <a:pt x="6" y="143"/>
                    <a:pt x="6" y="143"/>
                    <a:pt x="6" y="143"/>
                  </a:cubicBezTo>
                  <a:cubicBezTo>
                    <a:pt x="3" y="143"/>
                    <a:pt x="0" y="140"/>
                    <a:pt x="0" y="137"/>
                  </a:cubicBezTo>
                  <a:cubicBezTo>
                    <a:pt x="0" y="6"/>
                    <a:pt x="0" y="6"/>
                    <a:pt x="0" y="6"/>
                  </a:cubicBezTo>
                  <a:cubicBezTo>
                    <a:pt x="0" y="3"/>
                    <a:pt x="3" y="0"/>
                    <a:pt x="6" y="0"/>
                  </a:cubicBezTo>
                  <a:cubicBezTo>
                    <a:pt x="137" y="0"/>
                    <a:pt x="137" y="0"/>
                    <a:pt x="137" y="0"/>
                  </a:cubicBezTo>
                  <a:cubicBezTo>
                    <a:pt x="141" y="0"/>
                    <a:pt x="144" y="3"/>
                    <a:pt x="144" y="6"/>
                  </a:cubicBezTo>
                  <a:lnTo>
                    <a:pt x="144" y="137"/>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42" name="Freeform 22">
              <a:extLst>
                <a:ext uri="{FF2B5EF4-FFF2-40B4-BE49-F238E27FC236}">
                  <a16:creationId xmlns:a16="http://schemas.microsoft.com/office/drawing/2014/main" id="{1865E573-CDAB-4975-958D-52B077E338BC}"/>
                </a:ext>
              </a:extLst>
            </p:cNvPr>
            <p:cNvSpPr>
              <a:spLocks/>
            </p:cNvSpPr>
            <p:nvPr/>
          </p:nvSpPr>
          <p:spPr bwMode="auto">
            <a:xfrm>
              <a:off x="5554663" y="5929313"/>
              <a:ext cx="722312" cy="379413"/>
            </a:xfrm>
            <a:custGeom>
              <a:avLst/>
              <a:gdLst>
                <a:gd name="T0" fmla="*/ 272 w 272"/>
                <a:gd name="T1" fmla="*/ 137 h 143"/>
                <a:gd name="T2" fmla="*/ 260 w 272"/>
                <a:gd name="T3" fmla="*/ 143 h 143"/>
                <a:gd name="T4" fmla="*/ 12 w 272"/>
                <a:gd name="T5" fmla="*/ 143 h 143"/>
                <a:gd name="T6" fmla="*/ 0 w 272"/>
                <a:gd name="T7" fmla="*/ 137 h 143"/>
                <a:gd name="T8" fmla="*/ 0 w 272"/>
                <a:gd name="T9" fmla="*/ 7 h 143"/>
                <a:gd name="T10" fmla="*/ 12 w 272"/>
                <a:gd name="T11" fmla="*/ 0 h 143"/>
                <a:gd name="T12" fmla="*/ 260 w 272"/>
                <a:gd name="T13" fmla="*/ 0 h 143"/>
                <a:gd name="T14" fmla="*/ 272 w 272"/>
                <a:gd name="T15" fmla="*/ 7 h 143"/>
                <a:gd name="T16" fmla="*/ 272 w 272"/>
                <a:gd name="T17" fmla="*/ 137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72" h="143">
                  <a:moveTo>
                    <a:pt x="272" y="137"/>
                  </a:moveTo>
                  <a:cubicBezTo>
                    <a:pt x="272" y="140"/>
                    <a:pt x="266" y="143"/>
                    <a:pt x="260" y="143"/>
                  </a:cubicBezTo>
                  <a:cubicBezTo>
                    <a:pt x="12" y="143"/>
                    <a:pt x="12" y="143"/>
                    <a:pt x="12" y="143"/>
                  </a:cubicBezTo>
                  <a:cubicBezTo>
                    <a:pt x="5" y="143"/>
                    <a:pt x="0" y="140"/>
                    <a:pt x="0" y="137"/>
                  </a:cubicBezTo>
                  <a:cubicBezTo>
                    <a:pt x="0" y="7"/>
                    <a:pt x="0" y="7"/>
                    <a:pt x="0" y="7"/>
                  </a:cubicBezTo>
                  <a:cubicBezTo>
                    <a:pt x="0" y="3"/>
                    <a:pt x="5" y="0"/>
                    <a:pt x="12" y="0"/>
                  </a:cubicBezTo>
                  <a:cubicBezTo>
                    <a:pt x="260" y="0"/>
                    <a:pt x="260" y="0"/>
                    <a:pt x="260" y="0"/>
                  </a:cubicBezTo>
                  <a:cubicBezTo>
                    <a:pt x="266" y="0"/>
                    <a:pt x="272" y="3"/>
                    <a:pt x="272" y="7"/>
                  </a:cubicBezTo>
                  <a:lnTo>
                    <a:pt x="272" y="137"/>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43" name="Freeform 23">
              <a:extLst>
                <a:ext uri="{FF2B5EF4-FFF2-40B4-BE49-F238E27FC236}">
                  <a16:creationId xmlns:a16="http://schemas.microsoft.com/office/drawing/2014/main" id="{4A985ED5-8112-404F-BB55-1F9E159066CE}"/>
                </a:ext>
              </a:extLst>
            </p:cNvPr>
            <p:cNvSpPr>
              <a:spLocks/>
            </p:cNvSpPr>
            <p:nvPr/>
          </p:nvSpPr>
          <p:spPr bwMode="auto">
            <a:xfrm>
              <a:off x="6510338" y="5026025"/>
              <a:ext cx="817562" cy="377825"/>
            </a:xfrm>
            <a:custGeom>
              <a:avLst/>
              <a:gdLst>
                <a:gd name="T0" fmla="*/ 308 w 308"/>
                <a:gd name="T1" fmla="*/ 136 h 142"/>
                <a:gd name="T2" fmla="*/ 295 w 308"/>
                <a:gd name="T3" fmla="*/ 142 h 142"/>
                <a:gd name="T4" fmla="*/ 14 w 308"/>
                <a:gd name="T5" fmla="*/ 142 h 142"/>
                <a:gd name="T6" fmla="*/ 0 w 308"/>
                <a:gd name="T7" fmla="*/ 136 h 142"/>
                <a:gd name="T8" fmla="*/ 0 w 308"/>
                <a:gd name="T9" fmla="*/ 6 h 142"/>
                <a:gd name="T10" fmla="*/ 14 w 308"/>
                <a:gd name="T11" fmla="*/ 0 h 142"/>
                <a:gd name="T12" fmla="*/ 295 w 308"/>
                <a:gd name="T13" fmla="*/ 0 h 142"/>
                <a:gd name="T14" fmla="*/ 308 w 308"/>
                <a:gd name="T15" fmla="*/ 6 h 142"/>
                <a:gd name="T16" fmla="*/ 308 w 308"/>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142">
                  <a:moveTo>
                    <a:pt x="308" y="136"/>
                  </a:moveTo>
                  <a:cubicBezTo>
                    <a:pt x="308" y="140"/>
                    <a:pt x="302" y="142"/>
                    <a:pt x="295" y="142"/>
                  </a:cubicBezTo>
                  <a:cubicBezTo>
                    <a:pt x="14" y="142"/>
                    <a:pt x="14" y="142"/>
                    <a:pt x="14" y="142"/>
                  </a:cubicBezTo>
                  <a:cubicBezTo>
                    <a:pt x="6" y="142"/>
                    <a:pt x="0" y="140"/>
                    <a:pt x="0" y="136"/>
                  </a:cubicBezTo>
                  <a:cubicBezTo>
                    <a:pt x="0" y="6"/>
                    <a:pt x="0" y="6"/>
                    <a:pt x="0" y="6"/>
                  </a:cubicBezTo>
                  <a:cubicBezTo>
                    <a:pt x="0" y="3"/>
                    <a:pt x="6" y="0"/>
                    <a:pt x="14" y="0"/>
                  </a:cubicBezTo>
                  <a:cubicBezTo>
                    <a:pt x="295" y="0"/>
                    <a:pt x="295" y="0"/>
                    <a:pt x="295" y="0"/>
                  </a:cubicBezTo>
                  <a:cubicBezTo>
                    <a:pt x="302" y="0"/>
                    <a:pt x="308" y="3"/>
                    <a:pt x="308" y="6"/>
                  </a:cubicBezTo>
                  <a:lnTo>
                    <a:pt x="308" y="136"/>
                  </a:lnTo>
                  <a:close/>
                </a:path>
              </a:pathLst>
            </a:custGeom>
            <a:solidFill>
              <a:srgbClr val="F68D91"/>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44" name="Freeform 24">
              <a:extLst>
                <a:ext uri="{FF2B5EF4-FFF2-40B4-BE49-F238E27FC236}">
                  <a16:creationId xmlns:a16="http://schemas.microsoft.com/office/drawing/2014/main" id="{B9B4BA42-CEFC-477D-AAD1-92B56619B100}"/>
                </a:ext>
              </a:extLst>
            </p:cNvPr>
            <p:cNvSpPr>
              <a:spLocks/>
            </p:cNvSpPr>
            <p:nvPr/>
          </p:nvSpPr>
          <p:spPr bwMode="auto">
            <a:xfrm>
              <a:off x="6510338" y="1122363"/>
              <a:ext cx="817562" cy="379413"/>
            </a:xfrm>
            <a:custGeom>
              <a:avLst/>
              <a:gdLst>
                <a:gd name="T0" fmla="*/ 308 w 308"/>
                <a:gd name="T1" fmla="*/ 136 h 143"/>
                <a:gd name="T2" fmla="*/ 295 w 308"/>
                <a:gd name="T3" fmla="*/ 143 h 143"/>
                <a:gd name="T4" fmla="*/ 14 w 308"/>
                <a:gd name="T5" fmla="*/ 143 h 143"/>
                <a:gd name="T6" fmla="*/ 0 w 308"/>
                <a:gd name="T7" fmla="*/ 136 h 143"/>
                <a:gd name="T8" fmla="*/ 0 w 308"/>
                <a:gd name="T9" fmla="*/ 6 h 143"/>
                <a:gd name="T10" fmla="*/ 14 w 308"/>
                <a:gd name="T11" fmla="*/ 0 h 143"/>
                <a:gd name="T12" fmla="*/ 295 w 308"/>
                <a:gd name="T13" fmla="*/ 0 h 143"/>
                <a:gd name="T14" fmla="*/ 308 w 308"/>
                <a:gd name="T15" fmla="*/ 6 h 143"/>
                <a:gd name="T16" fmla="*/ 308 w 308"/>
                <a:gd name="T17" fmla="*/ 136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143">
                  <a:moveTo>
                    <a:pt x="308" y="136"/>
                  </a:moveTo>
                  <a:cubicBezTo>
                    <a:pt x="308" y="140"/>
                    <a:pt x="302" y="143"/>
                    <a:pt x="295" y="143"/>
                  </a:cubicBezTo>
                  <a:cubicBezTo>
                    <a:pt x="14" y="143"/>
                    <a:pt x="14" y="143"/>
                    <a:pt x="14" y="143"/>
                  </a:cubicBezTo>
                  <a:cubicBezTo>
                    <a:pt x="6" y="143"/>
                    <a:pt x="0" y="140"/>
                    <a:pt x="0" y="136"/>
                  </a:cubicBezTo>
                  <a:cubicBezTo>
                    <a:pt x="0" y="6"/>
                    <a:pt x="0" y="6"/>
                    <a:pt x="0" y="6"/>
                  </a:cubicBezTo>
                  <a:cubicBezTo>
                    <a:pt x="0" y="3"/>
                    <a:pt x="6" y="0"/>
                    <a:pt x="14" y="0"/>
                  </a:cubicBezTo>
                  <a:cubicBezTo>
                    <a:pt x="295" y="0"/>
                    <a:pt x="295" y="0"/>
                    <a:pt x="295" y="0"/>
                  </a:cubicBezTo>
                  <a:cubicBezTo>
                    <a:pt x="302" y="0"/>
                    <a:pt x="308" y="3"/>
                    <a:pt x="308" y="6"/>
                  </a:cubicBezTo>
                  <a:lnTo>
                    <a:pt x="308" y="136"/>
                  </a:lnTo>
                  <a:close/>
                </a:path>
              </a:pathLst>
            </a:custGeom>
            <a:solidFill>
              <a:srgbClr val="F68D91"/>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45" name="Freeform 25">
              <a:extLst>
                <a:ext uri="{FF2B5EF4-FFF2-40B4-BE49-F238E27FC236}">
                  <a16:creationId xmlns:a16="http://schemas.microsoft.com/office/drawing/2014/main" id="{2CE17DD6-3BBA-4441-B1E5-054F5B8A9ABB}"/>
                </a:ext>
              </a:extLst>
            </p:cNvPr>
            <p:cNvSpPr>
              <a:spLocks/>
            </p:cNvSpPr>
            <p:nvPr/>
          </p:nvSpPr>
          <p:spPr bwMode="auto">
            <a:xfrm>
              <a:off x="7418388" y="4181475"/>
              <a:ext cx="815975" cy="377825"/>
            </a:xfrm>
            <a:custGeom>
              <a:avLst/>
              <a:gdLst>
                <a:gd name="T0" fmla="*/ 308 w 308"/>
                <a:gd name="T1" fmla="*/ 136 h 142"/>
                <a:gd name="T2" fmla="*/ 294 w 308"/>
                <a:gd name="T3" fmla="*/ 142 h 142"/>
                <a:gd name="T4" fmla="*/ 14 w 308"/>
                <a:gd name="T5" fmla="*/ 142 h 142"/>
                <a:gd name="T6" fmla="*/ 0 w 308"/>
                <a:gd name="T7" fmla="*/ 136 h 142"/>
                <a:gd name="T8" fmla="*/ 0 w 308"/>
                <a:gd name="T9" fmla="*/ 6 h 142"/>
                <a:gd name="T10" fmla="*/ 14 w 308"/>
                <a:gd name="T11" fmla="*/ 0 h 142"/>
                <a:gd name="T12" fmla="*/ 294 w 308"/>
                <a:gd name="T13" fmla="*/ 0 h 142"/>
                <a:gd name="T14" fmla="*/ 308 w 308"/>
                <a:gd name="T15" fmla="*/ 6 h 142"/>
                <a:gd name="T16" fmla="*/ 308 w 308"/>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142">
                  <a:moveTo>
                    <a:pt x="308" y="136"/>
                  </a:moveTo>
                  <a:cubicBezTo>
                    <a:pt x="308" y="140"/>
                    <a:pt x="302" y="142"/>
                    <a:pt x="294" y="142"/>
                  </a:cubicBezTo>
                  <a:cubicBezTo>
                    <a:pt x="14" y="142"/>
                    <a:pt x="14" y="142"/>
                    <a:pt x="14" y="142"/>
                  </a:cubicBezTo>
                  <a:cubicBezTo>
                    <a:pt x="6" y="142"/>
                    <a:pt x="0" y="140"/>
                    <a:pt x="0" y="136"/>
                  </a:cubicBezTo>
                  <a:cubicBezTo>
                    <a:pt x="0" y="6"/>
                    <a:pt x="0" y="6"/>
                    <a:pt x="0" y="6"/>
                  </a:cubicBezTo>
                  <a:cubicBezTo>
                    <a:pt x="0" y="3"/>
                    <a:pt x="6" y="0"/>
                    <a:pt x="14" y="0"/>
                  </a:cubicBezTo>
                  <a:cubicBezTo>
                    <a:pt x="294" y="0"/>
                    <a:pt x="294" y="0"/>
                    <a:pt x="294" y="0"/>
                  </a:cubicBezTo>
                  <a:cubicBezTo>
                    <a:pt x="302" y="0"/>
                    <a:pt x="308" y="3"/>
                    <a:pt x="308" y="6"/>
                  </a:cubicBezTo>
                  <a:lnTo>
                    <a:pt x="308" y="136"/>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46" name="Freeform 26">
              <a:extLst>
                <a:ext uri="{FF2B5EF4-FFF2-40B4-BE49-F238E27FC236}">
                  <a16:creationId xmlns:a16="http://schemas.microsoft.com/office/drawing/2014/main" id="{E9B3D340-EC01-4036-B03B-4703C1ED7BA3}"/>
                </a:ext>
              </a:extLst>
            </p:cNvPr>
            <p:cNvSpPr>
              <a:spLocks/>
            </p:cNvSpPr>
            <p:nvPr/>
          </p:nvSpPr>
          <p:spPr bwMode="auto">
            <a:xfrm>
              <a:off x="7418388" y="3733800"/>
              <a:ext cx="815975" cy="379413"/>
            </a:xfrm>
            <a:custGeom>
              <a:avLst/>
              <a:gdLst>
                <a:gd name="T0" fmla="*/ 308 w 308"/>
                <a:gd name="T1" fmla="*/ 136 h 143"/>
                <a:gd name="T2" fmla="*/ 294 w 308"/>
                <a:gd name="T3" fmla="*/ 143 h 143"/>
                <a:gd name="T4" fmla="*/ 14 w 308"/>
                <a:gd name="T5" fmla="*/ 143 h 143"/>
                <a:gd name="T6" fmla="*/ 0 w 308"/>
                <a:gd name="T7" fmla="*/ 136 h 143"/>
                <a:gd name="T8" fmla="*/ 0 w 308"/>
                <a:gd name="T9" fmla="*/ 6 h 143"/>
                <a:gd name="T10" fmla="*/ 14 w 308"/>
                <a:gd name="T11" fmla="*/ 0 h 143"/>
                <a:gd name="T12" fmla="*/ 294 w 308"/>
                <a:gd name="T13" fmla="*/ 0 h 143"/>
                <a:gd name="T14" fmla="*/ 308 w 308"/>
                <a:gd name="T15" fmla="*/ 6 h 143"/>
                <a:gd name="T16" fmla="*/ 308 w 308"/>
                <a:gd name="T17" fmla="*/ 136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143">
                  <a:moveTo>
                    <a:pt x="308" y="136"/>
                  </a:moveTo>
                  <a:cubicBezTo>
                    <a:pt x="308" y="140"/>
                    <a:pt x="302" y="143"/>
                    <a:pt x="294" y="143"/>
                  </a:cubicBezTo>
                  <a:cubicBezTo>
                    <a:pt x="14" y="143"/>
                    <a:pt x="14" y="143"/>
                    <a:pt x="14" y="143"/>
                  </a:cubicBezTo>
                  <a:cubicBezTo>
                    <a:pt x="6" y="143"/>
                    <a:pt x="0" y="140"/>
                    <a:pt x="0" y="136"/>
                  </a:cubicBezTo>
                  <a:cubicBezTo>
                    <a:pt x="0" y="6"/>
                    <a:pt x="0" y="6"/>
                    <a:pt x="0" y="6"/>
                  </a:cubicBezTo>
                  <a:cubicBezTo>
                    <a:pt x="0" y="3"/>
                    <a:pt x="6" y="0"/>
                    <a:pt x="14" y="0"/>
                  </a:cubicBezTo>
                  <a:cubicBezTo>
                    <a:pt x="294" y="0"/>
                    <a:pt x="294" y="0"/>
                    <a:pt x="294" y="0"/>
                  </a:cubicBezTo>
                  <a:cubicBezTo>
                    <a:pt x="302" y="0"/>
                    <a:pt x="308" y="3"/>
                    <a:pt x="308" y="6"/>
                  </a:cubicBezTo>
                  <a:lnTo>
                    <a:pt x="308" y="136"/>
                  </a:lnTo>
                  <a:close/>
                </a:path>
              </a:pathLst>
            </a:custGeom>
            <a:solidFill>
              <a:srgbClr val="F68D91"/>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47" name="Freeform 27">
              <a:extLst>
                <a:ext uri="{FF2B5EF4-FFF2-40B4-BE49-F238E27FC236}">
                  <a16:creationId xmlns:a16="http://schemas.microsoft.com/office/drawing/2014/main" id="{F2B8D980-9442-4FCB-BD10-185D1A79EAFD}"/>
                </a:ext>
              </a:extLst>
            </p:cNvPr>
            <p:cNvSpPr>
              <a:spLocks/>
            </p:cNvSpPr>
            <p:nvPr/>
          </p:nvSpPr>
          <p:spPr bwMode="auto">
            <a:xfrm>
              <a:off x="8320088" y="3268663"/>
              <a:ext cx="817562" cy="377825"/>
            </a:xfrm>
            <a:custGeom>
              <a:avLst/>
              <a:gdLst>
                <a:gd name="T0" fmla="*/ 308 w 308"/>
                <a:gd name="T1" fmla="*/ 136 h 142"/>
                <a:gd name="T2" fmla="*/ 295 w 308"/>
                <a:gd name="T3" fmla="*/ 142 h 142"/>
                <a:gd name="T4" fmla="*/ 14 w 308"/>
                <a:gd name="T5" fmla="*/ 142 h 142"/>
                <a:gd name="T6" fmla="*/ 0 w 308"/>
                <a:gd name="T7" fmla="*/ 136 h 142"/>
                <a:gd name="T8" fmla="*/ 0 w 308"/>
                <a:gd name="T9" fmla="*/ 6 h 142"/>
                <a:gd name="T10" fmla="*/ 14 w 308"/>
                <a:gd name="T11" fmla="*/ 0 h 142"/>
                <a:gd name="T12" fmla="*/ 295 w 308"/>
                <a:gd name="T13" fmla="*/ 0 h 142"/>
                <a:gd name="T14" fmla="*/ 308 w 308"/>
                <a:gd name="T15" fmla="*/ 6 h 142"/>
                <a:gd name="T16" fmla="*/ 308 w 308"/>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142">
                  <a:moveTo>
                    <a:pt x="308" y="136"/>
                  </a:moveTo>
                  <a:cubicBezTo>
                    <a:pt x="308" y="140"/>
                    <a:pt x="302" y="142"/>
                    <a:pt x="295" y="142"/>
                  </a:cubicBezTo>
                  <a:cubicBezTo>
                    <a:pt x="14" y="142"/>
                    <a:pt x="14" y="142"/>
                    <a:pt x="14" y="142"/>
                  </a:cubicBezTo>
                  <a:cubicBezTo>
                    <a:pt x="7" y="142"/>
                    <a:pt x="0" y="140"/>
                    <a:pt x="0" y="136"/>
                  </a:cubicBezTo>
                  <a:cubicBezTo>
                    <a:pt x="0" y="6"/>
                    <a:pt x="0" y="6"/>
                    <a:pt x="0" y="6"/>
                  </a:cubicBezTo>
                  <a:cubicBezTo>
                    <a:pt x="0" y="3"/>
                    <a:pt x="7" y="0"/>
                    <a:pt x="14" y="0"/>
                  </a:cubicBezTo>
                  <a:cubicBezTo>
                    <a:pt x="295" y="0"/>
                    <a:pt x="295" y="0"/>
                    <a:pt x="295" y="0"/>
                  </a:cubicBezTo>
                  <a:cubicBezTo>
                    <a:pt x="302" y="0"/>
                    <a:pt x="308" y="3"/>
                    <a:pt x="308" y="6"/>
                  </a:cubicBezTo>
                  <a:lnTo>
                    <a:pt x="308" y="136"/>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48" name="Freeform 28">
              <a:extLst>
                <a:ext uri="{FF2B5EF4-FFF2-40B4-BE49-F238E27FC236}">
                  <a16:creationId xmlns:a16="http://schemas.microsoft.com/office/drawing/2014/main" id="{85911E16-34EC-4BE8-A277-08F4B1A67DE2}"/>
                </a:ext>
              </a:extLst>
            </p:cNvPr>
            <p:cNvSpPr>
              <a:spLocks/>
            </p:cNvSpPr>
            <p:nvPr/>
          </p:nvSpPr>
          <p:spPr bwMode="auto">
            <a:xfrm>
              <a:off x="6534150" y="3733800"/>
              <a:ext cx="817562" cy="379413"/>
            </a:xfrm>
            <a:custGeom>
              <a:avLst/>
              <a:gdLst>
                <a:gd name="T0" fmla="*/ 308 w 308"/>
                <a:gd name="T1" fmla="*/ 136 h 143"/>
                <a:gd name="T2" fmla="*/ 294 w 308"/>
                <a:gd name="T3" fmla="*/ 143 h 143"/>
                <a:gd name="T4" fmla="*/ 13 w 308"/>
                <a:gd name="T5" fmla="*/ 143 h 143"/>
                <a:gd name="T6" fmla="*/ 0 w 308"/>
                <a:gd name="T7" fmla="*/ 136 h 143"/>
                <a:gd name="T8" fmla="*/ 0 w 308"/>
                <a:gd name="T9" fmla="*/ 6 h 143"/>
                <a:gd name="T10" fmla="*/ 13 w 308"/>
                <a:gd name="T11" fmla="*/ 0 h 143"/>
                <a:gd name="T12" fmla="*/ 294 w 308"/>
                <a:gd name="T13" fmla="*/ 0 h 143"/>
                <a:gd name="T14" fmla="*/ 308 w 308"/>
                <a:gd name="T15" fmla="*/ 6 h 143"/>
                <a:gd name="T16" fmla="*/ 308 w 308"/>
                <a:gd name="T17" fmla="*/ 136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143">
                  <a:moveTo>
                    <a:pt x="308" y="136"/>
                  </a:moveTo>
                  <a:cubicBezTo>
                    <a:pt x="308" y="140"/>
                    <a:pt x="302" y="143"/>
                    <a:pt x="294" y="143"/>
                  </a:cubicBezTo>
                  <a:cubicBezTo>
                    <a:pt x="13" y="143"/>
                    <a:pt x="13" y="143"/>
                    <a:pt x="13" y="143"/>
                  </a:cubicBezTo>
                  <a:cubicBezTo>
                    <a:pt x="6" y="143"/>
                    <a:pt x="0" y="140"/>
                    <a:pt x="0" y="136"/>
                  </a:cubicBezTo>
                  <a:cubicBezTo>
                    <a:pt x="0" y="6"/>
                    <a:pt x="0" y="6"/>
                    <a:pt x="0" y="6"/>
                  </a:cubicBezTo>
                  <a:cubicBezTo>
                    <a:pt x="0" y="3"/>
                    <a:pt x="6" y="0"/>
                    <a:pt x="13" y="0"/>
                  </a:cubicBezTo>
                  <a:cubicBezTo>
                    <a:pt x="294" y="0"/>
                    <a:pt x="294" y="0"/>
                    <a:pt x="294" y="0"/>
                  </a:cubicBezTo>
                  <a:cubicBezTo>
                    <a:pt x="302" y="0"/>
                    <a:pt x="308" y="3"/>
                    <a:pt x="308" y="6"/>
                  </a:cubicBezTo>
                  <a:lnTo>
                    <a:pt x="308" y="136"/>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49" name="Freeform 29">
              <a:extLst>
                <a:ext uri="{FF2B5EF4-FFF2-40B4-BE49-F238E27FC236}">
                  <a16:creationId xmlns:a16="http://schemas.microsoft.com/office/drawing/2014/main" id="{4F1A3DF0-A097-4B67-968F-B60672337A66}"/>
                </a:ext>
              </a:extLst>
            </p:cNvPr>
            <p:cNvSpPr>
              <a:spLocks/>
            </p:cNvSpPr>
            <p:nvPr/>
          </p:nvSpPr>
          <p:spPr bwMode="auto">
            <a:xfrm>
              <a:off x="5159375" y="5483225"/>
              <a:ext cx="379412" cy="379413"/>
            </a:xfrm>
            <a:custGeom>
              <a:avLst/>
              <a:gdLst>
                <a:gd name="T0" fmla="*/ 143 w 143"/>
                <a:gd name="T1" fmla="*/ 137 h 143"/>
                <a:gd name="T2" fmla="*/ 137 w 143"/>
                <a:gd name="T3" fmla="*/ 143 h 143"/>
                <a:gd name="T4" fmla="*/ 6 w 143"/>
                <a:gd name="T5" fmla="*/ 143 h 143"/>
                <a:gd name="T6" fmla="*/ 0 w 143"/>
                <a:gd name="T7" fmla="*/ 137 h 143"/>
                <a:gd name="T8" fmla="*/ 0 w 143"/>
                <a:gd name="T9" fmla="*/ 6 h 143"/>
                <a:gd name="T10" fmla="*/ 6 w 143"/>
                <a:gd name="T11" fmla="*/ 0 h 143"/>
                <a:gd name="T12" fmla="*/ 137 w 143"/>
                <a:gd name="T13" fmla="*/ 0 h 143"/>
                <a:gd name="T14" fmla="*/ 143 w 143"/>
                <a:gd name="T15" fmla="*/ 6 h 143"/>
                <a:gd name="T16" fmla="*/ 143 w 143"/>
                <a:gd name="T17" fmla="*/ 137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3" h="143">
                  <a:moveTo>
                    <a:pt x="143" y="137"/>
                  </a:moveTo>
                  <a:cubicBezTo>
                    <a:pt x="143" y="140"/>
                    <a:pt x="141" y="143"/>
                    <a:pt x="137" y="143"/>
                  </a:cubicBezTo>
                  <a:cubicBezTo>
                    <a:pt x="6" y="143"/>
                    <a:pt x="6" y="143"/>
                    <a:pt x="6" y="143"/>
                  </a:cubicBezTo>
                  <a:cubicBezTo>
                    <a:pt x="2" y="143"/>
                    <a:pt x="0" y="140"/>
                    <a:pt x="0" y="137"/>
                  </a:cubicBezTo>
                  <a:cubicBezTo>
                    <a:pt x="0" y="6"/>
                    <a:pt x="0" y="6"/>
                    <a:pt x="0" y="6"/>
                  </a:cubicBezTo>
                  <a:cubicBezTo>
                    <a:pt x="0" y="3"/>
                    <a:pt x="2" y="0"/>
                    <a:pt x="6" y="0"/>
                  </a:cubicBezTo>
                  <a:cubicBezTo>
                    <a:pt x="137" y="0"/>
                    <a:pt x="137" y="0"/>
                    <a:pt x="137" y="0"/>
                  </a:cubicBezTo>
                  <a:cubicBezTo>
                    <a:pt x="141" y="0"/>
                    <a:pt x="143" y="3"/>
                    <a:pt x="143" y="6"/>
                  </a:cubicBezTo>
                  <a:lnTo>
                    <a:pt x="143" y="137"/>
                  </a:lnTo>
                  <a:close/>
                </a:path>
              </a:pathLst>
            </a:custGeom>
            <a:solidFill>
              <a:srgbClr val="F68D91"/>
            </a:solidFill>
            <a:ln>
              <a:noFill/>
            </a:ln>
          </p:spPr>
          <p:txBody>
            <a:bodyPr vert="horz" wrap="square" lIns="91440" tIns="45720" rIns="91440" bIns="45720" numCol="1" anchor="t" anchorCtr="0" compatLnSpc="1">
              <a:prstTxWarp prst="textNoShape">
                <a:avLst/>
              </a:prstTxWarp>
            </a:bodyPr>
            <a:lstStyle/>
            <a:p>
              <a:endParaRPr lang="zh-CN" altLang="en-US">
                <a:solidFill>
                  <a:srgbClr val="F68D91"/>
                </a:solidFill>
                <a:latin typeface="iCiel Cadena"/>
              </a:endParaRPr>
            </a:p>
          </p:txBody>
        </p:sp>
        <p:sp>
          <p:nvSpPr>
            <p:cNvPr id="50" name="Freeform 30">
              <a:extLst>
                <a:ext uri="{FF2B5EF4-FFF2-40B4-BE49-F238E27FC236}">
                  <a16:creationId xmlns:a16="http://schemas.microsoft.com/office/drawing/2014/main" id="{B462CC04-E75E-484C-80CB-C323F951C73A}"/>
                </a:ext>
              </a:extLst>
            </p:cNvPr>
            <p:cNvSpPr>
              <a:spLocks/>
            </p:cNvSpPr>
            <p:nvPr/>
          </p:nvSpPr>
          <p:spPr bwMode="auto">
            <a:xfrm>
              <a:off x="3838575" y="4614863"/>
              <a:ext cx="382587" cy="379413"/>
            </a:xfrm>
            <a:custGeom>
              <a:avLst/>
              <a:gdLst>
                <a:gd name="T0" fmla="*/ 144 w 144"/>
                <a:gd name="T1" fmla="*/ 136 h 143"/>
                <a:gd name="T2" fmla="*/ 137 w 144"/>
                <a:gd name="T3" fmla="*/ 143 h 143"/>
                <a:gd name="T4" fmla="*/ 6 w 144"/>
                <a:gd name="T5" fmla="*/ 143 h 143"/>
                <a:gd name="T6" fmla="*/ 0 w 144"/>
                <a:gd name="T7" fmla="*/ 136 h 143"/>
                <a:gd name="T8" fmla="*/ 0 w 144"/>
                <a:gd name="T9" fmla="*/ 6 h 143"/>
                <a:gd name="T10" fmla="*/ 6 w 144"/>
                <a:gd name="T11" fmla="*/ 0 h 143"/>
                <a:gd name="T12" fmla="*/ 137 w 144"/>
                <a:gd name="T13" fmla="*/ 0 h 143"/>
                <a:gd name="T14" fmla="*/ 144 w 144"/>
                <a:gd name="T15" fmla="*/ 6 h 143"/>
                <a:gd name="T16" fmla="*/ 144 w 144"/>
                <a:gd name="T17" fmla="*/ 136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3">
                  <a:moveTo>
                    <a:pt x="144" y="136"/>
                  </a:moveTo>
                  <a:cubicBezTo>
                    <a:pt x="144" y="140"/>
                    <a:pt x="141" y="143"/>
                    <a:pt x="137" y="143"/>
                  </a:cubicBezTo>
                  <a:cubicBezTo>
                    <a:pt x="6" y="143"/>
                    <a:pt x="6" y="143"/>
                    <a:pt x="6" y="143"/>
                  </a:cubicBezTo>
                  <a:cubicBezTo>
                    <a:pt x="3" y="143"/>
                    <a:pt x="0" y="140"/>
                    <a:pt x="0" y="136"/>
                  </a:cubicBezTo>
                  <a:cubicBezTo>
                    <a:pt x="0" y="6"/>
                    <a:pt x="0" y="6"/>
                    <a:pt x="0" y="6"/>
                  </a:cubicBezTo>
                  <a:cubicBezTo>
                    <a:pt x="0" y="3"/>
                    <a:pt x="3" y="0"/>
                    <a:pt x="6" y="0"/>
                  </a:cubicBezTo>
                  <a:cubicBezTo>
                    <a:pt x="137" y="0"/>
                    <a:pt x="137" y="0"/>
                    <a:pt x="137" y="0"/>
                  </a:cubicBezTo>
                  <a:cubicBezTo>
                    <a:pt x="141" y="0"/>
                    <a:pt x="144" y="3"/>
                    <a:pt x="144" y="6"/>
                  </a:cubicBezTo>
                  <a:lnTo>
                    <a:pt x="144" y="136"/>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51" name="Freeform 31">
              <a:extLst>
                <a:ext uri="{FF2B5EF4-FFF2-40B4-BE49-F238E27FC236}">
                  <a16:creationId xmlns:a16="http://schemas.microsoft.com/office/drawing/2014/main" id="{8ED94519-1B51-4A42-B79F-0508C1ACE880}"/>
                </a:ext>
              </a:extLst>
            </p:cNvPr>
            <p:cNvSpPr>
              <a:spLocks/>
            </p:cNvSpPr>
            <p:nvPr/>
          </p:nvSpPr>
          <p:spPr bwMode="auto">
            <a:xfrm>
              <a:off x="4284663" y="4614863"/>
              <a:ext cx="379412" cy="788988"/>
            </a:xfrm>
            <a:custGeom>
              <a:avLst/>
              <a:gdLst>
                <a:gd name="T0" fmla="*/ 143 w 143"/>
                <a:gd name="T1" fmla="*/ 284 h 297"/>
                <a:gd name="T2" fmla="*/ 137 w 143"/>
                <a:gd name="T3" fmla="*/ 297 h 297"/>
                <a:gd name="T4" fmla="*/ 6 w 143"/>
                <a:gd name="T5" fmla="*/ 297 h 297"/>
                <a:gd name="T6" fmla="*/ 0 w 143"/>
                <a:gd name="T7" fmla="*/ 284 h 297"/>
                <a:gd name="T8" fmla="*/ 0 w 143"/>
                <a:gd name="T9" fmla="*/ 13 h 297"/>
                <a:gd name="T10" fmla="*/ 6 w 143"/>
                <a:gd name="T11" fmla="*/ 0 h 297"/>
                <a:gd name="T12" fmla="*/ 137 w 143"/>
                <a:gd name="T13" fmla="*/ 0 h 297"/>
                <a:gd name="T14" fmla="*/ 143 w 143"/>
                <a:gd name="T15" fmla="*/ 13 h 297"/>
                <a:gd name="T16" fmla="*/ 143 w 143"/>
                <a:gd name="T17" fmla="*/ 284 h 2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3" h="297">
                  <a:moveTo>
                    <a:pt x="143" y="284"/>
                  </a:moveTo>
                  <a:cubicBezTo>
                    <a:pt x="143" y="292"/>
                    <a:pt x="141" y="297"/>
                    <a:pt x="137" y="297"/>
                  </a:cubicBezTo>
                  <a:cubicBezTo>
                    <a:pt x="6" y="297"/>
                    <a:pt x="6" y="297"/>
                    <a:pt x="6" y="297"/>
                  </a:cubicBezTo>
                  <a:cubicBezTo>
                    <a:pt x="2" y="297"/>
                    <a:pt x="0" y="292"/>
                    <a:pt x="0" y="284"/>
                  </a:cubicBezTo>
                  <a:cubicBezTo>
                    <a:pt x="0" y="13"/>
                    <a:pt x="0" y="13"/>
                    <a:pt x="0" y="13"/>
                  </a:cubicBezTo>
                  <a:cubicBezTo>
                    <a:pt x="0" y="6"/>
                    <a:pt x="2" y="0"/>
                    <a:pt x="6" y="0"/>
                  </a:cubicBezTo>
                  <a:cubicBezTo>
                    <a:pt x="137" y="0"/>
                    <a:pt x="137" y="0"/>
                    <a:pt x="137" y="0"/>
                  </a:cubicBezTo>
                  <a:cubicBezTo>
                    <a:pt x="141" y="0"/>
                    <a:pt x="143" y="6"/>
                    <a:pt x="143" y="13"/>
                  </a:cubicBezTo>
                  <a:lnTo>
                    <a:pt x="143" y="284"/>
                  </a:lnTo>
                  <a:close/>
                </a:path>
              </a:pathLst>
            </a:custGeom>
            <a:solidFill>
              <a:srgbClr val="6DA799"/>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52" name="Freeform 32">
              <a:extLst>
                <a:ext uri="{FF2B5EF4-FFF2-40B4-BE49-F238E27FC236}">
                  <a16:creationId xmlns:a16="http://schemas.microsoft.com/office/drawing/2014/main" id="{D7A6CF31-BF6F-4671-9FAA-721289DFA42E}"/>
                </a:ext>
              </a:extLst>
            </p:cNvPr>
            <p:cNvSpPr>
              <a:spLocks/>
            </p:cNvSpPr>
            <p:nvPr/>
          </p:nvSpPr>
          <p:spPr bwMode="auto">
            <a:xfrm>
              <a:off x="6942138" y="4184650"/>
              <a:ext cx="382587" cy="788988"/>
            </a:xfrm>
            <a:custGeom>
              <a:avLst/>
              <a:gdLst>
                <a:gd name="T0" fmla="*/ 144 w 144"/>
                <a:gd name="T1" fmla="*/ 284 h 297"/>
                <a:gd name="T2" fmla="*/ 137 w 144"/>
                <a:gd name="T3" fmla="*/ 297 h 297"/>
                <a:gd name="T4" fmla="*/ 6 w 144"/>
                <a:gd name="T5" fmla="*/ 297 h 297"/>
                <a:gd name="T6" fmla="*/ 0 w 144"/>
                <a:gd name="T7" fmla="*/ 284 h 297"/>
                <a:gd name="T8" fmla="*/ 0 w 144"/>
                <a:gd name="T9" fmla="*/ 13 h 297"/>
                <a:gd name="T10" fmla="*/ 6 w 144"/>
                <a:gd name="T11" fmla="*/ 0 h 297"/>
                <a:gd name="T12" fmla="*/ 137 w 144"/>
                <a:gd name="T13" fmla="*/ 0 h 297"/>
                <a:gd name="T14" fmla="*/ 144 w 144"/>
                <a:gd name="T15" fmla="*/ 13 h 297"/>
                <a:gd name="T16" fmla="*/ 144 w 144"/>
                <a:gd name="T17" fmla="*/ 284 h 2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297">
                  <a:moveTo>
                    <a:pt x="144" y="284"/>
                  </a:moveTo>
                  <a:cubicBezTo>
                    <a:pt x="144" y="291"/>
                    <a:pt x="141" y="297"/>
                    <a:pt x="137" y="297"/>
                  </a:cubicBezTo>
                  <a:cubicBezTo>
                    <a:pt x="6" y="297"/>
                    <a:pt x="6" y="297"/>
                    <a:pt x="6" y="297"/>
                  </a:cubicBezTo>
                  <a:cubicBezTo>
                    <a:pt x="3" y="297"/>
                    <a:pt x="0" y="291"/>
                    <a:pt x="0" y="284"/>
                  </a:cubicBezTo>
                  <a:cubicBezTo>
                    <a:pt x="0" y="13"/>
                    <a:pt x="0" y="13"/>
                    <a:pt x="0" y="13"/>
                  </a:cubicBezTo>
                  <a:cubicBezTo>
                    <a:pt x="0" y="6"/>
                    <a:pt x="3" y="0"/>
                    <a:pt x="6" y="0"/>
                  </a:cubicBezTo>
                  <a:cubicBezTo>
                    <a:pt x="137" y="0"/>
                    <a:pt x="137" y="0"/>
                    <a:pt x="137" y="0"/>
                  </a:cubicBezTo>
                  <a:cubicBezTo>
                    <a:pt x="141" y="0"/>
                    <a:pt x="144" y="6"/>
                    <a:pt x="144" y="13"/>
                  </a:cubicBezTo>
                  <a:lnTo>
                    <a:pt x="144" y="284"/>
                  </a:lnTo>
                  <a:close/>
                </a:path>
              </a:pathLst>
            </a:custGeom>
            <a:solidFill>
              <a:srgbClr val="6DA799"/>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53" name="Freeform 33">
              <a:extLst>
                <a:ext uri="{FF2B5EF4-FFF2-40B4-BE49-F238E27FC236}">
                  <a16:creationId xmlns:a16="http://schemas.microsoft.com/office/drawing/2014/main" id="{4DA6197D-968E-4547-B4DD-9D32DA530C80}"/>
                </a:ext>
              </a:extLst>
            </p:cNvPr>
            <p:cNvSpPr>
              <a:spLocks/>
            </p:cNvSpPr>
            <p:nvPr/>
          </p:nvSpPr>
          <p:spPr bwMode="auto">
            <a:xfrm>
              <a:off x="2854325" y="3697288"/>
              <a:ext cx="381000" cy="379413"/>
            </a:xfrm>
            <a:custGeom>
              <a:avLst/>
              <a:gdLst>
                <a:gd name="T0" fmla="*/ 144 w 144"/>
                <a:gd name="T1" fmla="*/ 137 h 143"/>
                <a:gd name="T2" fmla="*/ 138 w 144"/>
                <a:gd name="T3" fmla="*/ 143 h 143"/>
                <a:gd name="T4" fmla="*/ 7 w 144"/>
                <a:gd name="T5" fmla="*/ 143 h 143"/>
                <a:gd name="T6" fmla="*/ 0 w 144"/>
                <a:gd name="T7" fmla="*/ 137 h 143"/>
                <a:gd name="T8" fmla="*/ 0 w 144"/>
                <a:gd name="T9" fmla="*/ 7 h 143"/>
                <a:gd name="T10" fmla="*/ 7 w 144"/>
                <a:gd name="T11" fmla="*/ 0 h 143"/>
                <a:gd name="T12" fmla="*/ 138 w 144"/>
                <a:gd name="T13" fmla="*/ 0 h 143"/>
                <a:gd name="T14" fmla="*/ 144 w 144"/>
                <a:gd name="T15" fmla="*/ 7 h 143"/>
                <a:gd name="T16" fmla="*/ 144 w 144"/>
                <a:gd name="T17" fmla="*/ 137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3">
                  <a:moveTo>
                    <a:pt x="144" y="137"/>
                  </a:moveTo>
                  <a:cubicBezTo>
                    <a:pt x="144" y="140"/>
                    <a:pt x="141" y="143"/>
                    <a:pt x="138" y="143"/>
                  </a:cubicBezTo>
                  <a:cubicBezTo>
                    <a:pt x="7" y="143"/>
                    <a:pt x="7" y="143"/>
                    <a:pt x="7" y="143"/>
                  </a:cubicBezTo>
                  <a:cubicBezTo>
                    <a:pt x="3" y="143"/>
                    <a:pt x="0" y="140"/>
                    <a:pt x="0" y="137"/>
                  </a:cubicBezTo>
                  <a:cubicBezTo>
                    <a:pt x="0" y="7"/>
                    <a:pt x="0" y="7"/>
                    <a:pt x="0" y="7"/>
                  </a:cubicBezTo>
                  <a:cubicBezTo>
                    <a:pt x="0" y="3"/>
                    <a:pt x="3" y="0"/>
                    <a:pt x="7" y="0"/>
                  </a:cubicBezTo>
                  <a:cubicBezTo>
                    <a:pt x="138" y="0"/>
                    <a:pt x="138" y="0"/>
                    <a:pt x="138" y="0"/>
                  </a:cubicBezTo>
                  <a:cubicBezTo>
                    <a:pt x="141" y="0"/>
                    <a:pt x="144" y="3"/>
                    <a:pt x="144" y="7"/>
                  </a:cubicBezTo>
                  <a:lnTo>
                    <a:pt x="144" y="137"/>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54" name="Freeform 34">
              <a:extLst>
                <a:ext uri="{FF2B5EF4-FFF2-40B4-BE49-F238E27FC236}">
                  <a16:creationId xmlns:a16="http://schemas.microsoft.com/office/drawing/2014/main" id="{D3C9F0CA-4BAA-47B4-BA79-3D34FDDB3093}"/>
                </a:ext>
              </a:extLst>
            </p:cNvPr>
            <p:cNvSpPr>
              <a:spLocks/>
            </p:cNvSpPr>
            <p:nvPr/>
          </p:nvSpPr>
          <p:spPr bwMode="auto">
            <a:xfrm>
              <a:off x="5159375" y="4181475"/>
              <a:ext cx="379412" cy="377825"/>
            </a:xfrm>
            <a:custGeom>
              <a:avLst/>
              <a:gdLst>
                <a:gd name="T0" fmla="*/ 143 w 143"/>
                <a:gd name="T1" fmla="*/ 136 h 142"/>
                <a:gd name="T2" fmla="*/ 137 w 143"/>
                <a:gd name="T3" fmla="*/ 142 h 142"/>
                <a:gd name="T4" fmla="*/ 6 w 143"/>
                <a:gd name="T5" fmla="*/ 142 h 142"/>
                <a:gd name="T6" fmla="*/ 0 w 143"/>
                <a:gd name="T7" fmla="*/ 136 h 142"/>
                <a:gd name="T8" fmla="*/ 0 w 143"/>
                <a:gd name="T9" fmla="*/ 6 h 142"/>
                <a:gd name="T10" fmla="*/ 6 w 143"/>
                <a:gd name="T11" fmla="*/ 0 h 142"/>
                <a:gd name="T12" fmla="*/ 137 w 143"/>
                <a:gd name="T13" fmla="*/ 0 h 142"/>
                <a:gd name="T14" fmla="*/ 143 w 143"/>
                <a:gd name="T15" fmla="*/ 6 h 142"/>
                <a:gd name="T16" fmla="*/ 143 w 143"/>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3" h="142">
                  <a:moveTo>
                    <a:pt x="143" y="136"/>
                  </a:moveTo>
                  <a:cubicBezTo>
                    <a:pt x="143" y="140"/>
                    <a:pt x="141" y="142"/>
                    <a:pt x="137" y="142"/>
                  </a:cubicBezTo>
                  <a:cubicBezTo>
                    <a:pt x="6" y="142"/>
                    <a:pt x="6" y="142"/>
                    <a:pt x="6" y="142"/>
                  </a:cubicBezTo>
                  <a:cubicBezTo>
                    <a:pt x="2" y="142"/>
                    <a:pt x="0" y="140"/>
                    <a:pt x="0" y="136"/>
                  </a:cubicBezTo>
                  <a:cubicBezTo>
                    <a:pt x="0" y="6"/>
                    <a:pt x="0" y="6"/>
                    <a:pt x="0" y="6"/>
                  </a:cubicBezTo>
                  <a:cubicBezTo>
                    <a:pt x="0" y="3"/>
                    <a:pt x="2" y="0"/>
                    <a:pt x="6" y="0"/>
                  </a:cubicBezTo>
                  <a:cubicBezTo>
                    <a:pt x="137" y="0"/>
                    <a:pt x="137" y="0"/>
                    <a:pt x="137" y="0"/>
                  </a:cubicBezTo>
                  <a:cubicBezTo>
                    <a:pt x="141" y="0"/>
                    <a:pt x="143" y="3"/>
                    <a:pt x="143" y="6"/>
                  </a:cubicBezTo>
                  <a:lnTo>
                    <a:pt x="143" y="136"/>
                  </a:lnTo>
                  <a:close/>
                </a:path>
              </a:pathLst>
            </a:custGeom>
            <a:solidFill>
              <a:srgbClr val="F68D91"/>
            </a:solidFill>
            <a:ln>
              <a:noFill/>
            </a:ln>
          </p:spPr>
          <p:txBody>
            <a:bodyPr vert="horz" wrap="square" lIns="91440" tIns="45720" rIns="91440" bIns="45720" numCol="1" anchor="t" anchorCtr="0" compatLnSpc="1">
              <a:prstTxWarp prst="textNoShape">
                <a:avLst/>
              </a:prstTxWarp>
            </a:bodyPr>
            <a:lstStyle/>
            <a:p>
              <a:endParaRPr lang="zh-CN" altLang="en-US">
                <a:solidFill>
                  <a:srgbClr val="F68D91"/>
                </a:solidFill>
                <a:latin typeface="iCiel Cadena"/>
              </a:endParaRPr>
            </a:p>
          </p:txBody>
        </p:sp>
        <p:sp>
          <p:nvSpPr>
            <p:cNvPr id="55" name="Freeform 35">
              <a:extLst>
                <a:ext uri="{FF2B5EF4-FFF2-40B4-BE49-F238E27FC236}">
                  <a16:creationId xmlns:a16="http://schemas.microsoft.com/office/drawing/2014/main" id="{C0926FC1-276C-4B39-9A3A-523A86234176}"/>
                </a:ext>
              </a:extLst>
            </p:cNvPr>
            <p:cNvSpPr>
              <a:spLocks/>
            </p:cNvSpPr>
            <p:nvPr/>
          </p:nvSpPr>
          <p:spPr bwMode="auto">
            <a:xfrm>
              <a:off x="7426325" y="1976438"/>
              <a:ext cx="381000" cy="377825"/>
            </a:xfrm>
            <a:custGeom>
              <a:avLst/>
              <a:gdLst>
                <a:gd name="T0" fmla="*/ 144 w 144"/>
                <a:gd name="T1" fmla="*/ 136 h 142"/>
                <a:gd name="T2" fmla="*/ 138 w 144"/>
                <a:gd name="T3" fmla="*/ 142 h 142"/>
                <a:gd name="T4" fmla="*/ 6 w 144"/>
                <a:gd name="T5" fmla="*/ 142 h 142"/>
                <a:gd name="T6" fmla="*/ 0 w 144"/>
                <a:gd name="T7" fmla="*/ 136 h 142"/>
                <a:gd name="T8" fmla="*/ 0 w 144"/>
                <a:gd name="T9" fmla="*/ 6 h 142"/>
                <a:gd name="T10" fmla="*/ 6 w 144"/>
                <a:gd name="T11" fmla="*/ 0 h 142"/>
                <a:gd name="T12" fmla="*/ 138 w 144"/>
                <a:gd name="T13" fmla="*/ 0 h 142"/>
                <a:gd name="T14" fmla="*/ 144 w 144"/>
                <a:gd name="T15" fmla="*/ 6 h 142"/>
                <a:gd name="T16" fmla="*/ 144 w 144"/>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2">
                  <a:moveTo>
                    <a:pt x="144" y="136"/>
                  </a:moveTo>
                  <a:cubicBezTo>
                    <a:pt x="144" y="139"/>
                    <a:pt x="141" y="142"/>
                    <a:pt x="138" y="142"/>
                  </a:cubicBezTo>
                  <a:cubicBezTo>
                    <a:pt x="6" y="142"/>
                    <a:pt x="6" y="142"/>
                    <a:pt x="6" y="142"/>
                  </a:cubicBezTo>
                  <a:cubicBezTo>
                    <a:pt x="3" y="142"/>
                    <a:pt x="0" y="139"/>
                    <a:pt x="0" y="136"/>
                  </a:cubicBezTo>
                  <a:cubicBezTo>
                    <a:pt x="0" y="6"/>
                    <a:pt x="0" y="6"/>
                    <a:pt x="0" y="6"/>
                  </a:cubicBezTo>
                  <a:cubicBezTo>
                    <a:pt x="0" y="2"/>
                    <a:pt x="3" y="0"/>
                    <a:pt x="6" y="0"/>
                  </a:cubicBezTo>
                  <a:cubicBezTo>
                    <a:pt x="138" y="0"/>
                    <a:pt x="138" y="0"/>
                    <a:pt x="138" y="0"/>
                  </a:cubicBezTo>
                  <a:cubicBezTo>
                    <a:pt x="141" y="0"/>
                    <a:pt x="144" y="2"/>
                    <a:pt x="144" y="6"/>
                  </a:cubicBezTo>
                  <a:lnTo>
                    <a:pt x="144" y="136"/>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56" name="Freeform 36">
              <a:extLst>
                <a:ext uri="{FF2B5EF4-FFF2-40B4-BE49-F238E27FC236}">
                  <a16:creationId xmlns:a16="http://schemas.microsoft.com/office/drawing/2014/main" id="{26C9039D-D265-4917-95DD-DBE0AED5E301}"/>
                </a:ext>
              </a:extLst>
            </p:cNvPr>
            <p:cNvSpPr>
              <a:spLocks/>
            </p:cNvSpPr>
            <p:nvPr/>
          </p:nvSpPr>
          <p:spPr bwMode="auto">
            <a:xfrm>
              <a:off x="7845425" y="3268663"/>
              <a:ext cx="381000" cy="377825"/>
            </a:xfrm>
            <a:custGeom>
              <a:avLst/>
              <a:gdLst>
                <a:gd name="T0" fmla="*/ 144 w 144"/>
                <a:gd name="T1" fmla="*/ 136 h 142"/>
                <a:gd name="T2" fmla="*/ 138 w 144"/>
                <a:gd name="T3" fmla="*/ 142 h 142"/>
                <a:gd name="T4" fmla="*/ 7 w 144"/>
                <a:gd name="T5" fmla="*/ 142 h 142"/>
                <a:gd name="T6" fmla="*/ 0 w 144"/>
                <a:gd name="T7" fmla="*/ 136 h 142"/>
                <a:gd name="T8" fmla="*/ 0 w 144"/>
                <a:gd name="T9" fmla="*/ 6 h 142"/>
                <a:gd name="T10" fmla="*/ 7 w 144"/>
                <a:gd name="T11" fmla="*/ 0 h 142"/>
                <a:gd name="T12" fmla="*/ 138 w 144"/>
                <a:gd name="T13" fmla="*/ 0 h 142"/>
                <a:gd name="T14" fmla="*/ 144 w 144"/>
                <a:gd name="T15" fmla="*/ 6 h 142"/>
                <a:gd name="T16" fmla="*/ 144 w 144"/>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2">
                  <a:moveTo>
                    <a:pt x="144" y="136"/>
                  </a:moveTo>
                  <a:cubicBezTo>
                    <a:pt x="144" y="140"/>
                    <a:pt x="141" y="142"/>
                    <a:pt x="138" y="142"/>
                  </a:cubicBezTo>
                  <a:cubicBezTo>
                    <a:pt x="7" y="142"/>
                    <a:pt x="7" y="142"/>
                    <a:pt x="7" y="142"/>
                  </a:cubicBezTo>
                  <a:cubicBezTo>
                    <a:pt x="3" y="142"/>
                    <a:pt x="0" y="140"/>
                    <a:pt x="0" y="136"/>
                  </a:cubicBezTo>
                  <a:cubicBezTo>
                    <a:pt x="0" y="6"/>
                    <a:pt x="0" y="6"/>
                    <a:pt x="0" y="6"/>
                  </a:cubicBezTo>
                  <a:cubicBezTo>
                    <a:pt x="0" y="3"/>
                    <a:pt x="3" y="0"/>
                    <a:pt x="7" y="0"/>
                  </a:cubicBezTo>
                  <a:cubicBezTo>
                    <a:pt x="138" y="0"/>
                    <a:pt x="138" y="0"/>
                    <a:pt x="138" y="0"/>
                  </a:cubicBezTo>
                  <a:cubicBezTo>
                    <a:pt x="141" y="0"/>
                    <a:pt x="144" y="3"/>
                    <a:pt x="144" y="6"/>
                  </a:cubicBezTo>
                  <a:lnTo>
                    <a:pt x="144" y="136"/>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57" name="Freeform 37">
              <a:extLst>
                <a:ext uri="{FF2B5EF4-FFF2-40B4-BE49-F238E27FC236}">
                  <a16:creationId xmlns:a16="http://schemas.microsoft.com/office/drawing/2014/main" id="{F51D5F3D-71A7-4CB3-8A2A-62FBC16ECD30}"/>
                </a:ext>
              </a:extLst>
            </p:cNvPr>
            <p:cNvSpPr>
              <a:spLocks/>
            </p:cNvSpPr>
            <p:nvPr/>
          </p:nvSpPr>
          <p:spPr bwMode="auto">
            <a:xfrm>
              <a:off x="7426325" y="3268663"/>
              <a:ext cx="381000" cy="377825"/>
            </a:xfrm>
            <a:custGeom>
              <a:avLst/>
              <a:gdLst>
                <a:gd name="T0" fmla="*/ 144 w 144"/>
                <a:gd name="T1" fmla="*/ 136 h 142"/>
                <a:gd name="T2" fmla="*/ 138 w 144"/>
                <a:gd name="T3" fmla="*/ 142 h 142"/>
                <a:gd name="T4" fmla="*/ 6 w 144"/>
                <a:gd name="T5" fmla="*/ 142 h 142"/>
                <a:gd name="T6" fmla="*/ 0 w 144"/>
                <a:gd name="T7" fmla="*/ 136 h 142"/>
                <a:gd name="T8" fmla="*/ 0 w 144"/>
                <a:gd name="T9" fmla="*/ 6 h 142"/>
                <a:gd name="T10" fmla="*/ 6 w 144"/>
                <a:gd name="T11" fmla="*/ 0 h 142"/>
                <a:gd name="T12" fmla="*/ 138 w 144"/>
                <a:gd name="T13" fmla="*/ 0 h 142"/>
                <a:gd name="T14" fmla="*/ 144 w 144"/>
                <a:gd name="T15" fmla="*/ 6 h 142"/>
                <a:gd name="T16" fmla="*/ 144 w 144"/>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2">
                  <a:moveTo>
                    <a:pt x="144" y="136"/>
                  </a:moveTo>
                  <a:cubicBezTo>
                    <a:pt x="144" y="140"/>
                    <a:pt x="141" y="142"/>
                    <a:pt x="138" y="142"/>
                  </a:cubicBezTo>
                  <a:cubicBezTo>
                    <a:pt x="6" y="142"/>
                    <a:pt x="6" y="142"/>
                    <a:pt x="6" y="142"/>
                  </a:cubicBezTo>
                  <a:cubicBezTo>
                    <a:pt x="3" y="142"/>
                    <a:pt x="0" y="140"/>
                    <a:pt x="0" y="136"/>
                  </a:cubicBezTo>
                  <a:cubicBezTo>
                    <a:pt x="0" y="6"/>
                    <a:pt x="0" y="6"/>
                    <a:pt x="0" y="6"/>
                  </a:cubicBezTo>
                  <a:cubicBezTo>
                    <a:pt x="0" y="3"/>
                    <a:pt x="3" y="0"/>
                    <a:pt x="6" y="0"/>
                  </a:cubicBezTo>
                  <a:cubicBezTo>
                    <a:pt x="138" y="0"/>
                    <a:pt x="138" y="0"/>
                    <a:pt x="138" y="0"/>
                  </a:cubicBezTo>
                  <a:cubicBezTo>
                    <a:pt x="141" y="0"/>
                    <a:pt x="144" y="3"/>
                    <a:pt x="144" y="6"/>
                  </a:cubicBezTo>
                  <a:lnTo>
                    <a:pt x="144" y="136"/>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58" name="Freeform 38">
              <a:extLst>
                <a:ext uri="{FF2B5EF4-FFF2-40B4-BE49-F238E27FC236}">
                  <a16:creationId xmlns:a16="http://schemas.microsoft.com/office/drawing/2014/main" id="{463A32C7-479A-4B51-BAB3-AA5F8904332D}"/>
                </a:ext>
              </a:extLst>
            </p:cNvPr>
            <p:cNvSpPr>
              <a:spLocks/>
            </p:cNvSpPr>
            <p:nvPr/>
          </p:nvSpPr>
          <p:spPr bwMode="auto">
            <a:xfrm>
              <a:off x="6027738" y="3268663"/>
              <a:ext cx="379412" cy="377825"/>
            </a:xfrm>
            <a:custGeom>
              <a:avLst/>
              <a:gdLst>
                <a:gd name="T0" fmla="*/ 143 w 143"/>
                <a:gd name="T1" fmla="*/ 136 h 142"/>
                <a:gd name="T2" fmla="*/ 137 w 143"/>
                <a:gd name="T3" fmla="*/ 142 h 142"/>
                <a:gd name="T4" fmla="*/ 6 w 143"/>
                <a:gd name="T5" fmla="*/ 142 h 142"/>
                <a:gd name="T6" fmla="*/ 0 w 143"/>
                <a:gd name="T7" fmla="*/ 136 h 142"/>
                <a:gd name="T8" fmla="*/ 0 w 143"/>
                <a:gd name="T9" fmla="*/ 6 h 142"/>
                <a:gd name="T10" fmla="*/ 6 w 143"/>
                <a:gd name="T11" fmla="*/ 0 h 142"/>
                <a:gd name="T12" fmla="*/ 137 w 143"/>
                <a:gd name="T13" fmla="*/ 0 h 142"/>
                <a:gd name="T14" fmla="*/ 143 w 143"/>
                <a:gd name="T15" fmla="*/ 6 h 142"/>
                <a:gd name="T16" fmla="*/ 143 w 143"/>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3" h="142">
                  <a:moveTo>
                    <a:pt x="143" y="136"/>
                  </a:moveTo>
                  <a:cubicBezTo>
                    <a:pt x="143" y="140"/>
                    <a:pt x="141" y="142"/>
                    <a:pt x="137" y="142"/>
                  </a:cubicBezTo>
                  <a:cubicBezTo>
                    <a:pt x="6" y="142"/>
                    <a:pt x="6" y="142"/>
                    <a:pt x="6" y="142"/>
                  </a:cubicBezTo>
                  <a:cubicBezTo>
                    <a:pt x="2" y="142"/>
                    <a:pt x="0" y="140"/>
                    <a:pt x="0" y="136"/>
                  </a:cubicBezTo>
                  <a:cubicBezTo>
                    <a:pt x="0" y="6"/>
                    <a:pt x="0" y="6"/>
                    <a:pt x="0" y="6"/>
                  </a:cubicBezTo>
                  <a:cubicBezTo>
                    <a:pt x="0" y="3"/>
                    <a:pt x="2" y="0"/>
                    <a:pt x="6" y="0"/>
                  </a:cubicBezTo>
                  <a:cubicBezTo>
                    <a:pt x="137" y="0"/>
                    <a:pt x="137" y="0"/>
                    <a:pt x="137" y="0"/>
                  </a:cubicBezTo>
                  <a:cubicBezTo>
                    <a:pt x="141" y="0"/>
                    <a:pt x="143" y="3"/>
                    <a:pt x="143" y="6"/>
                  </a:cubicBezTo>
                  <a:lnTo>
                    <a:pt x="143" y="136"/>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59" name="Freeform 39">
              <a:extLst>
                <a:ext uri="{FF2B5EF4-FFF2-40B4-BE49-F238E27FC236}">
                  <a16:creationId xmlns:a16="http://schemas.microsoft.com/office/drawing/2014/main" id="{258DD1E4-D60D-4DEF-A219-EB7C38A9720E}"/>
                </a:ext>
              </a:extLst>
            </p:cNvPr>
            <p:cNvSpPr>
              <a:spLocks/>
            </p:cNvSpPr>
            <p:nvPr/>
          </p:nvSpPr>
          <p:spPr bwMode="auto">
            <a:xfrm>
              <a:off x="6035675" y="3733800"/>
              <a:ext cx="382587" cy="379413"/>
            </a:xfrm>
            <a:custGeom>
              <a:avLst/>
              <a:gdLst>
                <a:gd name="T0" fmla="*/ 144 w 144"/>
                <a:gd name="T1" fmla="*/ 136 h 143"/>
                <a:gd name="T2" fmla="*/ 137 w 144"/>
                <a:gd name="T3" fmla="*/ 143 h 143"/>
                <a:gd name="T4" fmla="*/ 6 w 144"/>
                <a:gd name="T5" fmla="*/ 143 h 143"/>
                <a:gd name="T6" fmla="*/ 0 w 144"/>
                <a:gd name="T7" fmla="*/ 136 h 143"/>
                <a:gd name="T8" fmla="*/ 0 w 144"/>
                <a:gd name="T9" fmla="*/ 6 h 143"/>
                <a:gd name="T10" fmla="*/ 6 w 144"/>
                <a:gd name="T11" fmla="*/ 0 h 143"/>
                <a:gd name="T12" fmla="*/ 137 w 144"/>
                <a:gd name="T13" fmla="*/ 0 h 143"/>
                <a:gd name="T14" fmla="*/ 144 w 144"/>
                <a:gd name="T15" fmla="*/ 6 h 143"/>
                <a:gd name="T16" fmla="*/ 144 w 144"/>
                <a:gd name="T17" fmla="*/ 136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3">
                  <a:moveTo>
                    <a:pt x="144" y="136"/>
                  </a:moveTo>
                  <a:cubicBezTo>
                    <a:pt x="144" y="140"/>
                    <a:pt x="141" y="143"/>
                    <a:pt x="137" y="143"/>
                  </a:cubicBezTo>
                  <a:cubicBezTo>
                    <a:pt x="6" y="143"/>
                    <a:pt x="6" y="143"/>
                    <a:pt x="6" y="143"/>
                  </a:cubicBezTo>
                  <a:cubicBezTo>
                    <a:pt x="3" y="143"/>
                    <a:pt x="0" y="140"/>
                    <a:pt x="0" y="136"/>
                  </a:cubicBezTo>
                  <a:cubicBezTo>
                    <a:pt x="0" y="6"/>
                    <a:pt x="0" y="6"/>
                    <a:pt x="0" y="6"/>
                  </a:cubicBezTo>
                  <a:cubicBezTo>
                    <a:pt x="0" y="3"/>
                    <a:pt x="3" y="0"/>
                    <a:pt x="6" y="0"/>
                  </a:cubicBezTo>
                  <a:cubicBezTo>
                    <a:pt x="137" y="0"/>
                    <a:pt x="137" y="0"/>
                    <a:pt x="137" y="0"/>
                  </a:cubicBezTo>
                  <a:cubicBezTo>
                    <a:pt x="141" y="0"/>
                    <a:pt x="144" y="3"/>
                    <a:pt x="144" y="6"/>
                  </a:cubicBezTo>
                  <a:lnTo>
                    <a:pt x="144" y="136"/>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60" name="Freeform 40">
              <a:extLst>
                <a:ext uri="{FF2B5EF4-FFF2-40B4-BE49-F238E27FC236}">
                  <a16:creationId xmlns:a16="http://schemas.microsoft.com/office/drawing/2014/main" id="{870D3001-83D2-4DC2-8FDD-208F7BE655E6}"/>
                </a:ext>
              </a:extLst>
            </p:cNvPr>
            <p:cNvSpPr>
              <a:spLocks/>
            </p:cNvSpPr>
            <p:nvPr/>
          </p:nvSpPr>
          <p:spPr bwMode="auto">
            <a:xfrm>
              <a:off x="5170488" y="1562100"/>
              <a:ext cx="1230312" cy="1643063"/>
            </a:xfrm>
            <a:custGeom>
              <a:avLst/>
              <a:gdLst>
                <a:gd name="T0" fmla="*/ 464 w 464"/>
                <a:gd name="T1" fmla="*/ 592 h 619"/>
                <a:gd name="T2" fmla="*/ 443 w 464"/>
                <a:gd name="T3" fmla="*/ 619 h 619"/>
                <a:gd name="T4" fmla="*/ 21 w 464"/>
                <a:gd name="T5" fmla="*/ 619 h 619"/>
                <a:gd name="T6" fmla="*/ 0 w 464"/>
                <a:gd name="T7" fmla="*/ 592 h 619"/>
                <a:gd name="T8" fmla="*/ 0 w 464"/>
                <a:gd name="T9" fmla="*/ 28 h 619"/>
                <a:gd name="T10" fmla="*/ 21 w 464"/>
                <a:gd name="T11" fmla="*/ 0 h 619"/>
                <a:gd name="T12" fmla="*/ 443 w 464"/>
                <a:gd name="T13" fmla="*/ 0 h 619"/>
                <a:gd name="T14" fmla="*/ 464 w 464"/>
                <a:gd name="T15" fmla="*/ 28 h 619"/>
                <a:gd name="T16" fmla="*/ 464 w 464"/>
                <a:gd name="T17" fmla="*/ 592 h 6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64" h="619">
                  <a:moveTo>
                    <a:pt x="464" y="592"/>
                  </a:moveTo>
                  <a:cubicBezTo>
                    <a:pt x="464" y="607"/>
                    <a:pt x="454" y="619"/>
                    <a:pt x="443" y="619"/>
                  </a:cubicBezTo>
                  <a:cubicBezTo>
                    <a:pt x="21" y="619"/>
                    <a:pt x="21" y="619"/>
                    <a:pt x="21" y="619"/>
                  </a:cubicBezTo>
                  <a:cubicBezTo>
                    <a:pt x="9" y="619"/>
                    <a:pt x="0" y="607"/>
                    <a:pt x="0" y="592"/>
                  </a:cubicBezTo>
                  <a:cubicBezTo>
                    <a:pt x="0" y="28"/>
                    <a:pt x="0" y="28"/>
                    <a:pt x="0" y="28"/>
                  </a:cubicBezTo>
                  <a:cubicBezTo>
                    <a:pt x="0" y="12"/>
                    <a:pt x="9" y="0"/>
                    <a:pt x="21" y="0"/>
                  </a:cubicBezTo>
                  <a:cubicBezTo>
                    <a:pt x="443" y="0"/>
                    <a:pt x="443" y="0"/>
                    <a:pt x="443" y="0"/>
                  </a:cubicBezTo>
                  <a:cubicBezTo>
                    <a:pt x="454" y="0"/>
                    <a:pt x="464" y="12"/>
                    <a:pt x="464" y="28"/>
                  </a:cubicBezTo>
                  <a:lnTo>
                    <a:pt x="464" y="592"/>
                  </a:lnTo>
                  <a:close/>
                </a:path>
              </a:pathLst>
            </a:custGeom>
            <a:solidFill>
              <a:srgbClr val="6DA799"/>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61" name="Freeform 41">
              <a:extLst>
                <a:ext uri="{FF2B5EF4-FFF2-40B4-BE49-F238E27FC236}">
                  <a16:creationId xmlns:a16="http://schemas.microsoft.com/office/drawing/2014/main" id="{F49E952E-8D94-4BFD-B940-69187D07D709}"/>
                </a:ext>
              </a:extLst>
            </p:cNvPr>
            <p:cNvSpPr>
              <a:spLocks/>
            </p:cNvSpPr>
            <p:nvPr/>
          </p:nvSpPr>
          <p:spPr bwMode="auto">
            <a:xfrm>
              <a:off x="4703763" y="4625975"/>
              <a:ext cx="835025" cy="777875"/>
            </a:xfrm>
            <a:custGeom>
              <a:avLst/>
              <a:gdLst>
                <a:gd name="T0" fmla="*/ 315 w 315"/>
                <a:gd name="T1" fmla="*/ 280 h 293"/>
                <a:gd name="T2" fmla="*/ 301 w 315"/>
                <a:gd name="T3" fmla="*/ 293 h 293"/>
                <a:gd name="T4" fmla="*/ 14 w 315"/>
                <a:gd name="T5" fmla="*/ 293 h 293"/>
                <a:gd name="T6" fmla="*/ 0 w 315"/>
                <a:gd name="T7" fmla="*/ 280 h 293"/>
                <a:gd name="T8" fmla="*/ 0 w 315"/>
                <a:gd name="T9" fmla="*/ 13 h 293"/>
                <a:gd name="T10" fmla="*/ 14 w 315"/>
                <a:gd name="T11" fmla="*/ 0 h 293"/>
                <a:gd name="T12" fmla="*/ 301 w 315"/>
                <a:gd name="T13" fmla="*/ 0 h 293"/>
                <a:gd name="T14" fmla="*/ 315 w 315"/>
                <a:gd name="T15" fmla="*/ 13 h 293"/>
                <a:gd name="T16" fmla="*/ 315 w 315"/>
                <a:gd name="T17" fmla="*/ 280 h 2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15" h="293">
                  <a:moveTo>
                    <a:pt x="315" y="280"/>
                  </a:moveTo>
                  <a:cubicBezTo>
                    <a:pt x="315" y="288"/>
                    <a:pt x="309" y="293"/>
                    <a:pt x="301" y="293"/>
                  </a:cubicBezTo>
                  <a:cubicBezTo>
                    <a:pt x="14" y="293"/>
                    <a:pt x="14" y="293"/>
                    <a:pt x="14" y="293"/>
                  </a:cubicBezTo>
                  <a:cubicBezTo>
                    <a:pt x="6" y="293"/>
                    <a:pt x="0" y="288"/>
                    <a:pt x="0" y="280"/>
                  </a:cubicBezTo>
                  <a:cubicBezTo>
                    <a:pt x="0" y="13"/>
                    <a:pt x="0" y="13"/>
                    <a:pt x="0" y="13"/>
                  </a:cubicBezTo>
                  <a:cubicBezTo>
                    <a:pt x="0" y="6"/>
                    <a:pt x="6" y="0"/>
                    <a:pt x="14" y="0"/>
                  </a:cubicBezTo>
                  <a:cubicBezTo>
                    <a:pt x="301" y="0"/>
                    <a:pt x="301" y="0"/>
                    <a:pt x="301" y="0"/>
                  </a:cubicBezTo>
                  <a:cubicBezTo>
                    <a:pt x="309" y="0"/>
                    <a:pt x="315" y="6"/>
                    <a:pt x="315" y="13"/>
                  </a:cubicBezTo>
                  <a:lnTo>
                    <a:pt x="315" y="280"/>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62" name="Freeform 42">
              <a:extLst>
                <a:ext uri="{FF2B5EF4-FFF2-40B4-BE49-F238E27FC236}">
                  <a16:creationId xmlns:a16="http://schemas.microsoft.com/office/drawing/2014/main" id="{1E5CC48C-A6AF-4347-B4A4-ABAE741FE41F}"/>
                </a:ext>
              </a:extLst>
            </p:cNvPr>
            <p:cNvSpPr>
              <a:spLocks/>
            </p:cNvSpPr>
            <p:nvPr/>
          </p:nvSpPr>
          <p:spPr bwMode="auto">
            <a:xfrm>
              <a:off x="5605463" y="5068888"/>
              <a:ext cx="817562" cy="779463"/>
            </a:xfrm>
            <a:custGeom>
              <a:avLst/>
              <a:gdLst>
                <a:gd name="T0" fmla="*/ 308 w 308"/>
                <a:gd name="T1" fmla="*/ 281 h 294"/>
                <a:gd name="T2" fmla="*/ 294 w 308"/>
                <a:gd name="T3" fmla="*/ 294 h 294"/>
                <a:gd name="T4" fmla="*/ 14 w 308"/>
                <a:gd name="T5" fmla="*/ 294 h 294"/>
                <a:gd name="T6" fmla="*/ 0 w 308"/>
                <a:gd name="T7" fmla="*/ 281 h 294"/>
                <a:gd name="T8" fmla="*/ 0 w 308"/>
                <a:gd name="T9" fmla="*/ 13 h 294"/>
                <a:gd name="T10" fmla="*/ 14 w 308"/>
                <a:gd name="T11" fmla="*/ 0 h 294"/>
                <a:gd name="T12" fmla="*/ 294 w 308"/>
                <a:gd name="T13" fmla="*/ 0 h 294"/>
                <a:gd name="T14" fmla="*/ 308 w 308"/>
                <a:gd name="T15" fmla="*/ 13 h 294"/>
                <a:gd name="T16" fmla="*/ 308 w 308"/>
                <a:gd name="T17" fmla="*/ 281 h 2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294">
                  <a:moveTo>
                    <a:pt x="308" y="281"/>
                  </a:moveTo>
                  <a:cubicBezTo>
                    <a:pt x="308" y="288"/>
                    <a:pt x="302" y="294"/>
                    <a:pt x="294" y="294"/>
                  </a:cubicBezTo>
                  <a:cubicBezTo>
                    <a:pt x="14" y="294"/>
                    <a:pt x="14" y="294"/>
                    <a:pt x="14" y="294"/>
                  </a:cubicBezTo>
                  <a:cubicBezTo>
                    <a:pt x="6" y="294"/>
                    <a:pt x="0" y="288"/>
                    <a:pt x="0" y="281"/>
                  </a:cubicBezTo>
                  <a:cubicBezTo>
                    <a:pt x="0" y="13"/>
                    <a:pt x="0" y="13"/>
                    <a:pt x="0" y="13"/>
                  </a:cubicBezTo>
                  <a:cubicBezTo>
                    <a:pt x="0" y="6"/>
                    <a:pt x="6" y="0"/>
                    <a:pt x="14" y="0"/>
                  </a:cubicBezTo>
                  <a:cubicBezTo>
                    <a:pt x="294" y="0"/>
                    <a:pt x="294" y="0"/>
                    <a:pt x="294" y="0"/>
                  </a:cubicBezTo>
                  <a:cubicBezTo>
                    <a:pt x="302" y="0"/>
                    <a:pt x="308" y="6"/>
                    <a:pt x="308" y="13"/>
                  </a:cubicBezTo>
                  <a:lnTo>
                    <a:pt x="308" y="281"/>
                  </a:lnTo>
                  <a:close/>
                </a:path>
              </a:pathLst>
            </a:custGeom>
            <a:solidFill>
              <a:srgbClr val="6DA799"/>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63" name="Freeform 43">
              <a:extLst>
                <a:ext uri="{FF2B5EF4-FFF2-40B4-BE49-F238E27FC236}">
                  <a16:creationId xmlns:a16="http://schemas.microsoft.com/office/drawing/2014/main" id="{9FE3AAA6-983C-40A9-8F1C-B812655D6946}"/>
                </a:ext>
              </a:extLst>
            </p:cNvPr>
            <p:cNvSpPr>
              <a:spLocks/>
            </p:cNvSpPr>
            <p:nvPr/>
          </p:nvSpPr>
          <p:spPr bwMode="auto">
            <a:xfrm>
              <a:off x="5167313" y="3316288"/>
              <a:ext cx="809625" cy="777875"/>
            </a:xfrm>
            <a:custGeom>
              <a:avLst/>
              <a:gdLst>
                <a:gd name="T0" fmla="*/ 305 w 305"/>
                <a:gd name="T1" fmla="*/ 280 h 293"/>
                <a:gd name="T2" fmla="*/ 291 w 305"/>
                <a:gd name="T3" fmla="*/ 293 h 293"/>
                <a:gd name="T4" fmla="*/ 13 w 305"/>
                <a:gd name="T5" fmla="*/ 293 h 293"/>
                <a:gd name="T6" fmla="*/ 0 w 305"/>
                <a:gd name="T7" fmla="*/ 280 h 293"/>
                <a:gd name="T8" fmla="*/ 0 w 305"/>
                <a:gd name="T9" fmla="*/ 13 h 293"/>
                <a:gd name="T10" fmla="*/ 13 w 305"/>
                <a:gd name="T11" fmla="*/ 0 h 293"/>
                <a:gd name="T12" fmla="*/ 291 w 305"/>
                <a:gd name="T13" fmla="*/ 0 h 293"/>
                <a:gd name="T14" fmla="*/ 305 w 305"/>
                <a:gd name="T15" fmla="*/ 13 h 293"/>
                <a:gd name="T16" fmla="*/ 305 w 305"/>
                <a:gd name="T17" fmla="*/ 280 h 2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5" h="293">
                  <a:moveTo>
                    <a:pt x="305" y="280"/>
                  </a:moveTo>
                  <a:cubicBezTo>
                    <a:pt x="305" y="288"/>
                    <a:pt x="299" y="293"/>
                    <a:pt x="291" y="293"/>
                  </a:cubicBezTo>
                  <a:cubicBezTo>
                    <a:pt x="13" y="293"/>
                    <a:pt x="13" y="293"/>
                    <a:pt x="13" y="293"/>
                  </a:cubicBezTo>
                  <a:cubicBezTo>
                    <a:pt x="6" y="293"/>
                    <a:pt x="0" y="288"/>
                    <a:pt x="0" y="280"/>
                  </a:cubicBezTo>
                  <a:cubicBezTo>
                    <a:pt x="0" y="13"/>
                    <a:pt x="0" y="13"/>
                    <a:pt x="0" y="13"/>
                  </a:cubicBezTo>
                  <a:cubicBezTo>
                    <a:pt x="0" y="6"/>
                    <a:pt x="6" y="0"/>
                    <a:pt x="13" y="0"/>
                  </a:cubicBezTo>
                  <a:cubicBezTo>
                    <a:pt x="291" y="0"/>
                    <a:pt x="291" y="0"/>
                    <a:pt x="291" y="0"/>
                  </a:cubicBezTo>
                  <a:cubicBezTo>
                    <a:pt x="299" y="0"/>
                    <a:pt x="305" y="6"/>
                    <a:pt x="305" y="13"/>
                  </a:cubicBezTo>
                  <a:lnTo>
                    <a:pt x="305" y="280"/>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64" name="Freeform 44">
              <a:extLst>
                <a:ext uri="{FF2B5EF4-FFF2-40B4-BE49-F238E27FC236}">
                  <a16:creationId xmlns:a16="http://schemas.microsoft.com/office/drawing/2014/main" id="{CCC666AD-2635-48AC-BB69-17CED0467E79}"/>
                </a:ext>
              </a:extLst>
            </p:cNvPr>
            <p:cNvSpPr>
              <a:spLocks/>
            </p:cNvSpPr>
            <p:nvPr/>
          </p:nvSpPr>
          <p:spPr bwMode="auto">
            <a:xfrm>
              <a:off x="7426325" y="703263"/>
              <a:ext cx="800100" cy="1198563"/>
            </a:xfrm>
            <a:custGeom>
              <a:avLst/>
              <a:gdLst>
                <a:gd name="T0" fmla="*/ 302 w 302"/>
                <a:gd name="T1" fmla="*/ 432 h 452"/>
                <a:gd name="T2" fmla="*/ 289 w 302"/>
                <a:gd name="T3" fmla="*/ 452 h 452"/>
                <a:gd name="T4" fmla="*/ 13 w 302"/>
                <a:gd name="T5" fmla="*/ 452 h 452"/>
                <a:gd name="T6" fmla="*/ 0 w 302"/>
                <a:gd name="T7" fmla="*/ 432 h 452"/>
                <a:gd name="T8" fmla="*/ 0 w 302"/>
                <a:gd name="T9" fmla="*/ 20 h 452"/>
                <a:gd name="T10" fmla="*/ 13 w 302"/>
                <a:gd name="T11" fmla="*/ 0 h 452"/>
                <a:gd name="T12" fmla="*/ 289 w 302"/>
                <a:gd name="T13" fmla="*/ 0 h 452"/>
                <a:gd name="T14" fmla="*/ 302 w 302"/>
                <a:gd name="T15" fmla="*/ 20 h 452"/>
                <a:gd name="T16" fmla="*/ 302 w 302"/>
                <a:gd name="T17" fmla="*/ 432 h 4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2" h="452">
                  <a:moveTo>
                    <a:pt x="302" y="432"/>
                  </a:moveTo>
                  <a:cubicBezTo>
                    <a:pt x="302" y="443"/>
                    <a:pt x="296" y="452"/>
                    <a:pt x="289" y="452"/>
                  </a:cubicBezTo>
                  <a:cubicBezTo>
                    <a:pt x="13" y="452"/>
                    <a:pt x="13" y="452"/>
                    <a:pt x="13" y="452"/>
                  </a:cubicBezTo>
                  <a:cubicBezTo>
                    <a:pt x="6" y="452"/>
                    <a:pt x="0" y="443"/>
                    <a:pt x="0" y="432"/>
                  </a:cubicBezTo>
                  <a:cubicBezTo>
                    <a:pt x="0" y="20"/>
                    <a:pt x="0" y="20"/>
                    <a:pt x="0" y="20"/>
                  </a:cubicBezTo>
                  <a:cubicBezTo>
                    <a:pt x="0" y="9"/>
                    <a:pt x="6" y="0"/>
                    <a:pt x="13" y="0"/>
                  </a:cubicBezTo>
                  <a:cubicBezTo>
                    <a:pt x="289" y="0"/>
                    <a:pt x="289" y="0"/>
                    <a:pt x="289" y="0"/>
                  </a:cubicBezTo>
                  <a:cubicBezTo>
                    <a:pt x="296" y="0"/>
                    <a:pt x="302" y="9"/>
                    <a:pt x="302" y="20"/>
                  </a:cubicBezTo>
                  <a:lnTo>
                    <a:pt x="302" y="432"/>
                  </a:lnTo>
                  <a:close/>
                </a:path>
              </a:pathLst>
            </a:custGeom>
            <a:solidFill>
              <a:srgbClr val="6DA799"/>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65" name="Freeform 45">
              <a:extLst>
                <a:ext uri="{FF2B5EF4-FFF2-40B4-BE49-F238E27FC236}">
                  <a16:creationId xmlns:a16="http://schemas.microsoft.com/office/drawing/2014/main" id="{AEE195D8-6357-4095-AA8D-2A2694C12801}"/>
                </a:ext>
              </a:extLst>
            </p:cNvPr>
            <p:cNvSpPr>
              <a:spLocks/>
            </p:cNvSpPr>
            <p:nvPr/>
          </p:nvSpPr>
          <p:spPr bwMode="auto">
            <a:xfrm>
              <a:off x="6546850" y="2419350"/>
              <a:ext cx="801687" cy="1200150"/>
            </a:xfrm>
            <a:custGeom>
              <a:avLst/>
              <a:gdLst>
                <a:gd name="T0" fmla="*/ 302 w 302"/>
                <a:gd name="T1" fmla="*/ 432 h 452"/>
                <a:gd name="T2" fmla="*/ 289 w 302"/>
                <a:gd name="T3" fmla="*/ 452 h 452"/>
                <a:gd name="T4" fmla="*/ 14 w 302"/>
                <a:gd name="T5" fmla="*/ 452 h 452"/>
                <a:gd name="T6" fmla="*/ 0 w 302"/>
                <a:gd name="T7" fmla="*/ 432 h 452"/>
                <a:gd name="T8" fmla="*/ 0 w 302"/>
                <a:gd name="T9" fmla="*/ 20 h 452"/>
                <a:gd name="T10" fmla="*/ 14 w 302"/>
                <a:gd name="T11" fmla="*/ 0 h 452"/>
                <a:gd name="T12" fmla="*/ 289 w 302"/>
                <a:gd name="T13" fmla="*/ 0 h 452"/>
                <a:gd name="T14" fmla="*/ 302 w 302"/>
                <a:gd name="T15" fmla="*/ 20 h 452"/>
                <a:gd name="T16" fmla="*/ 302 w 302"/>
                <a:gd name="T17" fmla="*/ 432 h 4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2" h="452">
                  <a:moveTo>
                    <a:pt x="302" y="432"/>
                  </a:moveTo>
                  <a:cubicBezTo>
                    <a:pt x="302" y="443"/>
                    <a:pt x="296" y="452"/>
                    <a:pt x="289" y="452"/>
                  </a:cubicBezTo>
                  <a:cubicBezTo>
                    <a:pt x="14" y="452"/>
                    <a:pt x="14" y="452"/>
                    <a:pt x="14" y="452"/>
                  </a:cubicBezTo>
                  <a:cubicBezTo>
                    <a:pt x="6" y="452"/>
                    <a:pt x="0" y="443"/>
                    <a:pt x="0" y="432"/>
                  </a:cubicBezTo>
                  <a:cubicBezTo>
                    <a:pt x="0" y="20"/>
                    <a:pt x="0" y="20"/>
                    <a:pt x="0" y="20"/>
                  </a:cubicBezTo>
                  <a:cubicBezTo>
                    <a:pt x="0" y="9"/>
                    <a:pt x="6" y="0"/>
                    <a:pt x="14" y="0"/>
                  </a:cubicBezTo>
                  <a:cubicBezTo>
                    <a:pt x="289" y="0"/>
                    <a:pt x="289" y="0"/>
                    <a:pt x="289" y="0"/>
                  </a:cubicBezTo>
                  <a:cubicBezTo>
                    <a:pt x="296" y="0"/>
                    <a:pt x="302" y="9"/>
                    <a:pt x="302" y="20"/>
                  </a:cubicBezTo>
                  <a:lnTo>
                    <a:pt x="302" y="432"/>
                  </a:lnTo>
                  <a:close/>
                </a:path>
              </a:pathLst>
            </a:custGeom>
            <a:solidFill>
              <a:srgbClr val="6DA799"/>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66" name="Freeform 46">
              <a:extLst>
                <a:ext uri="{FF2B5EF4-FFF2-40B4-BE49-F238E27FC236}">
                  <a16:creationId xmlns:a16="http://schemas.microsoft.com/office/drawing/2014/main" id="{18BB957F-1EE8-4FF0-85A8-5227C4852FC1}"/>
                </a:ext>
              </a:extLst>
            </p:cNvPr>
            <p:cNvSpPr>
              <a:spLocks/>
            </p:cNvSpPr>
            <p:nvPr/>
          </p:nvSpPr>
          <p:spPr bwMode="auto">
            <a:xfrm>
              <a:off x="5605463" y="4206875"/>
              <a:ext cx="1223962" cy="766763"/>
            </a:xfrm>
            <a:custGeom>
              <a:avLst/>
              <a:gdLst>
                <a:gd name="T0" fmla="*/ 461 w 461"/>
                <a:gd name="T1" fmla="*/ 276 h 289"/>
                <a:gd name="T2" fmla="*/ 441 w 461"/>
                <a:gd name="T3" fmla="*/ 289 h 289"/>
                <a:gd name="T4" fmla="*/ 20 w 461"/>
                <a:gd name="T5" fmla="*/ 289 h 289"/>
                <a:gd name="T6" fmla="*/ 0 w 461"/>
                <a:gd name="T7" fmla="*/ 276 h 289"/>
                <a:gd name="T8" fmla="*/ 0 w 461"/>
                <a:gd name="T9" fmla="*/ 13 h 289"/>
                <a:gd name="T10" fmla="*/ 20 w 461"/>
                <a:gd name="T11" fmla="*/ 0 h 289"/>
                <a:gd name="T12" fmla="*/ 441 w 461"/>
                <a:gd name="T13" fmla="*/ 0 h 289"/>
                <a:gd name="T14" fmla="*/ 461 w 461"/>
                <a:gd name="T15" fmla="*/ 13 h 289"/>
                <a:gd name="T16" fmla="*/ 461 w 461"/>
                <a:gd name="T17" fmla="*/ 276 h 2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61" h="289">
                  <a:moveTo>
                    <a:pt x="461" y="276"/>
                  </a:moveTo>
                  <a:cubicBezTo>
                    <a:pt x="461" y="283"/>
                    <a:pt x="452" y="289"/>
                    <a:pt x="441" y="289"/>
                  </a:cubicBezTo>
                  <a:cubicBezTo>
                    <a:pt x="20" y="289"/>
                    <a:pt x="20" y="289"/>
                    <a:pt x="20" y="289"/>
                  </a:cubicBezTo>
                  <a:cubicBezTo>
                    <a:pt x="9" y="289"/>
                    <a:pt x="0" y="283"/>
                    <a:pt x="0" y="276"/>
                  </a:cubicBezTo>
                  <a:cubicBezTo>
                    <a:pt x="0" y="13"/>
                    <a:pt x="0" y="13"/>
                    <a:pt x="0" y="13"/>
                  </a:cubicBezTo>
                  <a:cubicBezTo>
                    <a:pt x="0" y="6"/>
                    <a:pt x="9" y="0"/>
                    <a:pt x="20" y="0"/>
                  </a:cubicBezTo>
                  <a:cubicBezTo>
                    <a:pt x="441" y="0"/>
                    <a:pt x="441" y="0"/>
                    <a:pt x="441" y="0"/>
                  </a:cubicBezTo>
                  <a:cubicBezTo>
                    <a:pt x="452" y="0"/>
                    <a:pt x="461" y="6"/>
                    <a:pt x="461" y="13"/>
                  </a:cubicBezTo>
                  <a:lnTo>
                    <a:pt x="461" y="276"/>
                  </a:lnTo>
                  <a:close/>
                </a:path>
              </a:pathLst>
            </a:custGeom>
            <a:solidFill>
              <a:srgbClr val="6DA799"/>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67" name="Freeform 47">
              <a:extLst>
                <a:ext uri="{FF2B5EF4-FFF2-40B4-BE49-F238E27FC236}">
                  <a16:creationId xmlns:a16="http://schemas.microsoft.com/office/drawing/2014/main" id="{CADECC54-B54F-467C-B5B0-1CE0E77A6E97}"/>
                </a:ext>
              </a:extLst>
            </p:cNvPr>
            <p:cNvSpPr>
              <a:spLocks/>
            </p:cNvSpPr>
            <p:nvPr/>
          </p:nvSpPr>
          <p:spPr bwMode="auto">
            <a:xfrm>
              <a:off x="3352800" y="3322638"/>
              <a:ext cx="1716087" cy="1201738"/>
            </a:xfrm>
            <a:custGeom>
              <a:avLst/>
              <a:gdLst>
                <a:gd name="T0" fmla="*/ 647 w 647"/>
                <a:gd name="T1" fmla="*/ 433 h 453"/>
                <a:gd name="T2" fmla="*/ 618 w 647"/>
                <a:gd name="T3" fmla="*/ 453 h 453"/>
                <a:gd name="T4" fmla="*/ 29 w 647"/>
                <a:gd name="T5" fmla="*/ 453 h 453"/>
                <a:gd name="T6" fmla="*/ 0 w 647"/>
                <a:gd name="T7" fmla="*/ 433 h 453"/>
                <a:gd name="T8" fmla="*/ 0 w 647"/>
                <a:gd name="T9" fmla="*/ 20 h 453"/>
                <a:gd name="T10" fmla="*/ 29 w 647"/>
                <a:gd name="T11" fmla="*/ 0 h 453"/>
                <a:gd name="T12" fmla="*/ 618 w 647"/>
                <a:gd name="T13" fmla="*/ 0 h 453"/>
                <a:gd name="T14" fmla="*/ 647 w 647"/>
                <a:gd name="T15" fmla="*/ 20 h 453"/>
                <a:gd name="T16" fmla="*/ 647 w 647"/>
                <a:gd name="T17" fmla="*/ 433 h 4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47" h="453">
                  <a:moveTo>
                    <a:pt x="647" y="433"/>
                  </a:moveTo>
                  <a:cubicBezTo>
                    <a:pt x="647" y="444"/>
                    <a:pt x="634" y="453"/>
                    <a:pt x="618" y="453"/>
                  </a:cubicBezTo>
                  <a:cubicBezTo>
                    <a:pt x="29" y="453"/>
                    <a:pt x="29" y="453"/>
                    <a:pt x="29" y="453"/>
                  </a:cubicBezTo>
                  <a:cubicBezTo>
                    <a:pt x="13" y="453"/>
                    <a:pt x="0" y="444"/>
                    <a:pt x="0" y="433"/>
                  </a:cubicBezTo>
                  <a:cubicBezTo>
                    <a:pt x="0" y="20"/>
                    <a:pt x="0" y="20"/>
                    <a:pt x="0" y="20"/>
                  </a:cubicBezTo>
                  <a:cubicBezTo>
                    <a:pt x="0" y="9"/>
                    <a:pt x="13" y="0"/>
                    <a:pt x="29" y="0"/>
                  </a:cubicBezTo>
                  <a:cubicBezTo>
                    <a:pt x="618" y="0"/>
                    <a:pt x="618" y="0"/>
                    <a:pt x="618" y="0"/>
                  </a:cubicBezTo>
                  <a:cubicBezTo>
                    <a:pt x="634" y="0"/>
                    <a:pt x="647" y="9"/>
                    <a:pt x="647" y="20"/>
                  </a:cubicBezTo>
                  <a:lnTo>
                    <a:pt x="647" y="433"/>
                  </a:lnTo>
                  <a:close/>
                </a:path>
              </a:pathLst>
            </a:custGeom>
            <a:solidFill>
              <a:srgbClr val="F68D91"/>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68" name="Freeform 48">
              <a:extLst>
                <a:ext uri="{FF2B5EF4-FFF2-40B4-BE49-F238E27FC236}">
                  <a16:creationId xmlns:a16="http://schemas.microsoft.com/office/drawing/2014/main" id="{180124DB-F2AE-47AC-981D-66F4BB1CB4F0}"/>
                </a:ext>
              </a:extLst>
            </p:cNvPr>
            <p:cNvSpPr>
              <a:spLocks/>
            </p:cNvSpPr>
            <p:nvPr/>
          </p:nvSpPr>
          <p:spPr bwMode="auto">
            <a:xfrm>
              <a:off x="3355975" y="2014538"/>
              <a:ext cx="800100" cy="1209675"/>
            </a:xfrm>
            <a:custGeom>
              <a:avLst/>
              <a:gdLst>
                <a:gd name="T0" fmla="*/ 302 w 302"/>
                <a:gd name="T1" fmla="*/ 436 h 456"/>
                <a:gd name="T2" fmla="*/ 288 w 302"/>
                <a:gd name="T3" fmla="*/ 456 h 456"/>
                <a:gd name="T4" fmla="*/ 13 w 302"/>
                <a:gd name="T5" fmla="*/ 456 h 456"/>
                <a:gd name="T6" fmla="*/ 0 w 302"/>
                <a:gd name="T7" fmla="*/ 436 h 456"/>
                <a:gd name="T8" fmla="*/ 0 w 302"/>
                <a:gd name="T9" fmla="*/ 20 h 456"/>
                <a:gd name="T10" fmla="*/ 13 w 302"/>
                <a:gd name="T11" fmla="*/ 0 h 456"/>
                <a:gd name="T12" fmla="*/ 288 w 302"/>
                <a:gd name="T13" fmla="*/ 0 h 456"/>
                <a:gd name="T14" fmla="*/ 302 w 302"/>
                <a:gd name="T15" fmla="*/ 20 h 456"/>
                <a:gd name="T16" fmla="*/ 302 w 302"/>
                <a:gd name="T17" fmla="*/ 436 h 4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2" h="456">
                  <a:moveTo>
                    <a:pt x="302" y="436"/>
                  </a:moveTo>
                  <a:cubicBezTo>
                    <a:pt x="302" y="447"/>
                    <a:pt x="296" y="456"/>
                    <a:pt x="288" y="456"/>
                  </a:cubicBezTo>
                  <a:cubicBezTo>
                    <a:pt x="13" y="456"/>
                    <a:pt x="13" y="456"/>
                    <a:pt x="13" y="456"/>
                  </a:cubicBezTo>
                  <a:cubicBezTo>
                    <a:pt x="6" y="456"/>
                    <a:pt x="0" y="447"/>
                    <a:pt x="0" y="436"/>
                  </a:cubicBezTo>
                  <a:cubicBezTo>
                    <a:pt x="0" y="20"/>
                    <a:pt x="0" y="20"/>
                    <a:pt x="0" y="20"/>
                  </a:cubicBezTo>
                  <a:cubicBezTo>
                    <a:pt x="0" y="9"/>
                    <a:pt x="6" y="0"/>
                    <a:pt x="13" y="0"/>
                  </a:cubicBezTo>
                  <a:cubicBezTo>
                    <a:pt x="288" y="0"/>
                    <a:pt x="288" y="0"/>
                    <a:pt x="288" y="0"/>
                  </a:cubicBezTo>
                  <a:cubicBezTo>
                    <a:pt x="296" y="0"/>
                    <a:pt x="302" y="9"/>
                    <a:pt x="302" y="20"/>
                  </a:cubicBezTo>
                  <a:lnTo>
                    <a:pt x="302" y="436"/>
                  </a:lnTo>
                  <a:close/>
                </a:path>
              </a:pathLst>
            </a:custGeom>
            <a:solidFill>
              <a:srgbClr val="6DA799"/>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69" name="Rectangle 49">
              <a:extLst>
                <a:ext uri="{FF2B5EF4-FFF2-40B4-BE49-F238E27FC236}">
                  <a16:creationId xmlns:a16="http://schemas.microsoft.com/office/drawing/2014/main" id="{15F1DBC8-B663-4CB9-9B42-271E4CB93563}"/>
                </a:ext>
              </a:extLst>
            </p:cNvPr>
            <p:cNvSpPr>
              <a:spLocks noChangeArrowheads="1"/>
            </p:cNvSpPr>
            <p:nvPr/>
          </p:nvSpPr>
          <p:spPr bwMode="auto">
            <a:xfrm>
              <a:off x="7464697" y="1984678"/>
              <a:ext cx="606005" cy="36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CN" sz="2000" b="0" i="0" u="none" strike="noStrike" cap="none" normalizeH="0" baseline="0" dirty="0">
                  <a:ln>
                    <a:noFill/>
                  </a:ln>
                  <a:solidFill>
                    <a:srgbClr val="FFFFFF"/>
                  </a:solidFill>
                  <a:effectLst/>
                  <a:latin typeface="iCiel Cadena"/>
                  <a:ea typeface="微软雅黑" panose="020B0503020204020204" pitchFamily="34" charset="-122"/>
                </a:rPr>
                <a:t>LOVE</a:t>
              </a:r>
              <a:endParaRPr kumimoji="0" lang="zh-CN" altLang="zh-CN" sz="1600" b="0" i="0" u="none" strike="noStrike" cap="none" normalizeH="0" baseline="0" dirty="0">
                <a:ln>
                  <a:noFill/>
                </a:ln>
                <a:solidFill>
                  <a:schemeClr val="tx1"/>
                </a:solidFill>
                <a:effectLst/>
                <a:latin typeface="iCiel Cadena"/>
              </a:endParaRPr>
            </a:p>
          </p:txBody>
        </p:sp>
        <p:sp>
          <p:nvSpPr>
            <p:cNvPr id="70" name="Rectangle 50">
              <a:extLst>
                <a:ext uri="{FF2B5EF4-FFF2-40B4-BE49-F238E27FC236}">
                  <a16:creationId xmlns:a16="http://schemas.microsoft.com/office/drawing/2014/main" id="{41E5E95D-8AE9-420E-ABD9-6F7DD481F1B6}"/>
                </a:ext>
              </a:extLst>
            </p:cNvPr>
            <p:cNvSpPr>
              <a:spLocks noChangeArrowheads="1"/>
            </p:cNvSpPr>
            <p:nvPr/>
          </p:nvSpPr>
          <p:spPr bwMode="auto">
            <a:xfrm>
              <a:off x="2908300" y="1149350"/>
              <a:ext cx="138662" cy="4250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lang="en-US" altLang="zh-CN" sz="2300" dirty="0">
                  <a:solidFill>
                    <a:srgbClr val="FFFFFF"/>
                  </a:solidFill>
                  <a:latin typeface="iCiel Cadena"/>
                  <a:ea typeface="微软雅黑" panose="020B0503020204020204" pitchFamily="34" charset="-122"/>
                </a:rPr>
                <a:t>L</a:t>
              </a:r>
              <a:endParaRPr kumimoji="0" lang="zh-CN" altLang="zh-CN" sz="1800" b="0" i="0" u="none" strike="noStrike" cap="none" normalizeH="0" baseline="0" dirty="0">
                <a:ln>
                  <a:noFill/>
                </a:ln>
                <a:solidFill>
                  <a:schemeClr val="tx1"/>
                </a:solidFill>
                <a:effectLst/>
                <a:latin typeface="iCiel Cadena"/>
              </a:endParaRPr>
            </a:p>
          </p:txBody>
        </p:sp>
        <p:sp>
          <p:nvSpPr>
            <p:cNvPr id="71" name="Rectangle 51">
              <a:extLst>
                <a:ext uri="{FF2B5EF4-FFF2-40B4-BE49-F238E27FC236}">
                  <a16:creationId xmlns:a16="http://schemas.microsoft.com/office/drawing/2014/main" id="{66B708E3-0311-4D3D-AC73-EE47BD38CE95}"/>
                </a:ext>
              </a:extLst>
            </p:cNvPr>
            <p:cNvSpPr>
              <a:spLocks noChangeArrowheads="1"/>
            </p:cNvSpPr>
            <p:nvPr/>
          </p:nvSpPr>
          <p:spPr bwMode="auto">
            <a:xfrm>
              <a:off x="2908300" y="3684587"/>
              <a:ext cx="145865" cy="4435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CN" sz="2400" b="0" i="0" u="none" strike="noStrike" cap="none" normalizeH="0" baseline="0" dirty="0">
                  <a:ln>
                    <a:noFill/>
                  </a:ln>
                  <a:solidFill>
                    <a:srgbClr val="FFFFFF"/>
                  </a:solidFill>
                  <a:effectLst/>
                  <a:latin typeface="iCiel Cadena"/>
                  <a:ea typeface="微软雅黑" panose="020B0503020204020204" pitchFamily="34" charset="-122"/>
                </a:rPr>
                <a:t>L</a:t>
              </a:r>
              <a:endParaRPr kumimoji="0" lang="zh-CN" altLang="zh-CN" sz="1800" b="0" i="0" u="none" strike="noStrike" cap="none" normalizeH="0" baseline="0" dirty="0">
                <a:ln>
                  <a:noFill/>
                </a:ln>
                <a:solidFill>
                  <a:schemeClr val="tx1"/>
                </a:solidFill>
                <a:effectLst/>
                <a:latin typeface="iCiel Cadena"/>
              </a:endParaRPr>
            </a:p>
          </p:txBody>
        </p:sp>
        <p:sp>
          <p:nvSpPr>
            <p:cNvPr id="72" name="Rectangle 52">
              <a:extLst>
                <a:ext uri="{FF2B5EF4-FFF2-40B4-BE49-F238E27FC236}">
                  <a16:creationId xmlns:a16="http://schemas.microsoft.com/office/drawing/2014/main" id="{FBDF44F0-B975-4DBF-80DF-F60717F3BD3F}"/>
                </a:ext>
              </a:extLst>
            </p:cNvPr>
            <p:cNvSpPr>
              <a:spLocks noChangeArrowheads="1"/>
            </p:cNvSpPr>
            <p:nvPr/>
          </p:nvSpPr>
          <p:spPr bwMode="auto">
            <a:xfrm>
              <a:off x="8366125" y="1149350"/>
              <a:ext cx="260350" cy="425022"/>
            </a:xfrm>
            <a:prstGeom prst="rect">
              <a:avLst/>
            </a:prstGeom>
            <a:noFill/>
            <a:ln>
              <a:noFill/>
            </a:ln>
          </p:spPr>
          <p:txBody>
            <a:bodyPr vert="horz" wrap="squar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CN" sz="2300" b="0" i="0" u="none" strike="noStrike" cap="none" normalizeH="0" baseline="0" dirty="0">
                  <a:ln>
                    <a:noFill/>
                  </a:ln>
                  <a:solidFill>
                    <a:schemeClr val="bg1"/>
                  </a:solidFill>
                  <a:effectLst/>
                  <a:latin typeface="iCiel Cadena"/>
                  <a:ea typeface="微软雅黑" panose="020B0503020204020204" pitchFamily="34" charset="-122"/>
                </a:rPr>
                <a:t>L</a:t>
              </a:r>
              <a:endParaRPr kumimoji="0" lang="zh-CN" altLang="zh-CN" sz="1800" b="0" i="0" u="none" strike="noStrike" cap="none" normalizeH="0" baseline="0" dirty="0">
                <a:ln>
                  <a:noFill/>
                </a:ln>
                <a:solidFill>
                  <a:schemeClr val="bg1"/>
                </a:solidFill>
                <a:effectLst/>
                <a:latin typeface="iCiel Cadena"/>
              </a:endParaRPr>
            </a:p>
          </p:txBody>
        </p:sp>
        <p:sp>
          <p:nvSpPr>
            <p:cNvPr id="73" name="Rectangle 53">
              <a:extLst>
                <a:ext uri="{FF2B5EF4-FFF2-40B4-BE49-F238E27FC236}">
                  <a16:creationId xmlns:a16="http://schemas.microsoft.com/office/drawing/2014/main" id="{1FB81681-A380-4158-9AF9-F7EFD2BDCA80}"/>
                </a:ext>
              </a:extLst>
            </p:cNvPr>
            <p:cNvSpPr>
              <a:spLocks noChangeArrowheads="1"/>
            </p:cNvSpPr>
            <p:nvPr/>
          </p:nvSpPr>
          <p:spPr bwMode="auto">
            <a:xfrm>
              <a:off x="6526213" y="5449888"/>
              <a:ext cx="145865" cy="4435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CN" sz="2400" b="0" i="0" u="none" strike="noStrike" cap="none" normalizeH="0" baseline="0" dirty="0">
                  <a:ln>
                    <a:noFill/>
                  </a:ln>
                  <a:solidFill>
                    <a:srgbClr val="FFFFFF"/>
                  </a:solidFill>
                  <a:effectLst/>
                  <a:latin typeface="iCiel Cadena"/>
                  <a:ea typeface="微软雅黑" panose="020B0503020204020204" pitchFamily="34" charset="-122"/>
                </a:rPr>
                <a:t>L</a:t>
              </a:r>
              <a:endParaRPr kumimoji="0" lang="zh-CN" altLang="zh-CN" sz="1800" b="0" i="0" u="none" strike="noStrike" cap="none" normalizeH="0" baseline="0" dirty="0">
                <a:ln>
                  <a:noFill/>
                </a:ln>
                <a:solidFill>
                  <a:schemeClr val="tx1"/>
                </a:solidFill>
                <a:effectLst/>
                <a:latin typeface="iCiel Cadena"/>
              </a:endParaRPr>
            </a:p>
          </p:txBody>
        </p:sp>
        <p:sp>
          <p:nvSpPr>
            <p:cNvPr id="74" name="Rectangle 54">
              <a:extLst>
                <a:ext uri="{FF2B5EF4-FFF2-40B4-BE49-F238E27FC236}">
                  <a16:creationId xmlns:a16="http://schemas.microsoft.com/office/drawing/2014/main" id="{2FA22E07-C71A-482B-9422-81D404CC81E4}"/>
                </a:ext>
              </a:extLst>
            </p:cNvPr>
            <p:cNvSpPr>
              <a:spLocks noChangeArrowheads="1"/>
            </p:cNvSpPr>
            <p:nvPr/>
          </p:nvSpPr>
          <p:spPr bwMode="auto">
            <a:xfrm>
              <a:off x="7436353" y="3302375"/>
              <a:ext cx="600963" cy="332626"/>
            </a:xfrm>
            <a:prstGeom prst="rect">
              <a:avLst/>
            </a:prstGeom>
            <a:noFill/>
            <a:ln>
              <a:noFill/>
            </a:ln>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CN" b="0" i="0" u="none" strike="noStrike" cap="none" normalizeH="0" baseline="0" dirty="0">
                  <a:ln>
                    <a:noFill/>
                  </a:ln>
                  <a:solidFill>
                    <a:schemeClr val="bg1"/>
                  </a:solidFill>
                  <a:effectLst/>
                  <a:latin typeface="iCiel Cadena"/>
                  <a:ea typeface="微软雅黑" panose="020B0503020204020204" pitchFamily="34" charset="-122"/>
                </a:rPr>
                <a:t>PIRCE</a:t>
              </a:r>
              <a:endParaRPr kumimoji="0" lang="zh-CN" altLang="zh-CN" sz="1400" b="0" i="0" u="none" strike="noStrike" cap="none" normalizeH="0" baseline="0" dirty="0">
                <a:ln>
                  <a:noFill/>
                </a:ln>
                <a:solidFill>
                  <a:schemeClr val="bg1"/>
                </a:solidFill>
                <a:effectLst/>
                <a:latin typeface="iCiel Cadena"/>
              </a:endParaRPr>
            </a:p>
          </p:txBody>
        </p:sp>
        <p:sp>
          <p:nvSpPr>
            <p:cNvPr id="75" name="Rectangle 55">
              <a:extLst>
                <a:ext uri="{FF2B5EF4-FFF2-40B4-BE49-F238E27FC236}">
                  <a16:creationId xmlns:a16="http://schemas.microsoft.com/office/drawing/2014/main" id="{F4994BDB-0663-453D-8693-5509DC8D4AF5}"/>
                </a:ext>
              </a:extLst>
            </p:cNvPr>
            <p:cNvSpPr>
              <a:spLocks noChangeArrowheads="1"/>
            </p:cNvSpPr>
            <p:nvPr/>
          </p:nvSpPr>
          <p:spPr bwMode="auto">
            <a:xfrm>
              <a:off x="6073774" y="3275013"/>
              <a:ext cx="217897" cy="4435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CN" sz="2400" b="0" i="0" u="none" strike="noStrike" cap="none" normalizeH="0" baseline="0" dirty="0">
                  <a:ln>
                    <a:noFill/>
                  </a:ln>
                  <a:solidFill>
                    <a:srgbClr val="FFFFFF"/>
                  </a:solidFill>
                  <a:effectLst/>
                  <a:latin typeface="iCiel Cadena"/>
                  <a:ea typeface="微软雅黑" panose="020B0503020204020204" pitchFamily="34" charset="-122"/>
                </a:rPr>
                <a:t>G</a:t>
              </a:r>
              <a:endParaRPr kumimoji="0" lang="zh-CN" altLang="zh-CN" sz="1800" b="0" i="0" u="none" strike="noStrike" cap="none" normalizeH="0" baseline="0" dirty="0">
                <a:ln>
                  <a:noFill/>
                </a:ln>
                <a:solidFill>
                  <a:schemeClr val="tx1"/>
                </a:solidFill>
                <a:effectLst/>
                <a:latin typeface="iCiel Cadena"/>
              </a:endParaRPr>
            </a:p>
          </p:txBody>
        </p:sp>
        <p:sp>
          <p:nvSpPr>
            <p:cNvPr id="76" name="Rectangle 56">
              <a:extLst>
                <a:ext uri="{FF2B5EF4-FFF2-40B4-BE49-F238E27FC236}">
                  <a16:creationId xmlns:a16="http://schemas.microsoft.com/office/drawing/2014/main" id="{9A64F0FB-6F84-4FFF-9CB8-EAFD443A43AC}"/>
                </a:ext>
              </a:extLst>
            </p:cNvPr>
            <p:cNvSpPr>
              <a:spLocks noChangeArrowheads="1"/>
            </p:cNvSpPr>
            <p:nvPr/>
          </p:nvSpPr>
          <p:spPr bwMode="auto">
            <a:xfrm>
              <a:off x="6073774" y="3709988"/>
              <a:ext cx="158470" cy="4435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CN" sz="2400" b="0" i="0" u="none" strike="noStrike" cap="none" normalizeH="0" baseline="0" dirty="0">
                  <a:ln>
                    <a:noFill/>
                  </a:ln>
                  <a:solidFill>
                    <a:srgbClr val="FFFFFF"/>
                  </a:solidFill>
                  <a:effectLst/>
                  <a:latin typeface="iCiel Cadena"/>
                  <a:ea typeface="微软雅黑" panose="020B0503020204020204" pitchFamily="34" charset="-122"/>
                </a:rPr>
                <a:t>S</a:t>
              </a:r>
              <a:endParaRPr kumimoji="0" lang="zh-CN" altLang="zh-CN" sz="1800" b="0" i="0" u="none" strike="noStrike" cap="none" normalizeH="0" baseline="0" dirty="0">
                <a:ln>
                  <a:noFill/>
                </a:ln>
                <a:solidFill>
                  <a:schemeClr val="tx1"/>
                </a:solidFill>
                <a:effectLst/>
                <a:latin typeface="iCiel Cadena"/>
              </a:endParaRPr>
            </a:p>
          </p:txBody>
        </p:sp>
        <p:sp>
          <p:nvSpPr>
            <p:cNvPr id="77" name="Rectangle 57">
              <a:extLst>
                <a:ext uri="{FF2B5EF4-FFF2-40B4-BE49-F238E27FC236}">
                  <a16:creationId xmlns:a16="http://schemas.microsoft.com/office/drawing/2014/main" id="{E4C505D5-C5ED-434D-8653-EE649CADCB6F}"/>
                </a:ext>
              </a:extLst>
            </p:cNvPr>
            <p:cNvSpPr>
              <a:spLocks noChangeArrowheads="1"/>
            </p:cNvSpPr>
            <p:nvPr/>
          </p:nvSpPr>
          <p:spPr bwMode="auto">
            <a:xfrm>
              <a:off x="4335463" y="4602163"/>
              <a:ext cx="169275" cy="4435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CN" sz="2400" b="0" i="0" u="none" strike="noStrike" cap="none" normalizeH="0" baseline="0" dirty="0">
                  <a:ln>
                    <a:noFill/>
                  </a:ln>
                  <a:solidFill>
                    <a:srgbClr val="FFFFFF"/>
                  </a:solidFill>
                  <a:effectLst/>
                  <a:latin typeface="iCiel Cadena"/>
                  <a:ea typeface="微软雅黑" panose="020B0503020204020204" pitchFamily="34" charset="-122"/>
                </a:rPr>
                <a:t>T</a:t>
              </a:r>
              <a:endParaRPr kumimoji="0" lang="zh-CN" altLang="zh-CN" sz="1800" b="0" i="0" u="none" strike="noStrike" cap="none" normalizeH="0" baseline="0" dirty="0">
                <a:ln>
                  <a:noFill/>
                </a:ln>
                <a:solidFill>
                  <a:schemeClr val="tx1"/>
                </a:solidFill>
                <a:effectLst/>
                <a:latin typeface="iCiel Cadena"/>
              </a:endParaRPr>
            </a:p>
          </p:txBody>
        </p:sp>
        <p:sp>
          <p:nvSpPr>
            <p:cNvPr id="78" name="Rectangle 58">
              <a:extLst>
                <a:ext uri="{FF2B5EF4-FFF2-40B4-BE49-F238E27FC236}">
                  <a16:creationId xmlns:a16="http://schemas.microsoft.com/office/drawing/2014/main" id="{DEFF40AE-ED0F-4466-ABCE-E566165508D5}"/>
                </a:ext>
              </a:extLst>
            </p:cNvPr>
            <p:cNvSpPr>
              <a:spLocks noChangeArrowheads="1"/>
            </p:cNvSpPr>
            <p:nvPr/>
          </p:nvSpPr>
          <p:spPr bwMode="auto">
            <a:xfrm>
              <a:off x="4335463" y="4948238"/>
              <a:ext cx="216095" cy="4435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CN" sz="2400" b="0" i="0" u="none" strike="noStrike" cap="none" normalizeH="0" baseline="0" dirty="0">
                  <a:ln>
                    <a:noFill/>
                  </a:ln>
                  <a:solidFill>
                    <a:srgbClr val="FFFFFF"/>
                  </a:solidFill>
                  <a:effectLst/>
                  <a:latin typeface="iCiel Cadena"/>
                  <a:ea typeface="微软雅黑" panose="020B0503020204020204" pitchFamily="34" charset="-122"/>
                </a:rPr>
                <a:t>H</a:t>
              </a:r>
              <a:endParaRPr kumimoji="0" lang="zh-CN" altLang="zh-CN" sz="1800" b="0" i="0" u="none" strike="noStrike" cap="none" normalizeH="0" baseline="0" dirty="0">
                <a:ln>
                  <a:noFill/>
                </a:ln>
                <a:solidFill>
                  <a:schemeClr val="tx1"/>
                </a:solidFill>
                <a:effectLst/>
                <a:latin typeface="iCiel Cadena"/>
              </a:endParaRPr>
            </a:p>
          </p:txBody>
        </p:sp>
      </p:grpSp>
      <p:sp>
        <p:nvSpPr>
          <p:cNvPr id="79" name="Rectangle 78"/>
          <p:cNvSpPr/>
          <p:nvPr/>
        </p:nvSpPr>
        <p:spPr>
          <a:xfrm>
            <a:off x="1967602" y="3249041"/>
            <a:ext cx="8417625" cy="830997"/>
          </a:xfrm>
          <a:prstGeom prst="rect">
            <a:avLst/>
          </a:prstGeom>
          <a:solidFill>
            <a:schemeClr val="bg1"/>
          </a:solidFill>
        </p:spPr>
        <p:txBody>
          <a:bodyPr wrap="none" lIns="91440" tIns="45720" rIns="91440" bIns="45720">
            <a:spAutoFit/>
          </a:bodyPr>
          <a:lstStyle/>
          <a:p>
            <a:pPr algn="ctr"/>
            <a:r>
              <a:rPr lang="en-US" sz="4800" b="1" dirty="0">
                <a:ln w="22225">
                  <a:solidFill>
                    <a:schemeClr val="accent2"/>
                  </a:solidFill>
                  <a:prstDash val="solid"/>
                </a:ln>
                <a:solidFill>
                  <a:schemeClr val="accent2">
                    <a:lumMod val="75000"/>
                  </a:schemeClr>
                </a:solidFill>
                <a:latin typeface="Times New Roman" panose="02020603050405020304" pitchFamily="18" charset="0"/>
                <a:cs typeface="Times New Roman" panose="02020603050405020304" pitchFamily="18" charset="0"/>
              </a:rPr>
              <a:t>TẠM BIỆT VÀ HẸN GẶP LẠI</a:t>
            </a:r>
          </a:p>
        </p:txBody>
      </p:sp>
      <p:pic>
        <p:nvPicPr>
          <p:cNvPr id="83" name="图片 14">
            <a:extLst>
              <a:ext uri="{FF2B5EF4-FFF2-40B4-BE49-F238E27FC236}">
                <a16:creationId xmlns:a16="http://schemas.microsoft.com/office/drawing/2014/main" id="{24C4C1C4-43C3-40EE-887E-6B37C3452A6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93687" y="4174670"/>
            <a:ext cx="4084635" cy="2041582"/>
          </a:xfrm>
          <a:prstGeom prst="rect">
            <a:avLst/>
          </a:prstGeom>
        </p:spPr>
      </p:pic>
      <p:pic>
        <p:nvPicPr>
          <p:cNvPr id="84" name="图片 6">
            <a:extLst>
              <a:ext uri="{FF2B5EF4-FFF2-40B4-BE49-F238E27FC236}">
                <a16:creationId xmlns:a16="http://schemas.microsoft.com/office/drawing/2014/main" id="{D55673E8-2FB0-4E85-B254-56C877C27F9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H="1">
            <a:off x="9863874" y="-342891"/>
            <a:ext cx="2162083" cy="2588323"/>
          </a:xfrm>
          <a:prstGeom prst="rect">
            <a:avLst/>
          </a:prstGeom>
        </p:spPr>
      </p:pic>
      <p:pic>
        <p:nvPicPr>
          <p:cNvPr id="80" name="Picture 79">
            <a:extLst>
              <a:ext uri="{FF2B5EF4-FFF2-40B4-BE49-F238E27FC236}">
                <a16:creationId xmlns:a16="http://schemas.microsoft.com/office/drawing/2014/main" id="{01C6D124-A318-4E2E-83D5-004EDDD131FA}"/>
              </a:ext>
            </a:extLst>
          </p:cNvPr>
          <p:cNvPicPr>
            <a:picLocks noChangeAspect="1"/>
          </p:cNvPicPr>
          <p:nvPr/>
        </p:nvPicPr>
        <p:blipFill>
          <a:blip r:embed="rId6"/>
          <a:stretch>
            <a:fillRect/>
          </a:stretch>
        </p:blipFill>
        <p:spPr>
          <a:xfrm>
            <a:off x="132402" y="2491800"/>
            <a:ext cx="589731" cy="520622"/>
          </a:xfrm>
          <a:prstGeom prst="rect">
            <a:avLst/>
          </a:prstGeom>
        </p:spPr>
      </p:pic>
    </p:spTree>
    <p:extLst>
      <p:ext uri="{BB962C8B-B14F-4D97-AF65-F5344CB8AC3E}">
        <p14:creationId xmlns:p14="http://schemas.microsoft.com/office/powerpoint/2010/main" val="217694279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84"/>
                                        </p:tgtEl>
                                        <p:attrNameLst>
                                          <p:attrName>style.visibility</p:attrName>
                                        </p:attrNameLst>
                                      </p:cBhvr>
                                      <p:to>
                                        <p:strVal val="visible"/>
                                      </p:to>
                                    </p:set>
                                    <p:animEffect transition="in" filter="fade">
                                      <p:cBhvr>
                                        <p:cTn id="7" dur="1000"/>
                                        <p:tgtEl>
                                          <p:spTgt spid="84"/>
                                        </p:tgtEl>
                                      </p:cBhvr>
                                    </p:animEffect>
                                    <p:anim calcmode="lin" valueType="num">
                                      <p:cBhvr>
                                        <p:cTn id="8" dur="1000" fill="hold"/>
                                        <p:tgtEl>
                                          <p:spTgt spid="84"/>
                                        </p:tgtEl>
                                        <p:attrNameLst>
                                          <p:attrName>ppt_x</p:attrName>
                                        </p:attrNameLst>
                                      </p:cBhvr>
                                      <p:tavLst>
                                        <p:tav tm="0">
                                          <p:val>
                                            <p:strVal val="#ppt_x"/>
                                          </p:val>
                                        </p:tav>
                                        <p:tav tm="100000">
                                          <p:val>
                                            <p:strVal val="#ppt_x"/>
                                          </p:val>
                                        </p:tav>
                                      </p:tavLst>
                                    </p:anim>
                                    <p:anim calcmode="lin" valueType="num">
                                      <p:cBhvr>
                                        <p:cTn id="9" dur="1000" fill="hold"/>
                                        <p:tgtEl>
                                          <p:spTgt spid="8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F2A6422E-1239-424D-A9AC-7C016DFA5003}"/>
              </a:ext>
            </a:extLst>
          </p:cNvPr>
          <p:cNvGrpSpPr/>
          <p:nvPr/>
        </p:nvGrpSpPr>
        <p:grpSpPr>
          <a:xfrm>
            <a:off x="229626" y="-72011"/>
            <a:ext cx="3584091" cy="1777917"/>
            <a:chOff x="301091" y="301982"/>
            <a:chExt cx="4134561" cy="2508169"/>
          </a:xfrm>
        </p:grpSpPr>
        <p:pic>
          <p:nvPicPr>
            <p:cNvPr id="6" name="Picture 5">
              <a:extLst>
                <a:ext uri="{FF2B5EF4-FFF2-40B4-BE49-F238E27FC236}">
                  <a16:creationId xmlns:a16="http://schemas.microsoft.com/office/drawing/2014/main" id="{A4BD8349-BD85-4613-9513-E9EC2902C2B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301091" y="301982"/>
              <a:ext cx="4134561" cy="2508169"/>
            </a:xfrm>
            <a:prstGeom prst="rect">
              <a:avLst/>
            </a:prstGeom>
          </p:spPr>
        </p:pic>
        <p:pic>
          <p:nvPicPr>
            <p:cNvPr id="8" name="Picture 7">
              <a:extLst>
                <a:ext uri="{FF2B5EF4-FFF2-40B4-BE49-F238E27FC236}">
                  <a16:creationId xmlns:a16="http://schemas.microsoft.com/office/drawing/2014/main" id="{FD433534-521B-4282-B898-22AB8B0BD9F2}"/>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386620" y="498387"/>
              <a:ext cx="1158339" cy="914479"/>
            </a:xfrm>
            <a:prstGeom prst="rect">
              <a:avLst/>
            </a:prstGeom>
          </p:spPr>
        </p:pic>
      </p:grpSp>
      <p:sp>
        <p:nvSpPr>
          <p:cNvPr id="20" name="Rectangle 19">
            <a:extLst>
              <a:ext uri="{FF2B5EF4-FFF2-40B4-BE49-F238E27FC236}">
                <a16:creationId xmlns:a16="http://schemas.microsoft.com/office/drawing/2014/main" id="{BEF1B6C6-026F-4FB9-8D32-25D1F67CD14F}"/>
              </a:ext>
            </a:extLst>
          </p:cNvPr>
          <p:cNvSpPr/>
          <p:nvPr/>
        </p:nvSpPr>
        <p:spPr>
          <a:xfrm>
            <a:off x="619914" y="336256"/>
            <a:ext cx="3076025" cy="878959"/>
          </a:xfrm>
          <a:prstGeom prst="rect">
            <a:avLst/>
          </a:prstGeom>
        </p:spPr>
        <p:txBody>
          <a:bodyPr wrap="square">
            <a:spAutoFit/>
          </a:bodyPr>
          <a:lstStyle/>
          <a:p>
            <a:pPr defTabSz="342900">
              <a:lnSpc>
                <a:spcPct val="150000"/>
              </a:lnSpc>
            </a:pPr>
            <a:r>
              <a:rPr lang="en-US" sz="4000" b="1" dirty="0">
                <a:solidFill>
                  <a:srgbClr val="0998D7"/>
                </a:solidFill>
                <a:latin typeface="SVN-SAF" panose="02040603050506020204" pitchFamily="18" charset="0"/>
                <a:cs typeface="Times New Roman" panose="02020603050405020304" pitchFamily="18" charset="0"/>
              </a:rPr>
              <a:t>KHỞI ĐỘNG</a:t>
            </a:r>
            <a:endParaRPr lang="vi-VN" sz="4000" b="1" dirty="0">
              <a:solidFill>
                <a:srgbClr val="0998D7"/>
              </a:solidFill>
              <a:latin typeface="SVN-SAF" panose="02040603050506020204" pitchFamily="18" charset="0"/>
              <a:cs typeface="Times New Roman" panose="02020603050405020304" pitchFamily="18" charset="0"/>
            </a:endParaRPr>
          </a:p>
        </p:txBody>
      </p:sp>
      <p:grpSp>
        <p:nvGrpSpPr>
          <p:cNvPr id="15" name="Group 14"/>
          <p:cNvGrpSpPr/>
          <p:nvPr/>
        </p:nvGrpSpPr>
        <p:grpSpPr>
          <a:xfrm>
            <a:off x="3898288" y="254982"/>
            <a:ext cx="7593013" cy="5182779"/>
            <a:chOff x="1768766" y="4552258"/>
            <a:chExt cx="7300588" cy="1841622"/>
          </a:xfrm>
        </p:grpSpPr>
        <p:sp>
          <p:nvSpPr>
            <p:cNvPr id="16" name="Speech Bubble: Rectangle with Corners Rounded 9"/>
            <p:cNvSpPr/>
            <p:nvPr/>
          </p:nvSpPr>
          <p:spPr>
            <a:xfrm>
              <a:off x="1768766" y="4644318"/>
              <a:ext cx="7212563" cy="1749562"/>
            </a:xfrm>
            <a:prstGeom prst="wedgeRoundRectCallout">
              <a:avLst>
                <a:gd name="adj1" fmla="val 32336"/>
                <a:gd name="adj2" fmla="val 14223"/>
                <a:gd name="adj3" fmla="val 16667"/>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p>
          </p:txBody>
        </p:sp>
        <p:sp>
          <p:nvSpPr>
            <p:cNvPr id="17" name="Speech Bubble: Rectangle with Corners Rounded 10"/>
            <p:cNvSpPr/>
            <p:nvPr/>
          </p:nvSpPr>
          <p:spPr>
            <a:xfrm>
              <a:off x="1856791" y="4552258"/>
              <a:ext cx="7212563" cy="1749077"/>
            </a:xfrm>
            <a:prstGeom prst="wedgeRoundRectCallout">
              <a:avLst>
                <a:gd name="adj1" fmla="val -57056"/>
                <a:gd name="adj2" fmla="val 42928"/>
                <a:gd name="adj3" fmla="val 16667"/>
              </a:avLst>
            </a:prstGeom>
            <a:solidFill>
              <a:schemeClr val="bg1"/>
            </a:solidFill>
            <a:ln w="19050">
              <a:solidFill>
                <a:schemeClr val="bg1">
                  <a:lumMod val="7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p>
          </p:txBody>
        </p:sp>
      </p:grpSp>
      <p:sp>
        <p:nvSpPr>
          <p:cNvPr id="18" name="Rectangle 17"/>
          <p:cNvSpPr/>
          <p:nvPr/>
        </p:nvSpPr>
        <p:spPr>
          <a:xfrm>
            <a:off x="4404232" y="413684"/>
            <a:ext cx="7087069" cy="4708981"/>
          </a:xfrm>
          <a:prstGeom prst="rect">
            <a:avLst/>
          </a:prstGeom>
        </p:spPr>
        <p:txBody>
          <a:bodyPr wrap="square">
            <a:spAutoFit/>
          </a:bodyPr>
          <a:lstStyle/>
          <a:p>
            <a:pPr defTabSz="342900">
              <a:lnSpc>
                <a:spcPct val="150000"/>
              </a:lnSpc>
            </a:pPr>
            <a:r>
              <a:rPr lang="vi-VN" altLang="vi-VN" sz="2000" b="1" dirty="0">
                <a:latin typeface="UTM Avo" panose="02040603050506020204" pitchFamily="18" charset="0"/>
                <a:cs typeface="Times New Roman" panose="02020603050405020304" pitchFamily="18" charset="0"/>
              </a:rPr>
              <a:t>Trò chơi: </a:t>
            </a:r>
            <a:r>
              <a:rPr lang="vi-VN" altLang="vi-VN" sz="2000" dirty="0">
                <a:latin typeface="UTM Avo" panose="02040603050506020204" pitchFamily="18" charset="0"/>
                <a:cs typeface="Times New Roman" panose="02020603050405020304" pitchFamily="18" charset="0"/>
              </a:rPr>
              <a:t>Điều khiển </a:t>
            </a:r>
            <a:r>
              <a:rPr lang="vi-VN" altLang="vi-VN" sz="2000" dirty="0" smtClean="0">
                <a:latin typeface="UTM Avo" panose="02040603050506020204" pitchFamily="18" charset="0"/>
                <a:cs typeface="Times New Roman" panose="02020603050405020304" pitchFamily="18" charset="0"/>
              </a:rPr>
              <a:t>rô-bốt</a:t>
            </a:r>
          </a:p>
          <a:p>
            <a:pPr defTabSz="342900">
              <a:lnSpc>
                <a:spcPct val="150000"/>
              </a:lnSpc>
            </a:pPr>
            <a:r>
              <a:rPr lang="vi-VN" altLang="vi-VN" sz="2000" b="1" dirty="0" smtClean="0">
                <a:latin typeface="UTM Avo" panose="02040603050506020204" pitchFamily="18" charset="0"/>
                <a:cs typeface="Times New Roman" panose="02020603050405020304" pitchFamily="18" charset="0"/>
              </a:rPr>
              <a:t>Chuẩn </a:t>
            </a:r>
            <a:r>
              <a:rPr lang="vi-VN" altLang="vi-VN" sz="2000" b="1" dirty="0">
                <a:latin typeface="UTM Avo" panose="02040603050506020204" pitchFamily="18" charset="0"/>
                <a:cs typeface="Times New Roman" panose="02020603050405020304" pitchFamily="18" charset="0"/>
              </a:rPr>
              <a:t>bị: </a:t>
            </a:r>
            <a:r>
              <a:rPr lang="vi-VN" altLang="vi-VN" sz="2000" dirty="0">
                <a:latin typeface="UTM Avo" panose="02040603050506020204" pitchFamily="18" charset="0"/>
                <a:cs typeface="Times New Roman" panose="02020603050405020304" pitchFamily="18" charset="0"/>
              </a:rPr>
              <a:t>Trò chơi tiến hành theo cặp. Với mỗi cặp, một bạn đóng vai rô-bốt, một bạn đưa ra chỉ dẫn để rô-bốt thực hiện. Biết rằng rô-bốt có khả năng: đi về phía trước từng bước, quay trái hoặc phải một góc 90 độ</a:t>
            </a:r>
            <a:r>
              <a:rPr lang="vi-VN" altLang="vi-VN" sz="2000" dirty="0" smtClean="0">
                <a:latin typeface="UTM Avo" panose="02040603050506020204" pitchFamily="18" charset="0"/>
                <a:cs typeface="Times New Roman" panose="02020603050405020304" pitchFamily="18" charset="0"/>
              </a:rPr>
              <a:t>.</a:t>
            </a:r>
          </a:p>
          <a:p>
            <a:pPr defTabSz="342900">
              <a:lnSpc>
                <a:spcPct val="150000"/>
              </a:lnSpc>
            </a:pPr>
            <a:r>
              <a:rPr lang="vi-VN" altLang="vi-VN" sz="2000" b="1" dirty="0" smtClean="0">
                <a:latin typeface="UTM Avo" panose="02040603050506020204" pitchFamily="18" charset="0"/>
                <a:cs typeface="Times New Roman" panose="02020603050405020304" pitchFamily="18" charset="0"/>
              </a:rPr>
              <a:t>Cách </a:t>
            </a:r>
            <a:r>
              <a:rPr lang="vi-VN" altLang="vi-VN" sz="2000" b="1" dirty="0">
                <a:latin typeface="UTM Avo" panose="02040603050506020204" pitchFamily="18" charset="0"/>
                <a:cs typeface="Times New Roman" panose="02020603050405020304" pitchFamily="18" charset="0"/>
              </a:rPr>
              <a:t>chơi: </a:t>
            </a:r>
            <a:r>
              <a:rPr lang="vi-VN" altLang="vi-VN" sz="2000" dirty="0">
                <a:latin typeface="UTM Avo" panose="02040603050506020204" pitchFamily="18" charset="0"/>
                <a:cs typeface="Times New Roman" panose="02020603050405020304" pitchFamily="18" charset="0"/>
              </a:rPr>
              <a:t>Mỗi cặp thực hiện trong thời gian 2 phút. Trong lúc chơi, một học sinh ghi lại các lệnh của mỗi cặp lên bảng</a:t>
            </a:r>
            <a:r>
              <a:rPr lang="vi-VN" altLang="vi-VN" sz="2000" dirty="0" smtClean="0">
                <a:latin typeface="UTM Avo" panose="02040603050506020204" pitchFamily="18" charset="0"/>
                <a:cs typeface="Times New Roman" panose="02020603050405020304" pitchFamily="18" charset="0"/>
              </a:rPr>
              <a:t>.</a:t>
            </a:r>
          </a:p>
          <a:p>
            <a:pPr defTabSz="342900">
              <a:lnSpc>
                <a:spcPct val="150000"/>
              </a:lnSpc>
            </a:pPr>
            <a:r>
              <a:rPr lang="vi-VN" altLang="vi-VN" sz="2000" dirty="0" smtClean="0">
                <a:latin typeface="UTM Avo" panose="02040603050506020204" pitchFamily="18" charset="0"/>
                <a:cs typeface="Times New Roman" panose="02020603050405020304" pitchFamily="18" charset="0"/>
              </a:rPr>
              <a:t>• </a:t>
            </a:r>
            <a:r>
              <a:rPr lang="vi-VN" altLang="vi-VN" sz="2000" dirty="0">
                <a:latin typeface="UTM Avo" panose="02040603050506020204" pitchFamily="18" charset="0"/>
                <a:cs typeface="Times New Roman" panose="02020603050405020304" pitchFamily="18" charset="0"/>
              </a:rPr>
              <a:t>Học sinh 1: Lần lượt đưa ra chỉ dẫn để rô-bốt thực hiện</a:t>
            </a:r>
            <a:r>
              <a:rPr lang="vi-VN" altLang="vi-VN" sz="2000" dirty="0" smtClean="0">
                <a:latin typeface="UTM Avo" panose="02040603050506020204" pitchFamily="18" charset="0"/>
                <a:cs typeface="Times New Roman" panose="02020603050405020304" pitchFamily="18" charset="0"/>
              </a:rPr>
              <a:t>.</a:t>
            </a:r>
          </a:p>
          <a:p>
            <a:pPr defTabSz="342900">
              <a:lnSpc>
                <a:spcPct val="150000"/>
              </a:lnSpc>
            </a:pPr>
            <a:r>
              <a:rPr lang="vi-VN" altLang="vi-VN" sz="2000" dirty="0" smtClean="0">
                <a:latin typeface="UTM Avo" panose="02040603050506020204" pitchFamily="18" charset="0"/>
                <a:cs typeface="Times New Roman" panose="02020603050405020304" pitchFamily="18" charset="0"/>
              </a:rPr>
              <a:t>• </a:t>
            </a:r>
            <a:r>
              <a:rPr lang="vi-VN" altLang="vi-VN" sz="2000" dirty="0">
                <a:latin typeface="UTM Avo" panose="02040603050506020204" pitchFamily="18" charset="0"/>
                <a:cs typeface="Times New Roman" panose="02020603050405020304" pitchFamily="18" charset="0"/>
              </a:rPr>
              <a:t>Học sinh 2: Đóng vai rô-bốt, thực hiện theo chỉ dẫn của học sinh 1. </a:t>
            </a:r>
            <a:endParaRPr lang="vi-VN" sz="2000" dirty="0">
              <a:latin typeface="UTM Avo" panose="02040603050506020204" pitchFamily="18" charset="0"/>
              <a:cs typeface="Times New Roman" panose="02020603050405020304" pitchFamily="18" charset="0"/>
            </a:endParaRPr>
          </a:p>
        </p:txBody>
      </p:sp>
      <p:pic>
        <p:nvPicPr>
          <p:cNvPr id="30" name="Picture 29"/>
          <p:cNvPicPr>
            <a:picLocks noChangeAspect="1"/>
          </p:cNvPicPr>
          <p:nvPr/>
        </p:nvPicPr>
        <p:blipFill>
          <a:blip r:embed="rId4"/>
          <a:stretch>
            <a:fillRect/>
          </a:stretch>
        </p:blipFill>
        <p:spPr>
          <a:xfrm>
            <a:off x="11368207" y="254982"/>
            <a:ext cx="521581" cy="460458"/>
          </a:xfrm>
          <a:prstGeom prst="rect">
            <a:avLst/>
          </a:prstGeom>
        </p:spPr>
      </p:pic>
      <p:pic>
        <p:nvPicPr>
          <p:cNvPr id="3" name="Picture 2"/>
          <p:cNvPicPr>
            <a:picLocks noChangeAspect="1"/>
          </p:cNvPicPr>
          <p:nvPr/>
        </p:nvPicPr>
        <p:blipFill>
          <a:blip r:embed="rId5"/>
          <a:stretch>
            <a:fillRect/>
          </a:stretch>
        </p:blipFill>
        <p:spPr>
          <a:xfrm>
            <a:off x="213182" y="2205681"/>
            <a:ext cx="3249181" cy="1822177"/>
          </a:xfrm>
          <a:prstGeom prst="rect">
            <a:avLst/>
          </a:prstGeom>
        </p:spPr>
      </p:pic>
      <p:pic>
        <p:nvPicPr>
          <p:cNvPr id="4" name="Picture 3"/>
          <p:cNvPicPr>
            <a:picLocks noChangeAspect="1"/>
          </p:cNvPicPr>
          <p:nvPr/>
        </p:nvPicPr>
        <p:blipFill>
          <a:blip r:embed="rId6"/>
          <a:stretch>
            <a:fillRect/>
          </a:stretch>
        </p:blipFill>
        <p:spPr>
          <a:xfrm>
            <a:off x="229626" y="4518549"/>
            <a:ext cx="3232737" cy="1838426"/>
          </a:xfrm>
          <a:prstGeom prst="rect">
            <a:avLst/>
          </a:prstGeom>
        </p:spPr>
      </p:pic>
      <p:sp>
        <p:nvSpPr>
          <p:cNvPr id="9" name="Rectangle 8"/>
          <p:cNvSpPr/>
          <p:nvPr/>
        </p:nvSpPr>
        <p:spPr>
          <a:xfrm>
            <a:off x="3898287" y="5436397"/>
            <a:ext cx="7317703" cy="923330"/>
          </a:xfrm>
          <a:prstGeom prst="rect">
            <a:avLst/>
          </a:prstGeom>
        </p:spPr>
        <p:txBody>
          <a:bodyPr wrap="square">
            <a:spAutoFit/>
          </a:bodyPr>
          <a:lstStyle/>
          <a:p>
            <a:pPr>
              <a:lnSpc>
                <a:spcPct val="150000"/>
              </a:lnSpc>
            </a:pPr>
            <a:r>
              <a:rPr lang="vi-VN" altLang="vi-VN" b="1" dirty="0">
                <a:latin typeface="UTM Avo" panose="02040603050506020204" pitchFamily="18" charset="0"/>
                <a:cs typeface="Times New Roman" panose="02020603050405020304" pitchFamily="18" charset="0"/>
              </a:rPr>
              <a:t>Kết quả: </a:t>
            </a:r>
            <a:r>
              <a:rPr lang="vi-VN" altLang="vi-VN" dirty="0">
                <a:latin typeface="UTM Avo" panose="02040603050506020204" pitchFamily="18" charset="0"/>
                <a:cs typeface="Times New Roman" panose="02020603050405020304" pitchFamily="18" charset="0"/>
              </a:rPr>
              <a:t>Cặp đôi thắng cuộc là cặp đôi thực hiện được nhiều chỉ dẫn chính xác hơn trong thời gian quy định.</a:t>
            </a:r>
            <a:endParaRPr lang="en-US" dirty="0"/>
          </a:p>
        </p:txBody>
      </p:sp>
    </p:spTree>
    <p:extLst>
      <p:ext uri="{BB962C8B-B14F-4D97-AF65-F5344CB8AC3E}">
        <p14:creationId xmlns:p14="http://schemas.microsoft.com/office/powerpoint/2010/main" val="8533974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grpId="1" nodeType="withEffect">
                                  <p:stCondLst>
                                    <p:cond delay="0"/>
                                  </p:stCondLst>
                                  <p:iterate type="lt">
                                    <p:tmPct val="0"/>
                                  </p:iterate>
                                  <p:childTnLst>
                                    <p:set>
                                      <p:cBhvr>
                                        <p:cTn id="9" dur="1" fill="hold">
                                          <p:stCondLst>
                                            <p:cond delay="0"/>
                                          </p:stCondLst>
                                        </p:cTn>
                                        <p:tgtEl>
                                          <p:spTgt spid="20"/>
                                        </p:tgtEl>
                                        <p:attrNameLst>
                                          <p:attrName>style.visibility</p:attrName>
                                        </p:attrNameLst>
                                      </p:cBhvr>
                                      <p:to>
                                        <p:strVal val="visible"/>
                                      </p:to>
                                    </p:set>
                                    <p:animEffect transition="in" filter="fade">
                                      <p:cBhvr>
                                        <p:cTn id="10" dur="500"/>
                                        <p:tgtEl>
                                          <p:spTgt spid="20"/>
                                        </p:tgtEl>
                                      </p:cBhvr>
                                    </p:animEffect>
                                  </p:childTnLst>
                                </p:cTn>
                              </p:par>
                            </p:childTnLst>
                          </p:cTn>
                        </p:par>
                        <p:par>
                          <p:cTn id="11" fill="hold">
                            <p:stCondLst>
                              <p:cond delay="500"/>
                            </p:stCondLst>
                            <p:childTnLst>
                              <p:par>
                                <p:cTn id="12" presetID="34" presetClass="emph" presetSubtype="0" fill="hold" grpId="0" nodeType="afterEffect">
                                  <p:stCondLst>
                                    <p:cond delay="0"/>
                                  </p:stCondLst>
                                  <p:iterate type="lt">
                                    <p:tmPct val="10000"/>
                                  </p:iterate>
                                  <p:childTnLst>
                                    <p:animMotion origin="layout" path="M 2.70833E-6 4.44444E-6 L 2.70833E-6 -0.07223 " pathEditMode="relative" rAng="0" ptsTypes="AA">
                                      <p:cBhvr>
                                        <p:cTn id="13" dur="250" accel="50000" decel="50000" autoRev="1" fill="hold">
                                          <p:stCondLst>
                                            <p:cond delay="0"/>
                                          </p:stCondLst>
                                        </p:cTn>
                                        <p:tgtEl>
                                          <p:spTgt spid="20"/>
                                        </p:tgtEl>
                                        <p:attrNameLst>
                                          <p:attrName>ppt_x</p:attrName>
                                          <p:attrName>ppt_y</p:attrName>
                                        </p:attrNameLst>
                                      </p:cBhvr>
                                      <p:rCtr x="0" y="-3611"/>
                                    </p:animMotion>
                                    <p:animRot by="1500000">
                                      <p:cBhvr>
                                        <p:cTn id="14" dur="125" fill="hold">
                                          <p:stCondLst>
                                            <p:cond delay="0"/>
                                          </p:stCondLst>
                                        </p:cTn>
                                        <p:tgtEl>
                                          <p:spTgt spid="20"/>
                                        </p:tgtEl>
                                        <p:attrNameLst>
                                          <p:attrName>r</p:attrName>
                                        </p:attrNameLst>
                                      </p:cBhvr>
                                    </p:animRot>
                                    <p:animRot by="-1500000">
                                      <p:cBhvr>
                                        <p:cTn id="15" dur="125" fill="hold">
                                          <p:stCondLst>
                                            <p:cond delay="125"/>
                                          </p:stCondLst>
                                        </p:cTn>
                                        <p:tgtEl>
                                          <p:spTgt spid="20"/>
                                        </p:tgtEl>
                                        <p:attrNameLst>
                                          <p:attrName>r</p:attrName>
                                        </p:attrNameLst>
                                      </p:cBhvr>
                                    </p:animRot>
                                    <p:animRot by="-1500000">
                                      <p:cBhvr>
                                        <p:cTn id="16" dur="125" fill="hold">
                                          <p:stCondLst>
                                            <p:cond delay="250"/>
                                          </p:stCondLst>
                                        </p:cTn>
                                        <p:tgtEl>
                                          <p:spTgt spid="20"/>
                                        </p:tgtEl>
                                        <p:attrNameLst>
                                          <p:attrName>r</p:attrName>
                                        </p:attrNameLst>
                                      </p:cBhvr>
                                    </p:animRot>
                                    <p:animRot by="1500000">
                                      <p:cBhvr>
                                        <p:cTn id="17" dur="125" fill="hold">
                                          <p:stCondLst>
                                            <p:cond delay="375"/>
                                          </p:stCondLst>
                                        </p:cTn>
                                        <p:tgtEl>
                                          <p:spTgt spid="20"/>
                                        </p:tgtEl>
                                        <p:attrNameLst>
                                          <p:attrName>r</p:attrName>
                                        </p:attrNameLst>
                                      </p:cBhvr>
                                    </p:animRot>
                                  </p:childTnLst>
                                </p:cTn>
                              </p:par>
                            </p:childTnLst>
                          </p:cTn>
                        </p:par>
                        <p:par>
                          <p:cTn id="18" fill="hold">
                            <p:stCondLst>
                              <p:cond delay="1350"/>
                            </p:stCondLst>
                            <p:childTnLst>
                              <p:par>
                                <p:cTn id="19" presetID="42" presetClass="entr" presetSubtype="0" fill="hold" grpId="0" nodeType="afterEffect">
                                  <p:stCondLst>
                                    <p:cond delay="0"/>
                                  </p:stCondLst>
                                  <p:childTnLst>
                                    <p:set>
                                      <p:cBhvr>
                                        <p:cTn id="20" dur="1" fill="hold">
                                          <p:stCondLst>
                                            <p:cond delay="0"/>
                                          </p:stCondLst>
                                        </p:cTn>
                                        <p:tgtEl>
                                          <p:spTgt spid="18"/>
                                        </p:tgtEl>
                                        <p:attrNameLst>
                                          <p:attrName>style.visibility</p:attrName>
                                        </p:attrNameLst>
                                      </p:cBhvr>
                                      <p:to>
                                        <p:strVal val="visible"/>
                                      </p:to>
                                    </p:set>
                                    <p:animEffect transition="in" filter="fade">
                                      <p:cBhvr>
                                        <p:cTn id="21" dur="1000"/>
                                        <p:tgtEl>
                                          <p:spTgt spid="18"/>
                                        </p:tgtEl>
                                      </p:cBhvr>
                                    </p:animEffect>
                                    <p:anim calcmode="lin" valueType="num">
                                      <p:cBhvr>
                                        <p:cTn id="22" dur="1000" fill="hold"/>
                                        <p:tgtEl>
                                          <p:spTgt spid="18"/>
                                        </p:tgtEl>
                                        <p:attrNameLst>
                                          <p:attrName>ppt_x</p:attrName>
                                        </p:attrNameLst>
                                      </p:cBhvr>
                                      <p:tavLst>
                                        <p:tav tm="0">
                                          <p:val>
                                            <p:strVal val="#ppt_x"/>
                                          </p:val>
                                        </p:tav>
                                        <p:tav tm="100000">
                                          <p:val>
                                            <p:strVal val="#ppt_x"/>
                                          </p:val>
                                        </p:tav>
                                      </p:tavLst>
                                    </p:anim>
                                    <p:anim calcmode="lin" valueType="num">
                                      <p:cBhvr>
                                        <p:cTn id="23" dur="1000" fill="hold"/>
                                        <p:tgtEl>
                                          <p:spTgt spid="18"/>
                                        </p:tgtEl>
                                        <p:attrNameLst>
                                          <p:attrName>ppt_y</p:attrName>
                                        </p:attrNameLst>
                                      </p:cBhvr>
                                      <p:tavLst>
                                        <p:tav tm="0">
                                          <p:val>
                                            <p:strVal val="#ppt_y+.1"/>
                                          </p:val>
                                        </p:tav>
                                        <p:tav tm="100000">
                                          <p:val>
                                            <p:strVal val="#ppt_y"/>
                                          </p:val>
                                        </p:tav>
                                      </p:tavLst>
                                    </p:anim>
                                  </p:childTnLst>
                                </p:cTn>
                              </p:par>
                              <p:par>
                                <p:cTn id="24" presetID="42" presetClass="entr" presetSubtype="0" fill="hold" nodeType="withEffect">
                                  <p:stCondLst>
                                    <p:cond delay="0"/>
                                  </p:stCondLst>
                                  <p:childTnLst>
                                    <p:set>
                                      <p:cBhvr>
                                        <p:cTn id="25" dur="1" fill="hold">
                                          <p:stCondLst>
                                            <p:cond delay="0"/>
                                          </p:stCondLst>
                                        </p:cTn>
                                        <p:tgtEl>
                                          <p:spTgt spid="15"/>
                                        </p:tgtEl>
                                        <p:attrNameLst>
                                          <p:attrName>style.visibility</p:attrName>
                                        </p:attrNameLst>
                                      </p:cBhvr>
                                      <p:to>
                                        <p:strVal val="visible"/>
                                      </p:to>
                                    </p:set>
                                    <p:animEffect transition="in" filter="fade">
                                      <p:cBhvr>
                                        <p:cTn id="26" dur="1000"/>
                                        <p:tgtEl>
                                          <p:spTgt spid="15"/>
                                        </p:tgtEl>
                                      </p:cBhvr>
                                    </p:animEffect>
                                    <p:anim calcmode="lin" valueType="num">
                                      <p:cBhvr>
                                        <p:cTn id="27" dur="1000" fill="hold"/>
                                        <p:tgtEl>
                                          <p:spTgt spid="15"/>
                                        </p:tgtEl>
                                        <p:attrNameLst>
                                          <p:attrName>ppt_x</p:attrName>
                                        </p:attrNameLst>
                                      </p:cBhvr>
                                      <p:tavLst>
                                        <p:tav tm="0">
                                          <p:val>
                                            <p:strVal val="#ppt_x"/>
                                          </p:val>
                                        </p:tav>
                                        <p:tav tm="100000">
                                          <p:val>
                                            <p:strVal val="#ppt_x"/>
                                          </p:val>
                                        </p:tav>
                                      </p:tavLst>
                                    </p:anim>
                                    <p:anim calcmode="lin" valueType="num">
                                      <p:cBhvr>
                                        <p:cTn id="28"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0" grpId="1"/>
      <p:bldP spid="18"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14680" y="292735"/>
            <a:ext cx="8538210" cy="738664"/>
          </a:xfrm>
          <a:prstGeom prst="rect">
            <a:avLst/>
          </a:prstGeom>
        </p:spPr>
        <p:txBody>
          <a:bodyPr wrap="square">
            <a:spAutoFit/>
          </a:bodyPr>
          <a:lstStyle/>
          <a:p>
            <a:pPr defTabSz="342900">
              <a:lnSpc>
                <a:spcPct val="150000"/>
              </a:lnSpc>
            </a:pPr>
            <a:r>
              <a:rPr lang="vi-VN" sz="2800" b="1" dirty="0">
                <a:solidFill>
                  <a:srgbClr val="F03C69"/>
                </a:solidFill>
                <a:latin typeface="SVN-SAF" panose="02040603050506020204" pitchFamily="18" charset="0"/>
                <a:cs typeface="Times New Roman" panose="02020603050405020304" pitchFamily="18" charset="0"/>
              </a:rPr>
              <a:t>1</a:t>
            </a:r>
            <a:r>
              <a:rPr lang="en-US" sz="2800" b="1" dirty="0" smtClean="0">
                <a:solidFill>
                  <a:srgbClr val="F03C69"/>
                </a:solidFill>
                <a:latin typeface="SVN-SAF" panose="02040603050506020204" pitchFamily="18" charset="0"/>
                <a:cs typeface="Times New Roman" panose="02020603050405020304" pitchFamily="18" charset="0"/>
              </a:rPr>
              <a:t>. </a:t>
            </a:r>
            <a:r>
              <a:rPr lang="vi-VN" sz="2800" b="1" dirty="0">
                <a:solidFill>
                  <a:srgbClr val="F03C69"/>
                </a:solidFill>
                <a:latin typeface="SVN-SAF" panose="02040603050506020204" pitchFamily="18" charset="0"/>
                <a:cs typeface="Times New Roman" panose="02020603050405020304" pitchFamily="18" charset="0"/>
              </a:rPr>
              <a:t>Chương trình máy tính</a:t>
            </a:r>
            <a:endParaRPr lang="vi-VN" sz="2800" b="1" dirty="0">
              <a:solidFill>
                <a:srgbClr val="F03C69"/>
              </a:solidFill>
              <a:cs typeface="Times New Roman" panose="02020603050405020304" pitchFamily="18" charset="0"/>
            </a:endParaRPr>
          </a:p>
        </p:txBody>
      </p:sp>
      <p:grpSp>
        <p:nvGrpSpPr>
          <p:cNvPr id="3" name="Group 2"/>
          <p:cNvGrpSpPr/>
          <p:nvPr/>
        </p:nvGrpSpPr>
        <p:grpSpPr>
          <a:xfrm>
            <a:off x="614680" y="870405"/>
            <a:ext cx="10962640" cy="4115268"/>
            <a:chOff x="522612" y="941386"/>
            <a:chExt cx="10962947" cy="2113706"/>
          </a:xfrm>
        </p:grpSpPr>
        <p:sp>
          <p:nvSpPr>
            <p:cNvPr id="4" name="Rectangle 3"/>
            <p:cNvSpPr/>
            <p:nvPr/>
          </p:nvSpPr>
          <p:spPr>
            <a:xfrm>
              <a:off x="3940170" y="1111869"/>
              <a:ext cx="7394147" cy="338394"/>
            </a:xfrm>
            <a:prstGeom prst="rect">
              <a:avLst/>
            </a:prstGeom>
          </p:spPr>
          <p:txBody>
            <a:bodyPr wrap="square">
              <a:spAutoFit/>
            </a:bodyPr>
            <a:lstStyle/>
            <a:p>
              <a:pPr defTabSz="342900">
                <a:lnSpc>
                  <a:spcPct val="150000"/>
                </a:lnSpc>
              </a:pPr>
              <a:r>
                <a:rPr lang="en-US" sz="2800" b="1" dirty="0" err="1">
                  <a:solidFill>
                    <a:srgbClr val="7FC354"/>
                  </a:solidFill>
                  <a:latin typeface="SVN-Avo"/>
                  <a:cs typeface="Times New Roman" panose="02020603050405020304" pitchFamily="18" charset="0"/>
                </a:rPr>
                <a:t>Điều</a:t>
              </a:r>
              <a:r>
                <a:rPr lang="en-US" sz="2800" b="1" dirty="0">
                  <a:solidFill>
                    <a:srgbClr val="7FC354"/>
                  </a:solidFill>
                  <a:latin typeface="SVN-Avo"/>
                  <a:cs typeface="Times New Roman" panose="02020603050405020304" pitchFamily="18" charset="0"/>
                </a:rPr>
                <a:t> </a:t>
              </a:r>
              <a:r>
                <a:rPr lang="en-US" sz="2800" b="1" dirty="0" err="1">
                  <a:solidFill>
                    <a:srgbClr val="7FC354"/>
                  </a:solidFill>
                  <a:latin typeface="SVN-Avo"/>
                  <a:cs typeface="Times New Roman" panose="02020603050405020304" pitchFamily="18" charset="0"/>
                </a:rPr>
                <a:t>khiển</a:t>
              </a:r>
              <a:r>
                <a:rPr lang="en-US" sz="2800" b="1" dirty="0">
                  <a:solidFill>
                    <a:srgbClr val="7FC354"/>
                  </a:solidFill>
                  <a:latin typeface="SVN-Avo"/>
                  <a:cs typeface="Times New Roman" panose="02020603050405020304" pitchFamily="18" charset="0"/>
                </a:rPr>
                <a:t> </a:t>
              </a:r>
              <a:r>
                <a:rPr lang="en-US" sz="2800" b="1" dirty="0" err="1">
                  <a:solidFill>
                    <a:srgbClr val="7FC354"/>
                  </a:solidFill>
                  <a:latin typeface="SVN-Avo"/>
                  <a:cs typeface="Times New Roman" panose="02020603050405020304" pitchFamily="18" charset="0"/>
                </a:rPr>
                <a:t>nhân</a:t>
              </a:r>
              <a:r>
                <a:rPr lang="en-US" sz="2800" b="1" dirty="0">
                  <a:solidFill>
                    <a:srgbClr val="7FC354"/>
                  </a:solidFill>
                  <a:latin typeface="SVN-Avo"/>
                  <a:cs typeface="Times New Roman" panose="02020603050405020304" pitchFamily="18" charset="0"/>
                </a:rPr>
                <a:t> </a:t>
              </a:r>
              <a:r>
                <a:rPr lang="en-US" sz="2800" b="1" dirty="0" err="1">
                  <a:solidFill>
                    <a:srgbClr val="7FC354"/>
                  </a:solidFill>
                  <a:latin typeface="SVN-Avo"/>
                  <a:cs typeface="Times New Roman" panose="02020603050405020304" pitchFamily="18" charset="0"/>
                </a:rPr>
                <a:t>vật</a:t>
              </a:r>
              <a:r>
                <a:rPr lang="en-US" sz="2800" b="1" dirty="0">
                  <a:solidFill>
                    <a:srgbClr val="7FC354"/>
                  </a:solidFill>
                  <a:latin typeface="SVN-Avo"/>
                  <a:cs typeface="Times New Roman" panose="02020603050405020304" pitchFamily="18" charset="0"/>
                </a:rPr>
                <a:t> </a:t>
              </a:r>
              <a:r>
                <a:rPr lang="en-US" sz="2800" b="1" dirty="0" err="1">
                  <a:solidFill>
                    <a:srgbClr val="7FC354"/>
                  </a:solidFill>
                  <a:latin typeface="SVN-Avo"/>
                  <a:cs typeface="Times New Roman" panose="02020603050405020304" pitchFamily="18" charset="0"/>
                </a:rPr>
                <a:t>trong</a:t>
              </a:r>
              <a:r>
                <a:rPr lang="en-US" sz="2800" b="1" dirty="0">
                  <a:solidFill>
                    <a:srgbClr val="7FC354"/>
                  </a:solidFill>
                  <a:latin typeface="SVN-Avo"/>
                  <a:cs typeface="Times New Roman" panose="02020603050405020304" pitchFamily="18" charset="0"/>
                </a:rPr>
                <a:t> </a:t>
              </a:r>
              <a:r>
                <a:rPr lang="en-US" sz="2800" b="1" dirty="0" err="1">
                  <a:solidFill>
                    <a:srgbClr val="7FC354"/>
                  </a:solidFill>
                  <a:latin typeface="SVN-Avo"/>
                  <a:cs typeface="Times New Roman" panose="02020603050405020304" pitchFamily="18" charset="0"/>
                </a:rPr>
                <a:t>máy</a:t>
              </a:r>
              <a:r>
                <a:rPr lang="en-US" sz="2800" b="1" dirty="0">
                  <a:solidFill>
                    <a:srgbClr val="7FC354"/>
                  </a:solidFill>
                  <a:latin typeface="SVN-Avo"/>
                  <a:cs typeface="Times New Roman" panose="02020603050405020304" pitchFamily="18" charset="0"/>
                </a:rPr>
                <a:t> </a:t>
              </a:r>
              <a:r>
                <a:rPr lang="en-US" sz="2800" b="1" dirty="0" err="1">
                  <a:solidFill>
                    <a:srgbClr val="7FC354"/>
                  </a:solidFill>
                  <a:latin typeface="SVN-Avo"/>
                  <a:cs typeface="Times New Roman" panose="02020603050405020304" pitchFamily="18" charset="0"/>
                </a:rPr>
                <a:t>tính</a:t>
              </a:r>
              <a:endParaRPr lang="vi-VN" sz="2800" b="1" dirty="0">
                <a:solidFill>
                  <a:srgbClr val="7FC354"/>
                </a:solidFill>
                <a:latin typeface="SVN-Avo"/>
                <a:cs typeface="Times New Roman" panose="02020603050405020304" pitchFamily="18" charset="0"/>
              </a:endParaRPr>
            </a:p>
          </p:txBody>
        </p:sp>
        <p:sp>
          <p:nvSpPr>
            <p:cNvPr id="5" name="Rectangle: Rounded Corners 4"/>
            <p:cNvSpPr/>
            <p:nvPr/>
          </p:nvSpPr>
          <p:spPr>
            <a:xfrm>
              <a:off x="522612" y="1036933"/>
              <a:ext cx="10962947" cy="891278"/>
            </a:xfrm>
            <a:prstGeom prst="roundRect">
              <a:avLst>
                <a:gd name="adj" fmla="val 5722"/>
              </a:avLst>
            </a:prstGeom>
            <a:noFill/>
            <a:ln w="38100">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a:xfrm>
              <a:off x="931144" y="1530022"/>
              <a:ext cx="10145882" cy="256389"/>
            </a:xfrm>
            <a:prstGeom prst="rect">
              <a:avLst/>
            </a:prstGeom>
          </p:spPr>
          <p:txBody>
            <a:bodyPr wrap="square">
              <a:spAutoFit/>
            </a:bodyPr>
            <a:lstStyle/>
            <a:p>
              <a:pPr algn="just" defTabSz="342900">
                <a:lnSpc>
                  <a:spcPct val="150000"/>
                </a:lnSpc>
              </a:pPr>
              <a:r>
                <a:rPr lang="en-US" altLang="vi-VN" sz="2000" dirty="0" err="1">
                  <a:latin typeface="UTM Avo" panose="02040603050506020204" pitchFamily="18" charset="0"/>
                  <a:cs typeface="Times New Roman" panose="02020603050405020304" pitchFamily="18" charset="0"/>
                </a:rPr>
                <a:t>Nếu</a:t>
              </a:r>
              <a:r>
                <a:rPr lang="en-US" altLang="vi-VN" sz="2000" dirty="0">
                  <a:latin typeface="UTM Avo" panose="02040603050506020204" pitchFamily="18" charset="0"/>
                  <a:cs typeface="Times New Roman" panose="02020603050405020304" pitchFamily="18" charset="0"/>
                </a:rPr>
                <a:t> </a:t>
              </a:r>
              <a:r>
                <a:rPr lang="en-US" altLang="vi-VN" sz="2000" dirty="0" err="1">
                  <a:latin typeface="UTM Avo" panose="02040603050506020204" pitchFamily="18" charset="0"/>
                  <a:cs typeface="Times New Roman" panose="02020603050405020304" pitchFamily="18" charset="0"/>
                </a:rPr>
                <a:t>rô-bốt</a:t>
              </a:r>
              <a:r>
                <a:rPr lang="en-US" altLang="vi-VN" sz="2000" dirty="0">
                  <a:latin typeface="UTM Avo" panose="02040603050506020204" pitchFamily="18" charset="0"/>
                  <a:cs typeface="Times New Roman" panose="02020603050405020304" pitchFamily="18" charset="0"/>
                </a:rPr>
                <a:t> </a:t>
              </a:r>
              <a:r>
                <a:rPr lang="en-US" altLang="vi-VN" sz="2000" dirty="0" err="1">
                  <a:latin typeface="UTM Avo" panose="02040603050506020204" pitchFamily="18" charset="0"/>
                  <a:cs typeface="Times New Roman" panose="02020603050405020304" pitchFamily="18" charset="0"/>
                </a:rPr>
                <a:t>là</a:t>
              </a:r>
              <a:r>
                <a:rPr lang="en-US" altLang="vi-VN" sz="2000" dirty="0">
                  <a:latin typeface="UTM Avo" panose="02040603050506020204" pitchFamily="18" charset="0"/>
                  <a:cs typeface="Times New Roman" panose="02020603050405020304" pitchFamily="18" charset="0"/>
                </a:rPr>
                <a:t> </a:t>
              </a:r>
              <a:r>
                <a:rPr lang="en-US" altLang="vi-VN" sz="2000" dirty="0" err="1">
                  <a:latin typeface="UTM Avo" panose="02040603050506020204" pitchFamily="18" charset="0"/>
                  <a:cs typeface="Times New Roman" panose="02020603050405020304" pitchFamily="18" charset="0"/>
                </a:rPr>
                <a:t>một</a:t>
              </a:r>
              <a:r>
                <a:rPr lang="en-US" altLang="vi-VN" sz="2000" dirty="0">
                  <a:latin typeface="UTM Avo" panose="02040603050506020204" pitchFamily="18" charset="0"/>
                  <a:cs typeface="Times New Roman" panose="02020603050405020304" pitchFamily="18" charset="0"/>
                </a:rPr>
                <a:t> </a:t>
              </a:r>
              <a:r>
                <a:rPr lang="en-US" altLang="vi-VN" sz="2000" dirty="0" err="1">
                  <a:latin typeface="UTM Avo" panose="02040603050506020204" pitchFamily="18" charset="0"/>
                  <a:cs typeface="Times New Roman" panose="02020603050405020304" pitchFamily="18" charset="0"/>
                </a:rPr>
                <a:t>nhân</a:t>
              </a:r>
              <a:r>
                <a:rPr lang="en-US" altLang="vi-VN" sz="2000" dirty="0">
                  <a:latin typeface="UTM Avo" panose="02040603050506020204" pitchFamily="18" charset="0"/>
                  <a:cs typeface="Times New Roman" panose="02020603050405020304" pitchFamily="18" charset="0"/>
                </a:rPr>
                <a:t> </a:t>
              </a:r>
              <a:r>
                <a:rPr lang="en-US" altLang="vi-VN" sz="2000" dirty="0" err="1">
                  <a:latin typeface="UTM Avo" panose="02040603050506020204" pitchFamily="18" charset="0"/>
                  <a:cs typeface="Times New Roman" panose="02020603050405020304" pitchFamily="18" charset="0"/>
                </a:rPr>
                <a:t>vật</a:t>
              </a:r>
              <a:r>
                <a:rPr lang="en-US" altLang="vi-VN" sz="2000" dirty="0">
                  <a:latin typeface="UTM Avo" panose="02040603050506020204" pitchFamily="18" charset="0"/>
                  <a:cs typeface="Times New Roman" panose="02020603050405020304" pitchFamily="18" charset="0"/>
                </a:rPr>
                <a:t> </a:t>
              </a:r>
              <a:r>
                <a:rPr lang="en-US" altLang="vi-VN" sz="2000" dirty="0" err="1">
                  <a:latin typeface="UTM Avo" panose="02040603050506020204" pitchFamily="18" charset="0"/>
                  <a:cs typeface="Times New Roman" panose="02020603050405020304" pitchFamily="18" charset="0"/>
                </a:rPr>
                <a:t>trong</a:t>
              </a:r>
              <a:r>
                <a:rPr lang="en-US" altLang="vi-VN" sz="2000" dirty="0">
                  <a:latin typeface="UTM Avo" panose="02040603050506020204" pitchFamily="18" charset="0"/>
                  <a:cs typeface="Times New Roman" panose="02020603050405020304" pitchFamily="18" charset="0"/>
                </a:rPr>
                <a:t> </a:t>
              </a:r>
              <a:r>
                <a:rPr lang="en-US" altLang="vi-VN" sz="2000" dirty="0" err="1">
                  <a:latin typeface="UTM Avo" panose="02040603050506020204" pitchFamily="18" charset="0"/>
                  <a:cs typeface="Times New Roman" panose="02020603050405020304" pitchFamily="18" charset="0"/>
                </a:rPr>
                <a:t>máy</a:t>
              </a:r>
              <a:r>
                <a:rPr lang="en-US" altLang="vi-VN" sz="2000" dirty="0">
                  <a:latin typeface="UTM Avo" panose="02040603050506020204" pitchFamily="18" charset="0"/>
                  <a:cs typeface="Times New Roman" panose="02020603050405020304" pitchFamily="18" charset="0"/>
                </a:rPr>
                <a:t> </a:t>
              </a:r>
              <a:r>
                <a:rPr lang="en-US" altLang="vi-VN" sz="2000" dirty="0" err="1">
                  <a:latin typeface="UTM Avo" panose="02040603050506020204" pitchFamily="18" charset="0"/>
                  <a:cs typeface="Times New Roman" panose="02020603050405020304" pitchFamily="18" charset="0"/>
                </a:rPr>
                <a:t>tính</a:t>
              </a:r>
              <a:r>
                <a:rPr lang="en-US" altLang="vi-VN" sz="2000" dirty="0">
                  <a:latin typeface="UTM Avo" panose="02040603050506020204" pitchFamily="18" charset="0"/>
                  <a:cs typeface="Times New Roman" panose="02020603050405020304" pitchFamily="18" charset="0"/>
                </a:rPr>
                <a:t> </a:t>
              </a:r>
              <a:r>
                <a:rPr lang="en-US" altLang="vi-VN" sz="2000" dirty="0" err="1">
                  <a:latin typeface="UTM Avo" panose="02040603050506020204" pitchFamily="18" charset="0"/>
                  <a:cs typeface="Times New Roman" panose="02020603050405020304" pitchFamily="18" charset="0"/>
                </a:rPr>
                <a:t>thì</a:t>
              </a:r>
              <a:r>
                <a:rPr lang="en-US" altLang="vi-VN" sz="2000" dirty="0">
                  <a:latin typeface="UTM Avo" panose="02040603050506020204" pitchFamily="18" charset="0"/>
                  <a:cs typeface="Times New Roman" panose="02020603050405020304" pitchFamily="18" charset="0"/>
                </a:rPr>
                <a:t> </a:t>
              </a:r>
              <a:r>
                <a:rPr lang="en-US" altLang="vi-VN" sz="2000" dirty="0" err="1">
                  <a:latin typeface="UTM Avo" panose="02040603050506020204" pitchFamily="18" charset="0"/>
                  <a:cs typeface="Times New Roman" panose="02020603050405020304" pitchFamily="18" charset="0"/>
                </a:rPr>
                <a:t>em</a:t>
              </a:r>
              <a:r>
                <a:rPr lang="en-US" altLang="vi-VN" sz="2000" dirty="0">
                  <a:latin typeface="UTM Avo" panose="02040603050506020204" pitchFamily="18" charset="0"/>
                  <a:cs typeface="Times New Roman" panose="02020603050405020304" pitchFamily="18" charset="0"/>
                </a:rPr>
                <a:t> </a:t>
              </a:r>
              <a:r>
                <a:rPr lang="en-US" altLang="vi-VN" sz="2000" dirty="0" err="1">
                  <a:latin typeface="UTM Avo" panose="02040603050506020204" pitchFamily="18" charset="0"/>
                  <a:cs typeface="Times New Roman" panose="02020603050405020304" pitchFamily="18" charset="0"/>
                </a:rPr>
                <a:t>điều</a:t>
              </a:r>
              <a:r>
                <a:rPr lang="en-US" altLang="vi-VN" sz="2000" dirty="0">
                  <a:latin typeface="UTM Avo" panose="02040603050506020204" pitchFamily="18" charset="0"/>
                  <a:cs typeface="Times New Roman" panose="02020603050405020304" pitchFamily="18" charset="0"/>
                </a:rPr>
                <a:t> </a:t>
              </a:r>
              <a:r>
                <a:rPr lang="en-US" altLang="vi-VN" sz="2000" dirty="0" err="1">
                  <a:latin typeface="UTM Avo" panose="02040603050506020204" pitchFamily="18" charset="0"/>
                  <a:cs typeface="Times New Roman" panose="02020603050405020304" pitchFamily="18" charset="0"/>
                </a:rPr>
                <a:t>khiển</a:t>
              </a:r>
              <a:r>
                <a:rPr lang="en-US" altLang="vi-VN" sz="2000" dirty="0">
                  <a:latin typeface="UTM Avo" panose="02040603050506020204" pitchFamily="18" charset="0"/>
                  <a:cs typeface="Times New Roman" panose="02020603050405020304" pitchFamily="18" charset="0"/>
                </a:rPr>
                <a:t> </a:t>
              </a:r>
              <a:r>
                <a:rPr lang="en-US" altLang="vi-VN" sz="2000" dirty="0" err="1">
                  <a:latin typeface="UTM Avo" panose="02040603050506020204" pitchFamily="18" charset="0"/>
                  <a:cs typeface="Times New Roman" panose="02020603050405020304" pitchFamily="18" charset="0"/>
                </a:rPr>
                <a:t>nhân</a:t>
              </a:r>
              <a:r>
                <a:rPr lang="en-US" altLang="vi-VN" sz="2000" dirty="0">
                  <a:latin typeface="UTM Avo" panose="02040603050506020204" pitchFamily="18" charset="0"/>
                  <a:cs typeface="Times New Roman" panose="02020603050405020304" pitchFamily="18" charset="0"/>
                </a:rPr>
                <a:t> </a:t>
              </a:r>
              <a:r>
                <a:rPr lang="en-US" altLang="vi-VN" sz="2000" dirty="0" err="1">
                  <a:latin typeface="UTM Avo" panose="02040603050506020204" pitchFamily="18" charset="0"/>
                  <a:cs typeface="Times New Roman" panose="02020603050405020304" pitchFamily="18" charset="0"/>
                </a:rPr>
                <a:t>vật</a:t>
              </a:r>
              <a:r>
                <a:rPr lang="en-US" altLang="vi-VN" sz="2000" dirty="0">
                  <a:latin typeface="UTM Avo" panose="02040603050506020204" pitchFamily="18" charset="0"/>
                  <a:cs typeface="Times New Roman" panose="02020603050405020304" pitchFamily="18" charset="0"/>
                </a:rPr>
                <a:t> </a:t>
              </a:r>
              <a:r>
                <a:rPr lang="en-US" altLang="vi-VN" sz="2000" dirty="0" err="1">
                  <a:latin typeface="UTM Avo" panose="02040603050506020204" pitchFamily="18" charset="0"/>
                  <a:cs typeface="Times New Roman" panose="02020603050405020304" pitchFamily="18" charset="0"/>
                </a:rPr>
                <a:t>này</a:t>
              </a:r>
              <a:r>
                <a:rPr lang="en-US" altLang="vi-VN" sz="2000" dirty="0">
                  <a:latin typeface="UTM Avo" panose="02040603050506020204" pitchFamily="18" charset="0"/>
                  <a:cs typeface="Times New Roman" panose="02020603050405020304" pitchFamily="18" charset="0"/>
                </a:rPr>
                <a:t> </a:t>
              </a:r>
              <a:r>
                <a:rPr lang="en-US" altLang="vi-VN" sz="2000" dirty="0" err="1">
                  <a:latin typeface="UTM Avo" panose="02040603050506020204" pitchFamily="18" charset="0"/>
                  <a:cs typeface="Times New Roman" panose="02020603050405020304" pitchFamily="18" charset="0"/>
                </a:rPr>
                <a:t>bằng</a:t>
              </a:r>
              <a:r>
                <a:rPr lang="en-US" altLang="vi-VN" sz="2000" dirty="0">
                  <a:latin typeface="UTM Avo" panose="02040603050506020204" pitchFamily="18" charset="0"/>
                  <a:cs typeface="Times New Roman" panose="02020603050405020304" pitchFamily="18" charset="0"/>
                </a:rPr>
                <a:t> </a:t>
              </a:r>
              <a:r>
                <a:rPr lang="en-US" altLang="vi-VN" sz="2000" dirty="0" err="1">
                  <a:latin typeface="UTM Avo" panose="02040603050506020204" pitchFamily="18" charset="0"/>
                  <a:cs typeface="Times New Roman" panose="02020603050405020304" pitchFamily="18" charset="0"/>
                </a:rPr>
                <a:t>cách</a:t>
              </a:r>
              <a:r>
                <a:rPr lang="en-US" altLang="vi-VN" sz="2000" dirty="0">
                  <a:latin typeface="UTM Avo" panose="02040603050506020204" pitchFamily="18" charset="0"/>
                  <a:cs typeface="Times New Roman" panose="02020603050405020304" pitchFamily="18" charset="0"/>
                </a:rPr>
                <a:t> </a:t>
              </a:r>
              <a:r>
                <a:rPr lang="en-US" altLang="vi-VN" sz="2000" dirty="0" err="1">
                  <a:latin typeface="UTM Avo" panose="02040603050506020204" pitchFamily="18" charset="0"/>
                  <a:cs typeface="Times New Roman" panose="02020603050405020304" pitchFamily="18" charset="0"/>
                </a:rPr>
                <a:t>nào</a:t>
              </a:r>
              <a:r>
                <a:rPr lang="en-US" altLang="vi-VN" sz="2000" dirty="0">
                  <a:latin typeface="UTM Avo" panose="02040603050506020204" pitchFamily="18" charset="0"/>
                  <a:cs typeface="Times New Roman" panose="02020603050405020304" pitchFamily="18" charset="0"/>
                </a:rPr>
                <a:t>?</a:t>
              </a:r>
            </a:p>
          </p:txBody>
        </p:sp>
        <p:grpSp>
          <p:nvGrpSpPr>
            <p:cNvPr id="7" name="Group 6"/>
            <p:cNvGrpSpPr/>
            <p:nvPr/>
          </p:nvGrpSpPr>
          <p:grpSpPr>
            <a:xfrm>
              <a:off x="638185" y="941386"/>
              <a:ext cx="6010444" cy="2113706"/>
              <a:chOff x="638185" y="941386"/>
              <a:chExt cx="6010444" cy="2113706"/>
            </a:xfrm>
          </p:grpSpPr>
          <p:grpSp>
            <p:nvGrpSpPr>
              <p:cNvPr id="9" name="Group 8"/>
              <p:cNvGrpSpPr/>
              <p:nvPr/>
            </p:nvGrpSpPr>
            <p:grpSpPr>
              <a:xfrm>
                <a:off x="638185" y="1068533"/>
                <a:ext cx="2578172" cy="393882"/>
                <a:chOff x="6021948" y="1377672"/>
                <a:chExt cx="2578172" cy="393882"/>
              </a:xfrm>
            </p:grpSpPr>
            <p:sp>
              <p:nvSpPr>
                <p:cNvPr id="14" name="Rectangle: Top Corners Rounded 13"/>
                <p:cNvSpPr/>
                <p:nvPr/>
              </p:nvSpPr>
              <p:spPr>
                <a:xfrm>
                  <a:off x="6021948" y="1390971"/>
                  <a:ext cx="2578172" cy="380583"/>
                </a:xfrm>
                <a:prstGeom prst="round2SameRect">
                  <a:avLst/>
                </a:prstGeom>
                <a:solidFill>
                  <a:srgbClr val="7FC3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latin typeface="UTM Bienvenue" panose="02040603050506020204" pitchFamily="18" charset="0"/>
                  </a:endParaRPr>
                </a:p>
              </p:txBody>
            </p:sp>
            <p:sp>
              <p:nvSpPr>
                <p:cNvPr id="15" name="Rectangle 14"/>
                <p:cNvSpPr/>
                <p:nvPr/>
              </p:nvSpPr>
              <p:spPr>
                <a:xfrm>
                  <a:off x="6116639" y="1377672"/>
                  <a:ext cx="2202877" cy="379397"/>
                </a:xfrm>
                <a:prstGeom prst="rect">
                  <a:avLst/>
                </a:prstGeom>
              </p:spPr>
              <p:txBody>
                <a:bodyPr wrap="square">
                  <a:spAutoFit/>
                </a:bodyPr>
                <a:lstStyle/>
                <a:p>
                  <a:pPr algn="ctr" defTabSz="342900">
                    <a:lnSpc>
                      <a:spcPct val="150000"/>
                    </a:lnSpc>
                  </a:pPr>
                  <a:r>
                    <a:rPr lang="en-US" sz="2800" b="1" dirty="0">
                      <a:solidFill>
                        <a:schemeClr val="bg1"/>
                      </a:solidFill>
                      <a:latin typeface="UTM Bienvenue" panose="02040603050506020204" pitchFamily="18" charset="0"/>
                      <a:cs typeface="Times New Roman" panose="02020603050405020304" pitchFamily="18" charset="0"/>
                    </a:rPr>
                    <a:t>HOẠT ĐỘNG </a:t>
                  </a:r>
                  <a:endParaRPr lang="vi-VN" sz="2800" b="1" dirty="0">
                    <a:solidFill>
                      <a:schemeClr val="bg1"/>
                    </a:solidFill>
                    <a:latin typeface="UTM Avo" panose="02040603050506020204" pitchFamily="18" charset="0"/>
                    <a:cs typeface="Times New Roman" panose="02020603050405020304" pitchFamily="18" charset="0"/>
                  </a:endParaRPr>
                </a:p>
              </p:txBody>
            </p:sp>
          </p:grpSp>
          <p:grpSp>
            <p:nvGrpSpPr>
              <p:cNvPr id="10" name="Group 9"/>
              <p:cNvGrpSpPr/>
              <p:nvPr/>
            </p:nvGrpSpPr>
            <p:grpSpPr>
              <a:xfrm rot="20419193">
                <a:off x="2882543" y="941386"/>
                <a:ext cx="1121133" cy="639780"/>
                <a:chOff x="10442150" y="1062239"/>
                <a:chExt cx="3996719" cy="2341948"/>
              </a:xfrm>
            </p:grpSpPr>
            <p:pic>
              <p:nvPicPr>
                <p:cNvPr id="12" name="Picture 5"/>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10442150" y="1062239"/>
                  <a:ext cx="3497522" cy="2341948"/>
                </a:xfrm>
                <a:prstGeom prst="rect">
                  <a:avLst/>
                </a:prstGeom>
              </p:spPr>
            </p:pic>
            <p:pic>
              <p:nvPicPr>
                <p:cNvPr id="13" name="Picture 6"/>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10599209" y="1257936"/>
                  <a:ext cx="3839660" cy="2005948"/>
                </a:xfrm>
                <a:prstGeom prst="rect">
                  <a:avLst/>
                </a:prstGeom>
              </p:spPr>
            </p:pic>
          </p:grpSp>
          <p:sp>
            <p:nvSpPr>
              <p:cNvPr id="11" name="Rectangle 10"/>
              <p:cNvSpPr/>
              <p:nvPr/>
            </p:nvSpPr>
            <p:spPr>
              <a:xfrm>
                <a:off x="6061873" y="2676429"/>
                <a:ext cx="586756" cy="378663"/>
              </a:xfrm>
              <a:prstGeom prst="rect">
                <a:avLst/>
              </a:prstGeom>
            </p:spPr>
            <p:txBody>
              <a:bodyPr wrap="square">
                <a:spAutoFit/>
              </a:bodyPr>
              <a:lstStyle/>
              <a:p>
                <a:pPr algn="ctr" defTabSz="342900">
                  <a:lnSpc>
                    <a:spcPct val="150000"/>
                  </a:lnSpc>
                </a:pPr>
                <a:r>
                  <a:rPr lang="en-US" sz="2800" b="1">
                    <a:solidFill>
                      <a:schemeClr val="bg1"/>
                    </a:solidFill>
                    <a:latin typeface="UTM HelvetIns" panose="02040603050506020204" pitchFamily="18" charset="0"/>
                    <a:cs typeface="Times New Roman" panose="02020603050405020304" pitchFamily="18" charset="0"/>
                  </a:rPr>
                  <a:t>2</a:t>
                </a:r>
                <a:endParaRPr lang="vi-VN" sz="2800" b="1">
                  <a:solidFill>
                    <a:schemeClr val="bg1"/>
                  </a:solidFill>
                  <a:latin typeface="UTM Avo" panose="02040603050506020204" pitchFamily="18" charset="0"/>
                  <a:cs typeface="Times New Roman" panose="02020603050405020304" pitchFamily="18" charset="0"/>
                </a:endParaRPr>
              </a:p>
            </p:txBody>
          </p:sp>
        </p:grpSp>
      </p:grpSp>
      <p:sp>
        <p:nvSpPr>
          <p:cNvPr id="24" name="Text Box 23"/>
          <p:cNvSpPr txBox="1"/>
          <p:nvPr/>
        </p:nvSpPr>
        <p:spPr>
          <a:xfrm>
            <a:off x="1110399" y="3143334"/>
            <a:ext cx="10058400" cy="2733762"/>
          </a:xfrm>
          <a:prstGeom prst="rect">
            <a:avLst/>
          </a:prstGeom>
          <a:noFill/>
        </p:spPr>
        <p:txBody>
          <a:bodyPr wrap="square" rtlCol="0" anchor="t">
            <a:spAutoFit/>
          </a:bodyPr>
          <a:lstStyle/>
          <a:p>
            <a:pPr>
              <a:lnSpc>
                <a:spcPts val="3500"/>
              </a:lnSpc>
            </a:pPr>
            <a:r>
              <a:rPr lang="vi-VN" sz="2000" dirty="0" smtClean="0">
                <a:latin typeface="UTM Avo" panose="02040603050506020204"/>
              </a:rPr>
              <a:t>             </a:t>
            </a:r>
            <a:r>
              <a:rPr lang="vi-VN" sz="2000" dirty="0">
                <a:latin typeface="UTM Avo" panose="02040603050506020204"/>
              </a:rPr>
              <a:t>Trong hoạt động khởi động, bạn học sinh đóng vai rô-bốt thực hiện hành động là do hiểu được những chỉ dẫn bằng lời nói của bạn cùng chơi. Nếu rô-bốt là một nhân vật trong máy tính, em cần phải sử dụng một ngôn ngữ riêng, phù hợp để chỉ dẫn cho nhân vật đó. Đó là ngôn ngữ lập trình. Mỗi chỉ dẫn trong ngôn ngữ lập trình được gọi là một câu lệnh. Hình 62 cho em thấy sự tương ứng giữa chỉ dẫn hoạt động (Hình 62a) và câu lệnh trong ngôn ngữ lập trình Scratch (Hình 62b).</a:t>
            </a:r>
            <a:endParaRPr lang="en-US" sz="2000" dirty="0">
              <a:latin typeface="UTM Avo" panose="02040603050506020204"/>
            </a:endParaRPr>
          </a:p>
        </p:txBody>
      </p:sp>
      <p:pic>
        <p:nvPicPr>
          <p:cNvPr id="22" name="Picture 21"/>
          <p:cNvPicPr>
            <a:picLocks noChangeAspect="1"/>
          </p:cNvPicPr>
          <p:nvPr/>
        </p:nvPicPr>
        <p:blipFill>
          <a:blip r:embed="rId6"/>
          <a:stretch>
            <a:fillRect/>
          </a:stretch>
        </p:blipFill>
        <p:spPr>
          <a:xfrm>
            <a:off x="1160346" y="2923327"/>
            <a:ext cx="765999" cy="726898"/>
          </a:xfrm>
          <a:prstGeom prst="rect">
            <a:avLst/>
          </a:prstGeom>
        </p:spPr>
      </p:pic>
    </p:spTree>
    <p:extLst>
      <p:ext uri="{BB962C8B-B14F-4D97-AF65-F5344CB8AC3E}">
        <p14:creationId xmlns:p14="http://schemas.microsoft.com/office/powerpoint/2010/main" val="155732877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p:cTn id="7" dur="500" fill="hold"/>
                                        <p:tgtEl>
                                          <p:spTgt spid="2">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2">
                                            <p:txEl>
                                              <p:pRg st="0" end="0"/>
                                            </p:txEl>
                                          </p:spTgt>
                                        </p:tgtEl>
                                        <p:attrNameLst>
                                          <p:attrName>ppt_y</p:attrName>
                                        </p:attrNameLst>
                                      </p:cBhvr>
                                      <p:tavLst>
                                        <p:tav tm="0">
                                          <p:val>
                                            <p:strVal val="#ppt_y"/>
                                          </p:val>
                                        </p:tav>
                                        <p:tav tm="100000">
                                          <p:val>
                                            <p:strVal val="#ppt_y"/>
                                          </p:val>
                                        </p:tav>
                                      </p:tavLst>
                                    </p:anim>
                                    <p:anim calcmode="lin" valueType="num">
                                      <p:cBhvr>
                                        <p:cTn id="9" dur="500" fill="hold"/>
                                        <p:tgtEl>
                                          <p:spTgt spid="2">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2">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2">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42" presetClass="entr" presetSubtype="0" fill="hold" nodeType="clickEffect">
                                  <p:stCondLst>
                                    <p:cond delay="0"/>
                                  </p:stCondLst>
                                  <p:childTnLst>
                                    <p:set>
                                      <p:cBhvr>
                                        <p:cTn id="15" dur="1" fill="hold">
                                          <p:stCondLst>
                                            <p:cond delay="0"/>
                                          </p:stCondLst>
                                        </p:cTn>
                                        <p:tgtEl>
                                          <p:spTgt spid="3"/>
                                        </p:tgtEl>
                                        <p:attrNameLst>
                                          <p:attrName>style.visibility</p:attrName>
                                        </p:attrNameLst>
                                      </p:cBhvr>
                                      <p:to>
                                        <p:strVal val="visible"/>
                                      </p:to>
                                    </p:set>
                                    <p:animEffect transition="in" filter="fade">
                                      <p:cBhvr>
                                        <p:cTn id="16" dur="1000"/>
                                        <p:tgtEl>
                                          <p:spTgt spid="3"/>
                                        </p:tgtEl>
                                      </p:cBhvr>
                                    </p:animEffect>
                                    <p:anim calcmode="lin" valueType="num">
                                      <p:cBhvr>
                                        <p:cTn id="17" dur="1000" fill="hold"/>
                                        <p:tgtEl>
                                          <p:spTgt spid="3"/>
                                        </p:tgtEl>
                                        <p:attrNameLst>
                                          <p:attrName>ppt_x</p:attrName>
                                        </p:attrNameLst>
                                      </p:cBhvr>
                                      <p:tavLst>
                                        <p:tav tm="0">
                                          <p:val>
                                            <p:strVal val="#ppt_x"/>
                                          </p:val>
                                        </p:tav>
                                        <p:tav tm="100000">
                                          <p:val>
                                            <p:strVal val="#ppt_x"/>
                                          </p:val>
                                        </p:tav>
                                      </p:tavLst>
                                    </p:anim>
                                    <p:anim calcmode="lin" valueType="num">
                                      <p:cBhvr>
                                        <p:cTn id="18"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8" presetClass="entr" presetSubtype="16" fill="hold" grpId="0" nodeType="clickEffect">
                                  <p:stCondLst>
                                    <p:cond delay="0"/>
                                  </p:stCondLst>
                                  <p:childTnLst>
                                    <p:set>
                                      <p:cBhvr>
                                        <p:cTn id="22" dur="1" fill="hold">
                                          <p:stCondLst>
                                            <p:cond delay="0"/>
                                          </p:stCondLst>
                                        </p:cTn>
                                        <p:tgtEl>
                                          <p:spTgt spid="24"/>
                                        </p:tgtEl>
                                        <p:attrNameLst>
                                          <p:attrName>style.visibility</p:attrName>
                                        </p:attrNameLst>
                                      </p:cBhvr>
                                      <p:to>
                                        <p:strVal val="visible"/>
                                      </p:to>
                                    </p:set>
                                    <p:animEffect transition="in" filter="diamond(in)">
                                      <p:cBhvr>
                                        <p:cTn id="23" dur="2000"/>
                                        <p:tgtEl>
                                          <p:spTgt spid="24"/>
                                        </p:tgtEl>
                                      </p:cBhvr>
                                    </p:animEffect>
                                  </p:childTnLst>
                                </p:cTn>
                              </p:par>
                              <p:par>
                                <p:cTn id="24" presetID="14" presetClass="entr" presetSubtype="10" fill="hold" nodeType="withEffect">
                                  <p:stCondLst>
                                    <p:cond delay="0"/>
                                  </p:stCondLst>
                                  <p:childTnLst>
                                    <p:set>
                                      <p:cBhvr>
                                        <p:cTn id="25" dur="1" fill="hold">
                                          <p:stCondLst>
                                            <p:cond delay="0"/>
                                          </p:stCondLst>
                                        </p:cTn>
                                        <p:tgtEl>
                                          <p:spTgt spid="22"/>
                                        </p:tgtEl>
                                        <p:attrNameLst>
                                          <p:attrName>style.visibility</p:attrName>
                                        </p:attrNameLst>
                                      </p:cBhvr>
                                      <p:to>
                                        <p:strVal val="visible"/>
                                      </p:to>
                                    </p:set>
                                    <p:animEffect transition="in" filter="randombar(horizontal)">
                                      <p:cBhvr>
                                        <p:cTn id="26"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P spid="24"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B3047003-BDC1-441F-A0E1-7728E4169670}"/>
              </a:ext>
            </a:extLst>
          </p:cNvPr>
          <p:cNvSpPr/>
          <p:nvPr/>
        </p:nvSpPr>
        <p:spPr>
          <a:xfrm>
            <a:off x="7129153" y="289614"/>
            <a:ext cx="1411734" cy="553998"/>
          </a:xfrm>
          <a:prstGeom prst="rect">
            <a:avLst/>
          </a:prstGeom>
        </p:spPr>
        <p:txBody>
          <a:bodyPr wrap="square">
            <a:spAutoFit/>
          </a:bodyPr>
          <a:lstStyle/>
          <a:p>
            <a:pPr algn="just" defTabSz="342900">
              <a:lnSpc>
                <a:spcPct val="150000"/>
              </a:lnSpc>
            </a:pPr>
            <a:r>
              <a:rPr lang="vi-VN" sz="2000" i="1" dirty="0" smtClean="0">
                <a:latin typeface="UTM Avo" panose="02040603050506020204" pitchFamily="18" charset="0"/>
                <a:cs typeface="Times New Roman" panose="02020603050405020304" pitchFamily="18" charset="0"/>
              </a:rPr>
              <a:t>Nhân vật</a:t>
            </a:r>
            <a:endParaRPr lang="vi-VN" sz="2000" i="1" dirty="0">
              <a:latin typeface="UTM Avo" panose="02040603050506020204" pitchFamily="18" charset="0"/>
              <a:cs typeface="Times New Roman" panose="02020603050405020304" pitchFamily="18" charset="0"/>
            </a:endParaRPr>
          </a:p>
        </p:txBody>
      </p:sp>
      <p:pic>
        <p:nvPicPr>
          <p:cNvPr id="2" name="Picture 1"/>
          <p:cNvPicPr>
            <a:picLocks noChangeAspect="1"/>
          </p:cNvPicPr>
          <p:nvPr/>
        </p:nvPicPr>
        <p:blipFill>
          <a:blip r:embed="rId2"/>
          <a:stretch>
            <a:fillRect/>
          </a:stretch>
        </p:blipFill>
        <p:spPr>
          <a:xfrm>
            <a:off x="2240064" y="741079"/>
            <a:ext cx="6621835" cy="3767946"/>
          </a:xfrm>
          <a:prstGeom prst="rect">
            <a:avLst/>
          </a:prstGeom>
        </p:spPr>
      </p:pic>
      <p:sp>
        <p:nvSpPr>
          <p:cNvPr id="3" name="Rectangle 2"/>
          <p:cNvSpPr/>
          <p:nvPr/>
        </p:nvSpPr>
        <p:spPr>
          <a:xfrm>
            <a:off x="3058936" y="364351"/>
            <a:ext cx="966931" cy="369332"/>
          </a:xfrm>
          <a:prstGeom prst="rect">
            <a:avLst/>
          </a:prstGeom>
        </p:spPr>
        <p:txBody>
          <a:bodyPr wrap="none">
            <a:spAutoFit/>
          </a:bodyPr>
          <a:lstStyle/>
          <a:p>
            <a:r>
              <a:rPr lang="vi-VN" i="1" dirty="0">
                <a:latin typeface="UTM Avo" panose="02040603050506020204" pitchFamily="18" charset="0"/>
                <a:cs typeface="Times New Roman" panose="02020603050405020304" pitchFamily="18" charset="0"/>
              </a:rPr>
              <a:t>Chỉ dẫn </a:t>
            </a:r>
            <a:endParaRPr lang="en-US" dirty="0"/>
          </a:p>
        </p:txBody>
      </p:sp>
      <p:sp>
        <p:nvSpPr>
          <p:cNvPr id="6" name="Rectangle 5"/>
          <p:cNvSpPr/>
          <p:nvPr/>
        </p:nvSpPr>
        <p:spPr>
          <a:xfrm>
            <a:off x="5051528" y="381947"/>
            <a:ext cx="1479829" cy="369332"/>
          </a:xfrm>
          <a:prstGeom prst="rect">
            <a:avLst/>
          </a:prstGeom>
        </p:spPr>
        <p:txBody>
          <a:bodyPr wrap="none">
            <a:spAutoFit/>
          </a:bodyPr>
          <a:lstStyle/>
          <a:p>
            <a:r>
              <a:rPr lang="vi-VN" i="1" dirty="0">
                <a:latin typeface="UTM Avo" panose="02040603050506020204" pitchFamily="18" charset="0"/>
                <a:cs typeface="Times New Roman" panose="02020603050405020304" pitchFamily="18" charset="0"/>
              </a:rPr>
              <a:t>Chương trình </a:t>
            </a:r>
            <a:endParaRPr lang="en-US" dirty="0"/>
          </a:p>
        </p:txBody>
      </p:sp>
      <p:sp>
        <p:nvSpPr>
          <p:cNvPr id="7" name="Rectangle 6"/>
          <p:cNvSpPr/>
          <p:nvPr/>
        </p:nvSpPr>
        <p:spPr>
          <a:xfrm>
            <a:off x="3799715" y="4275380"/>
            <a:ext cx="4314921" cy="499176"/>
          </a:xfrm>
          <a:prstGeom prst="rect">
            <a:avLst/>
          </a:prstGeom>
        </p:spPr>
        <p:txBody>
          <a:bodyPr wrap="square">
            <a:spAutoFit/>
          </a:bodyPr>
          <a:lstStyle/>
          <a:p>
            <a:pPr algn="just" defTabSz="342900">
              <a:lnSpc>
                <a:spcPct val="150000"/>
              </a:lnSpc>
            </a:pPr>
            <a:r>
              <a:rPr lang="vi-VN" altLang="vi-VN" sz="2000" b="1" dirty="0">
                <a:latin typeface="UTM Avo" panose="02040603050506020204" pitchFamily="18" charset="0"/>
                <a:cs typeface="Times New Roman" panose="02020603050405020304" pitchFamily="18" charset="0"/>
              </a:rPr>
              <a:t>Hình 62</a:t>
            </a:r>
            <a:r>
              <a:rPr lang="vi-VN" altLang="vi-VN" sz="2000" dirty="0">
                <a:latin typeface="UTM Avo" panose="02040603050506020204" pitchFamily="18" charset="0"/>
                <a:cs typeface="Times New Roman" panose="02020603050405020304" pitchFamily="18" charset="0"/>
              </a:rPr>
              <a:t>. Chương trình máy tính</a:t>
            </a:r>
            <a:r>
              <a:rPr lang="en-US" altLang="vi-VN" sz="2000" dirty="0">
                <a:latin typeface="UTM Avo" panose="02040603050506020204" pitchFamily="18" charset="0"/>
                <a:cs typeface="Times New Roman" panose="02020603050405020304" pitchFamily="18" charset="0"/>
              </a:rPr>
              <a:t>	 </a:t>
            </a:r>
          </a:p>
        </p:txBody>
      </p:sp>
      <p:grpSp>
        <p:nvGrpSpPr>
          <p:cNvPr id="8" name="Group 7"/>
          <p:cNvGrpSpPr/>
          <p:nvPr/>
        </p:nvGrpSpPr>
        <p:grpSpPr>
          <a:xfrm>
            <a:off x="696373" y="4533040"/>
            <a:ext cx="10190138" cy="1838528"/>
            <a:chOff x="3543463" y="590254"/>
            <a:chExt cx="7891554" cy="1360012"/>
          </a:xfrm>
        </p:grpSpPr>
        <p:grpSp>
          <p:nvGrpSpPr>
            <p:cNvPr id="9" name="Group 8"/>
            <p:cNvGrpSpPr/>
            <p:nvPr/>
          </p:nvGrpSpPr>
          <p:grpSpPr>
            <a:xfrm>
              <a:off x="3543463" y="590254"/>
              <a:ext cx="7681263" cy="1360012"/>
              <a:chOff x="3543463" y="590254"/>
              <a:chExt cx="7681263" cy="1360012"/>
            </a:xfrm>
          </p:grpSpPr>
          <p:grpSp>
            <p:nvGrpSpPr>
              <p:cNvPr id="11" name="Group 10"/>
              <p:cNvGrpSpPr/>
              <p:nvPr/>
            </p:nvGrpSpPr>
            <p:grpSpPr>
              <a:xfrm>
                <a:off x="3753754" y="865064"/>
                <a:ext cx="7470972" cy="1085202"/>
                <a:chOff x="4217929" y="865468"/>
                <a:chExt cx="6721212" cy="1600972"/>
              </a:xfrm>
            </p:grpSpPr>
            <p:sp>
              <p:nvSpPr>
                <p:cNvPr id="13" name="Rectangle: Rounded Corners 15"/>
                <p:cNvSpPr/>
                <p:nvPr/>
              </p:nvSpPr>
              <p:spPr>
                <a:xfrm>
                  <a:off x="4217929" y="1054359"/>
                  <a:ext cx="6721212" cy="1412081"/>
                </a:xfrm>
                <a:prstGeom prst="roundRect">
                  <a:avLst/>
                </a:prstGeom>
                <a:solidFill>
                  <a:srgbClr val="C1BFC5"/>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Rounded Corners 16"/>
                <p:cNvSpPr/>
                <p:nvPr/>
              </p:nvSpPr>
              <p:spPr>
                <a:xfrm>
                  <a:off x="4217929" y="865468"/>
                  <a:ext cx="6645204" cy="1440316"/>
                </a:xfrm>
                <a:prstGeom prst="roundRect">
                  <a:avLst/>
                </a:prstGeom>
                <a:solidFill>
                  <a:srgbClr val="F2E9CC"/>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12" name="Picture 1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a:xfrm>
                <a:off x="3543463" y="590254"/>
                <a:ext cx="788890" cy="698559"/>
              </a:xfrm>
              <a:prstGeom prst="rect">
                <a:avLst/>
              </a:prstGeom>
            </p:spPr>
          </p:pic>
        </p:grpSp>
        <p:sp>
          <p:nvSpPr>
            <p:cNvPr id="10" name="Rectangle 9"/>
            <p:cNvSpPr/>
            <p:nvPr/>
          </p:nvSpPr>
          <p:spPr>
            <a:xfrm>
              <a:off x="3800162" y="885967"/>
              <a:ext cx="7634855" cy="978986"/>
            </a:xfrm>
            <a:prstGeom prst="rect">
              <a:avLst/>
            </a:prstGeom>
          </p:spPr>
          <p:txBody>
            <a:bodyPr wrap="square">
              <a:spAutoFit/>
            </a:bodyPr>
            <a:lstStyle/>
            <a:p>
              <a:pPr defTabSz="342900">
                <a:lnSpc>
                  <a:spcPts val="3200"/>
                </a:lnSpc>
              </a:pPr>
              <a:r>
                <a:rPr lang="vi-VN" altLang="vi-VN" sz="2400" b="1" dirty="0" smtClean="0">
                  <a:solidFill>
                    <a:srgbClr val="F03C69"/>
                  </a:solidFill>
                  <a:latin typeface="Times New Roman" panose="02020603050405020304" pitchFamily="18" charset="0"/>
                  <a:cs typeface="Times New Roman" panose="02020603050405020304" pitchFamily="18" charset="0"/>
                </a:rPr>
                <a:t>        Các trò chơi trên máy tính được tạo ra bằng </a:t>
              </a:r>
              <a:r>
                <a:rPr lang="vi-VN" altLang="vi-VN" sz="2400" b="1" dirty="0">
                  <a:solidFill>
                    <a:srgbClr val="F03C69"/>
                  </a:solidFill>
                  <a:latin typeface="Times New Roman" panose="02020603050405020304" pitchFamily="18" charset="0"/>
                  <a:cs typeface="Times New Roman" panose="02020603050405020304" pitchFamily="18" charset="0"/>
                </a:rPr>
                <a:t>cách viết chương trình trong </a:t>
              </a:r>
              <a:r>
                <a:rPr lang="vi-VN" altLang="vi-VN" sz="2400" b="1" dirty="0" smtClean="0">
                  <a:solidFill>
                    <a:srgbClr val="F03C69"/>
                  </a:solidFill>
                  <a:latin typeface="Times New Roman" panose="02020603050405020304" pitchFamily="18" charset="0"/>
                  <a:cs typeface="Times New Roman" panose="02020603050405020304" pitchFamily="18" charset="0"/>
                </a:rPr>
                <a:t>một ngôn ngữ lập trình</a:t>
              </a:r>
              <a:r>
                <a:rPr lang="vi-VN" altLang="vi-VN" sz="2400" b="1" dirty="0">
                  <a:solidFill>
                    <a:srgbClr val="F03C69"/>
                  </a:solidFill>
                  <a:latin typeface="Times New Roman" panose="02020603050405020304" pitchFamily="18" charset="0"/>
                  <a:cs typeface="Times New Roman" panose="02020603050405020304" pitchFamily="18" charset="0"/>
                </a:rPr>
                <a:t>. </a:t>
              </a:r>
              <a:r>
                <a:rPr lang="vi-VN" altLang="vi-VN" sz="2400" b="1" dirty="0" smtClean="0">
                  <a:solidFill>
                    <a:srgbClr val="F03C69"/>
                  </a:solidFill>
                  <a:latin typeface="Times New Roman" panose="02020603050405020304" pitchFamily="18" charset="0"/>
                  <a:cs typeface="Times New Roman" panose="02020603050405020304" pitchFamily="18" charset="0"/>
                </a:rPr>
                <a:t>Chương </a:t>
              </a:r>
              <a:r>
                <a:rPr lang="vi-VN" altLang="vi-VN" sz="2400" b="1" dirty="0">
                  <a:solidFill>
                    <a:srgbClr val="F03C69"/>
                  </a:solidFill>
                  <a:latin typeface="Times New Roman" panose="02020603050405020304" pitchFamily="18" charset="0"/>
                  <a:cs typeface="Times New Roman" panose="02020603050405020304" pitchFamily="18" charset="0"/>
                </a:rPr>
                <a:t>trình gồm các câu lệnh được sắp xếp theo thứ tự xác định.</a:t>
              </a:r>
              <a:endParaRPr lang="en-US" altLang="vi-VN" sz="2400" b="1" dirty="0">
                <a:solidFill>
                  <a:srgbClr val="F03C69"/>
                </a:solidFill>
                <a:latin typeface="Times New Roman" panose="02020603050405020304" pitchFamily="18" charset="0"/>
                <a:cs typeface="Times New Roman" panose="02020603050405020304" pitchFamily="18" charset="0"/>
              </a:endParaRPr>
            </a:p>
          </p:txBody>
        </p:sp>
      </p:grpSp>
    </p:spTree>
    <p:extLst>
      <p:ext uri="{BB962C8B-B14F-4D97-AF65-F5344CB8AC3E}">
        <p14:creationId xmlns:p14="http://schemas.microsoft.com/office/powerpoint/2010/main" val="31088341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cBhvr>
                                        <p:cTn id="12" dur="500" fill="hold"/>
                                        <p:tgtEl>
                                          <p:spTgt spid="8"/>
                                        </p:tgtEl>
                                        <p:attrNameLst>
                                          <p:attrName>ppt_w</p:attrName>
                                        </p:attrNameLst>
                                      </p:cBhvr>
                                      <p:tavLst>
                                        <p:tav tm="0">
                                          <p:val>
                                            <p:fltVal val="0"/>
                                          </p:val>
                                        </p:tav>
                                        <p:tav tm="100000">
                                          <p:val>
                                            <p:strVal val="#ppt_w"/>
                                          </p:val>
                                        </p:tav>
                                      </p:tavLst>
                                    </p:anim>
                                    <p:anim calcmode="lin" valueType="num">
                                      <p:cBhvr>
                                        <p:cTn id="13" dur="500" fill="hold"/>
                                        <p:tgtEl>
                                          <p:spTgt spid="8"/>
                                        </p:tgtEl>
                                        <p:attrNameLst>
                                          <p:attrName>ppt_h</p:attrName>
                                        </p:attrNameLst>
                                      </p:cBhvr>
                                      <p:tavLst>
                                        <p:tav tm="0">
                                          <p:val>
                                            <p:fltVal val="0"/>
                                          </p:val>
                                        </p:tav>
                                        <p:tav tm="100000">
                                          <p:val>
                                            <p:strVal val="#ppt_h"/>
                                          </p:val>
                                        </p:tav>
                                      </p:tavLst>
                                    </p:anim>
                                    <p:animEffect transition="in" filter="fade">
                                      <p:cBhvr>
                                        <p:cTn id="14"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val 3"/>
          <p:cNvSpPr/>
          <p:nvPr/>
        </p:nvSpPr>
        <p:spPr>
          <a:xfrm>
            <a:off x="2558374" y="1546698"/>
            <a:ext cx="515566" cy="487292"/>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 Box 17"/>
          <p:cNvSpPr txBox="1"/>
          <p:nvPr/>
        </p:nvSpPr>
        <p:spPr>
          <a:xfrm>
            <a:off x="1683800" y="710551"/>
            <a:ext cx="9202420" cy="1323439"/>
          </a:xfrm>
          <a:prstGeom prst="rect">
            <a:avLst/>
          </a:prstGeom>
          <a:noFill/>
        </p:spPr>
        <p:txBody>
          <a:bodyPr wrap="square" rtlCol="0">
            <a:spAutoFit/>
          </a:bodyPr>
          <a:lstStyle/>
          <a:p>
            <a:r>
              <a:rPr lang="vi-VN" sz="2000" dirty="0">
                <a:latin typeface="UTM Avo" panose="02040603050506020204"/>
              </a:rPr>
              <a:t>Nếu thực hiện theo các chỉ dẫn ở Hình 62a, bạn học sinh sẽ đi như thế nào? </a:t>
            </a:r>
            <a:endParaRPr lang="vi-VN" sz="2000" dirty="0" smtClean="0">
              <a:latin typeface="UTM Avo" panose="02040603050506020204"/>
            </a:endParaRPr>
          </a:p>
          <a:p>
            <a:r>
              <a:rPr lang="vi-VN" sz="2000" dirty="0" smtClean="0">
                <a:latin typeface="UTM Avo" panose="02040603050506020204"/>
              </a:rPr>
              <a:t>              A.   Đi </a:t>
            </a:r>
            <a:r>
              <a:rPr lang="vi-VN" sz="2000" dirty="0">
                <a:latin typeface="UTM Avo" panose="02040603050506020204"/>
              </a:rPr>
              <a:t>thẳng.        </a:t>
            </a:r>
            <a:r>
              <a:rPr lang="vi-VN" sz="2000" dirty="0" smtClean="0">
                <a:latin typeface="UTM Avo" panose="02040603050506020204"/>
              </a:rPr>
              <a:t>                                 B</a:t>
            </a:r>
            <a:r>
              <a:rPr lang="vi-VN" sz="2000" dirty="0">
                <a:latin typeface="UTM Avo" panose="02040603050506020204"/>
              </a:rPr>
              <a:t>. Đi theo một hình tam giác.   </a:t>
            </a:r>
            <a:endParaRPr lang="vi-VN" sz="2000" dirty="0" smtClean="0">
              <a:latin typeface="UTM Avo" panose="02040603050506020204"/>
            </a:endParaRPr>
          </a:p>
          <a:p>
            <a:endParaRPr lang="vi-VN" sz="2000" dirty="0" smtClean="0">
              <a:latin typeface="UTM Avo" panose="02040603050506020204"/>
            </a:endParaRPr>
          </a:p>
          <a:p>
            <a:r>
              <a:rPr lang="vi-VN" sz="2000" dirty="0" smtClean="0">
                <a:latin typeface="UTM Avo" panose="02040603050506020204"/>
              </a:rPr>
              <a:t>              C.   Đi </a:t>
            </a:r>
            <a:r>
              <a:rPr lang="vi-VN" sz="2000" dirty="0">
                <a:latin typeface="UTM Avo" panose="02040603050506020204"/>
              </a:rPr>
              <a:t>theo một hình vuông.    </a:t>
            </a:r>
            <a:r>
              <a:rPr lang="vi-VN" sz="2000" dirty="0" smtClean="0">
                <a:latin typeface="UTM Avo" panose="02040603050506020204"/>
              </a:rPr>
              <a:t>            D</a:t>
            </a:r>
            <a:r>
              <a:rPr lang="vi-VN" sz="2000" dirty="0">
                <a:latin typeface="UTM Avo" panose="02040603050506020204"/>
              </a:rPr>
              <a:t>. Đi theo một hình tròn.</a:t>
            </a:r>
            <a:endParaRPr lang="en-US" sz="2000" dirty="0">
              <a:latin typeface="UTM Avo" panose="02040603050506020204"/>
            </a:endParaRPr>
          </a:p>
        </p:txBody>
      </p:sp>
      <p:pic>
        <p:nvPicPr>
          <p:cNvPr id="3" name="Picture 2"/>
          <p:cNvPicPr>
            <a:picLocks noChangeAspect="1"/>
          </p:cNvPicPr>
          <p:nvPr/>
        </p:nvPicPr>
        <p:blipFill>
          <a:blip r:embed="rId2"/>
          <a:stretch>
            <a:fillRect/>
          </a:stretch>
        </p:blipFill>
        <p:spPr>
          <a:xfrm>
            <a:off x="861647" y="476672"/>
            <a:ext cx="909702" cy="895598"/>
          </a:xfrm>
          <a:prstGeom prst="rect">
            <a:avLst/>
          </a:prstGeom>
        </p:spPr>
      </p:pic>
      <p:sp>
        <p:nvSpPr>
          <p:cNvPr id="5" name="Rectangle 4"/>
          <p:cNvSpPr/>
          <p:nvPr/>
        </p:nvSpPr>
        <p:spPr>
          <a:xfrm>
            <a:off x="861647" y="2269193"/>
            <a:ext cx="8538210" cy="738664"/>
          </a:xfrm>
          <a:prstGeom prst="rect">
            <a:avLst/>
          </a:prstGeom>
        </p:spPr>
        <p:txBody>
          <a:bodyPr wrap="square">
            <a:spAutoFit/>
          </a:bodyPr>
          <a:lstStyle/>
          <a:p>
            <a:pPr defTabSz="342900">
              <a:lnSpc>
                <a:spcPct val="150000"/>
              </a:lnSpc>
            </a:pPr>
            <a:r>
              <a:rPr lang="vi-VN" sz="2800" b="1" dirty="0">
                <a:solidFill>
                  <a:srgbClr val="F03C69"/>
                </a:solidFill>
                <a:latin typeface="SVN-SAF" panose="02040603050506020204" pitchFamily="18" charset="0"/>
                <a:cs typeface="Times New Roman" panose="02020603050405020304" pitchFamily="18" charset="0"/>
              </a:rPr>
              <a:t>2</a:t>
            </a:r>
            <a:r>
              <a:rPr lang="en-US" sz="2800" b="1" dirty="0" smtClean="0">
                <a:solidFill>
                  <a:srgbClr val="F03C69"/>
                </a:solidFill>
                <a:latin typeface="SVN-SAF" panose="02040603050506020204" pitchFamily="18" charset="0"/>
                <a:cs typeface="Times New Roman" panose="02020603050405020304" pitchFamily="18" charset="0"/>
              </a:rPr>
              <a:t>. </a:t>
            </a:r>
            <a:r>
              <a:rPr lang="vi-VN" sz="2800" b="1" dirty="0">
                <a:solidFill>
                  <a:srgbClr val="F03C69"/>
                </a:solidFill>
                <a:latin typeface="SVN-SAF" panose="02040603050506020204" pitchFamily="18" charset="0"/>
                <a:cs typeface="Times New Roman" panose="02020603050405020304" pitchFamily="18" charset="0"/>
              </a:rPr>
              <a:t>Thực hành Chơi cùng máy tính </a:t>
            </a:r>
            <a:endParaRPr lang="vi-VN" sz="2800" b="1" dirty="0">
              <a:solidFill>
                <a:srgbClr val="F03C69"/>
              </a:solidFill>
              <a:cs typeface="Times New Roman" panose="02020603050405020304" pitchFamily="18" charset="0"/>
            </a:endParaRPr>
          </a:p>
        </p:txBody>
      </p:sp>
      <p:sp>
        <p:nvSpPr>
          <p:cNvPr id="6" name="Rectangle 5">
            <a:extLst>
              <a:ext uri="{FF2B5EF4-FFF2-40B4-BE49-F238E27FC236}">
                <a16:creationId xmlns:a16="http://schemas.microsoft.com/office/drawing/2014/main" id="{39558349-1F9F-48F3-830E-5BABDBF449D9}"/>
              </a:ext>
            </a:extLst>
          </p:cNvPr>
          <p:cNvSpPr/>
          <p:nvPr/>
        </p:nvSpPr>
        <p:spPr>
          <a:xfrm>
            <a:off x="861647" y="3931902"/>
            <a:ext cx="9537500" cy="2400657"/>
          </a:xfrm>
          <a:prstGeom prst="rect">
            <a:avLst/>
          </a:prstGeom>
        </p:spPr>
        <p:txBody>
          <a:bodyPr wrap="square">
            <a:spAutoFit/>
          </a:bodyPr>
          <a:lstStyle/>
          <a:p>
            <a:pPr algn="just" defTabSz="342900">
              <a:lnSpc>
                <a:spcPct val="150000"/>
              </a:lnSpc>
            </a:pPr>
            <a:r>
              <a:rPr lang="vi-VN" sz="2000" b="1" dirty="0" smtClean="0">
                <a:solidFill>
                  <a:schemeClr val="accent6"/>
                </a:solidFill>
                <a:latin typeface="UTM Avo" panose="02040603050506020204" pitchFamily="18" charset="0"/>
                <a:cs typeface="Times New Roman" panose="02020603050405020304" pitchFamily="18" charset="0"/>
              </a:rPr>
              <a:t>Hướng dẫn:</a:t>
            </a:r>
          </a:p>
          <a:p>
            <a:pPr algn="just" defTabSz="342900">
              <a:lnSpc>
                <a:spcPct val="150000"/>
              </a:lnSpc>
            </a:pPr>
            <a:r>
              <a:rPr lang="vi-VN" sz="2000" i="1" dirty="0" smtClean="0">
                <a:solidFill>
                  <a:schemeClr val="accent6"/>
                </a:solidFill>
                <a:latin typeface="UTM Avo" panose="02040603050506020204" pitchFamily="18" charset="0"/>
                <a:cs typeface="Times New Roman" panose="02020603050405020304" pitchFamily="18" charset="0"/>
              </a:rPr>
              <a:t>Bước </a:t>
            </a:r>
            <a:r>
              <a:rPr lang="vi-VN" sz="2000" i="1" dirty="0">
                <a:solidFill>
                  <a:schemeClr val="accent6"/>
                </a:solidFill>
                <a:latin typeface="UTM Avo" panose="02040603050506020204" pitchFamily="18" charset="0"/>
                <a:cs typeface="Times New Roman" panose="02020603050405020304" pitchFamily="18" charset="0"/>
              </a:rPr>
              <a:t>1: </a:t>
            </a:r>
            <a:r>
              <a:rPr lang="vi-VN" sz="2000" dirty="0">
                <a:latin typeface="UTM Avo" panose="02040603050506020204" pitchFamily="18" charset="0"/>
                <a:cs typeface="Times New Roman" panose="02020603050405020304" pitchFamily="18" charset="0"/>
              </a:rPr>
              <a:t>Nháy đúp chuột vào biểu tượng </a:t>
            </a:r>
            <a:r>
              <a:rPr lang="vi-VN" sz="2000" dirty="0" smtClean="0">
                <a:latin typeface="UTM Avo" panose="02040603050506020204" pitchFamily="18" charset="0"/>
                <a:cs typeface="Times New Roman" panose="02020603050405020304" pitchFamily="18" charset="0"/>
              </a:rPr>
              <a:t>      </a:t>
            </a:r>
            <a:r>
              <a:rPr lang="vi-VN" sz="2000" dirty="0">
                <a:latin typeface="UTM Avo" panose="02040603050506020204" pitchFamily="18" charset="0"/>
                <a:cs typeface="Times New Roman" panose="02020603050405020304" pitchFamily="18" charset="0"/>
              </a:rPr>
              <a:t>trên màn hình nền để khởi động phần mềm Scratch</a:t>
            </a:r>
            <a:r>
              <a:rPr lang="vi-VN" sz="2000" dirty="0" smtClean="0">
                <a:latin typeface="UTM Avo" panose="02040603050506020204" pitchFamily="18" charset="0"/>
                <a:cs typeface="Times New Roman" panose="02020603050405020304" pitchFamily="18" charset="0"/>
              </a:rPr>
              <a:t>.</a:t>
            </a:r>
          </a:p>
          <a:p>
            <a:pPr algn="just" defTabSz="342900">
              <a:lnSpc>
                <a:spcPct val="150000"/>
              </a:lnSpc>
            </a:pPr>
            <a:r>
              <a:rPr lang="vi-VN" sz="2000" i="1" dirty="0">
                <a:solidFill>
                  <a:schemeClr val="accent6"/>
                </a:solidFill>
                <a:latin typeface="UTM Avo" panose="02040603050506020204" pitchFamily="18" charset="0"/>
                <a:cs typeface="Times New Roman" panose="02020603050405020304" pitchFamily="18" charset="0"/>
              </a:rPr>
              <a:t>Bước 2</a:t>
            </a:r>
            <a:r>
              <a:rPr lang="vi-VN" sz="2000" dirty="0">
                <a:latin typeface="UTM Avo" panose="02040603050506020204" pitchFamily="18" charset="0"/>
                <a:cs typeface="Times New Roman" panose="02020603050405020304" pitchFamily="18" charset="0"/>
              </a:rPr>
              <a:t>: Nháy chuột vào biểu tượng quả địa </a:t>
            </a:r>
            <a:r>
              <a:rPr lang="vi-VN" sz="2000" dirty="0" smtClean="0">
                <a:latin typeface="UTM Avo" panose="02040603050506020204" pitchFamily="18" charset="0"/>
                <a:cs typeface="Times New Roman" panose="02020603050405020304" pitchFamily="18" charset="0"/>
              </a:rPr>
              <a:t>cầu            </a:t>
            </a:r>
            <a:r>
              <a:rPr lang="vi-VN" sz="2000" dirty="0">
                <a:latin typeface="UTM Avo" panose="02040603050506020204" pitchFamily="18" charset="0"/>
                <a:cs typeface="Times New Roman" panose="02020603050405020304" pitchFamily="18" charset="0"/>
              </a:rPr>
              <a:t>ở góc trên bên trái màn hình và chọn một ngôn ngữ, chẳng hạn ngôn ngữ Tiếng Việt.</a:t>
            </a:r>
          </a:p>
        </p:txBody>
      </p:sp>
      <p:grpSp>
        <p:nvGrpSpPr>
          <p:cNvPr id="9" name="Group 8"/>
          <p:cNvGrpSpPr/>
          <p:nvPr/>
        </p:nvGrpSpPr>
        <p:grpSpPr>
          <a:xfrm>
            <a:off x="861647" y="2809876"/>
            <a:ext cx="10558624" cy="1160029"/>
            <a:chOff x="708098" y="292955"/>
            <a:chExt cx="10558624" cy="1160029"/>
          </a:xfrm>
        </p:grpSpPr>
        <p:sp>
          <p:nvSpPr>
            <p:cNvPr id="10" name="Rectangle 9">
              <a:extLst>
                <a:ext uri="{FF2B5EF4-FFF2-40B4-BE49-F238E27FC236}">
                  <a16:creationId xmlns:a16="http://schemas.microsoft.com/office/drawing/2014/main" id="{1E10EB54-4731-4DD5-8421-518086FEA3E2}"/>
                </a:ext>
              </a:extLst>
            </p:cNvPr>
            <p:cNvSpPr/>
            <p:nvPr/>
          </p:nvSpPr>
          <p:spPr>
            <a:xfrm>
              <a:off x="708098" y="317553"/>
              <a:ext cx="2267570" cy="660822"/>
            </a:xfrm>
            <a:prstGeom prst="rect">
              <a:avLst/>
            </a:prstGeom>
          </p:spPr>
          <p:txBody>
            <a:bodyPr wrap="square">
              <a:spAutoFit/>
            </a:bodyPr>
            <a:lstStyle/>
            <a:p>
              <a:pPr defTabSz="342900">
                <a:lnSpc>
                  <a:spcPct val="150000"/>
                </a:lnSpc>
              </a:pPr>
              <a:r>
                <a:rPr lang="vi-VN" sz="2700" b="1" dirty="0">
                  <a:solidFill>
                    <a:schemeClr val="accent6"/>
                  </a:solidFill>
                  <a:latin typeface="Sitka Subheading" pitchFamily="2" charset="0"/>
                  <a:cs typeface="Times New Roman" panose="02020603050405020304" pitchFamily="18" charset="0"/>
                </a:rPr>
                <a:t>NHIỆM VỤ </a:t>
              </a:r>
            </a:p>
          </p:txBody>
        </p:sp>
        <p:sp>
          <p:nvSpPr>
            <p:cNvPr id="11" name="Rectangle 10">
              <a:extLst>
                <a:ext uri="{FF2B5EF4-FFF2-40B4-BE49-F238E27FC236}">
                  <a16:creationId xmlns:a16="http://schemas.microsoft.com/office/drawing/2014/main" id="{39558349-1F9F-48F3-830E-5BABDBF449D9}"/>
                </a:ext>
              </a:extLst>
            </p:cNvPr>
            <p:cNvSpPr/>
            <p:nvPr/>
          </p:nvSpPr>
          <p:spPr>
            <a:xfrm>
              <a:off x="3091069" y="437321"/>
              <a:ext cx="8175653" cy="1015663"/>
            </a:xfrm>
            <a:prstGeom prst="rect">
              <a:avLst/>
            </a:prstGeom>
          </p:spPr>
          <p:txBody>
            <a:bodyPr wrap="square">
              <a:spAutoFit/>
            </a:bodyPr>
            <a:lstStyle/>
            <a:p>
              <a:pPr algn="just" defTabSz="342900">
                <a:lnSpc>
                  <a:spcPct val="150000"/>
                </a:lnSpc>
              </a:pPr>
              <a:r>
                <a:rPr lang="vi-VN" sz="2000" b="1" dirty="0">
                  <a:latin typeface="UTM Avo" panose="02040603050506020204" pitchFamily="18" charset="0"/>
                  <a:cs typeface="Times New Roman" panose="02020603050405020304" pitchFamily="18" charset="0"/>
                </a:rPr>
                <a:t>Khởi động phần mềm Scratch, chọn hiển thị tiếng Việt, mở tệp chương trình, quan sát và nhận biết màn hình Scratch.</a:t>
              </a:r>
              <a:endParaRPr lang="vi-VN" sz="2000" dirty="0">
                <a:latin typeface="UTM Avo" panose="02040603050506020204" pitchFamily="18" charset="0"/>
                <a:cs typeface="Times New Roman" panose="02020603050405020304" pitchFamily="18" charset="0"/>
              </a:endParaRPr>
            </a:p>
          </p:txBody>
        </p:sp>
        <p:sp>
          <p:nvSpPr>
            <p:cNvPr id="12" name="Rounded Rectangle 11"/>
            <p:cNvSpPr/>
            <p:nvPr/>
          </p:nvSpPr>
          <p:spPr>
            <a:xfrm>
              <a:off x="2633869" y="522030"/>
              <a:ext cx="347618" cy="372492"/>
            </a:xfrm>
            <a:prstGeom prst="roundRect">
              <a:avLst/>
            </a:prstGeom>
          </p:spPr>
          <p:style>
            <a:lnRef idx="1">
              <a:schemeClr val="accent6"/>
            </a:lnRef>
            <a:fillRef idx="3">
              <a:schemeClr val="accent6"/>
            </a:fillRef>
            <a:effectRef idx="2">
              <a:schemeClr val="accent6"/>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1E10EB54-4731-4DD5-8421-518086FEA3E2}"/>
                </a:ext>
              </a:extLst>
            </p:cNvPr>
            <p:cNvSpPr/>
            <p:nvPr/>
          </p:nvSpPr>
          <p:spPr>
            <a:xfrm>
              <a:off x="2633869" y="292955"/>
              <a:ext cx="2267570" cy="660822"/>
            </a:xfrm>
            <a:prstGeom prst="rect">
              <a:avLst/>
            </a:prstGeom>
          </p:spPr>
          <p:txBody>
            <a:bodyPr wrap="square">
              <a:spAutoFit/>
            </a:bodyPr>
            <a:lstStyle/>
            <a:p>
              <a:pPr defTabSz="342900">
                <a:lnSpc>
                  <a:spcPct val="150000"/>
                </a:lnSpc>
              </a:pPr>
              <a:r>
                <a:rPr lang="vi-VN" sz="2800" b="1" dirty="0" smtClean="0">
                  <a:solidFill>
                    <a:schemeClr val="bg1"/>
                  </a:solidFill>
                  <a:latin typeface="Sitka Subheading" pitchFamily="2" charset="0"/>
                  <a:cs typeface="Times New Roman" panose="02020603050405020304" pitchFamily="18" charset="0"/>
                </a:rPr>
                <a:t>1</a:t>
              </a:r>
              <a:endParaRPr lang="vi-VN" sz="2800" b="1" dirty="0">
                <a:solidFill>
                  <a:schemeClr val="bg1"/>
                </a:solidFill>
                <a:latin typeface="Sitka Subheading" pitchFamily="2" charset="0"/>
                <a:cs typeface="Times New Roman" panose="02020603050405020304" pitchFamily="18" charset="0"/>
              </a:endParaRPr>
            </a:p>
          </p:txBody>
        </p:sp>
      </p:grpSp>
      <p:pic>
        <p:nvPicPr>
          <p:cNvPr id="14" name="Picture 13"/>
          <p:cNvPicPr>
            <a:picLocks noChangeAspect="1"/>
          </p:cNvPicPr>
          <p:nvPr/>
        </p:nvPicPr>
        <p:blipFill>
          <a:blip r:embed="rId3"/>
          <a:stretch>
            <a:fillRect/>
          </a:stretch>
        </p:blipFill>
        <p:spPr>
          <a:xfrm>
            <a:off x="5521154" y="4431928"/>
            <a:ext cx="509994" cy="614608"/>
          </a:xfrm>
          <a:prstGeom prst="rect">
            <a:avLst/>
          </a:prstGeom>
        </p:spPr>
      </p:pic>
      <p:pic>
        <p:nvPicPr>
          <p:cNvPr id="15" name="Picture 14"/>
          <p:cNvPicPr>
            <a:picLocks noChangeAspect="1"/>
          </p:cNvPicPr>
          <p:nvPr/>
        </p:nvPicPr>
        <p:blipFill>
          <a:blip r:embed="rId4"/>
          <a:stretch>
            <a:fillRect/>
          </a:stretch>
        </p:blipFill>
        <p:spPr>
          <a:xfrm>
            <a:off x="6211416" y="5529220"/>
            <a:ext cx="588220" cy="453770"/>
          </a:xfrm>
          <a:prstGeom prst="rect">
            <a:avLst/>
          </a:prstGeom>
        </p:spPr>
      </p:pic>
    </p:spTree>
    <p:extLst>
      <p:ext uri="{BB962C8B-B14F-4D97-AF65-F5344CB8AC3E}">
        <p14:creationId xmlns:p14="http://schemas.microsoft.com/office/powerpoint/2010/main" val="131211651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2000"/>
                                        <p:tgtEl>
                                          <p:spTgt spid="2"/>
                                        </p:tgtEl>
                                      </p:cBhvr>
                                    </p:animEffect>
                                  </p:childTnLst>
                                </p:cTn>
                              </p:par>
                              <p:par>
                                <p:cTn id="8" presetID="8" presetClass="entr" presetSubtype="16"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diamond(in)">
                                      <p:cBhvr>
                                        <p:cTn id="10" dur="2000"/>
                                        <p:tgtEl>
                                          <p:spTgt spid="3"/>
                                        </p:tgtEl>
                                      </p:cBhvr>
                                    </p:animEffect>
                                  </p:childTnLst>
                                </p:cTn>
                              </p:par>
                            </p:childTnLst>
                          </p:cTn>
                        </p:par>
                        <p:par>
                          <p:cTn id="11" fill="hold">
                            <p:stCondLst>
                              <p:cond delay="2000"/>
                            </p:stCondLst>
                            <p:childTnLst>
                              <p:par>
                                <p:cTn id="12" presetID="41" presetClass="entr" presetSubtype="0" fill="hold" grpId="0" nodeType="afterEffect">
                                  <p:stCondLst>
                                    <p:cond delay="0"/>
                                  </p:stCondLst>
                                  <p:iterate type="lt">
                                    <p:tmPct val="10000"/>
                                  </p:iterate>
                                  <p:childTnLst>
                                    <p:set>
                                      <p:cBhvr>
                                        <p:cTn id="13" dur="1" fill="hold">
                                          <p:stCondLst>
                                            <p:cond delay="0"/>
                                          </p:stCondLst>
                                        </p:cTn>
                                        <p:tgtEl>
                                          <p:spTgt spid="5">
                                            <p:txEl>
                                              <p:pRg st="0" end="0"/>
                                            </p:txEl>
                                          </p:spTgt>
                                        </p:tgtEl>
                                        <p:attrNameLst>
                                          <p:attrName>style.visibility</p:attrName>
                                        </p:attrNameLst>
                                      </p:cBhvr>
                                      <p:to>
                                        <p:strVal val="visible"/>
                                      </p:to>
                                    </p:set>
                                    <p:anim calcmode="lin" valueType="num">
                                      <p:cBhvr>
                                        <p:cTn id="14" dur="500" fill="hold"/>
                                        <p:tgtEl>
                                          <p:spTgt spid="5">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15" dur="500" fill="hold"/>
                                        <p:tgtEl>
                                          <p:spTgt spid="5">
                                            <p:txEl>
                                              <p:pRg st="0" end="0"/>
                                            </p:txEl>
                                          </p:spTgt>
                                        </p:tgtEl>
                                        <p:attrNameLst>
                                          <p:attrName>ppt_y</p:attrName>
                                        </p:attrNameLst>
                                      </p:cBhvr>
                                      <p:tavLst>
                                        <p:tav tm="0">
                                          <p:val>
                                            <p:strVal val="#ppt_y"/>
                                          </p:val>
                                        </p:tav>
                                        <p:tav tm="100000">
                                          <p:val>
                                            <p:strVal val="#ppt_y"/>
                                          </p:val>
                                        </p:tav>
                                      </p:tavLst>
                                    </p:anim>
                                    <p:anim calcmode="lin" valueType="num">
                                      <p:cBhvr>
                                        <p:cTn id="16" dur="500" fill="hold"/>
                                        <p:tgtEl>
                                          <p:spTgt spid="5">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7" dur="500" fill="hold"/>
                                        <p:tgtEl>
                                          <p:spTgt spid="5">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8" dur="500" tmFilter="0,0; .5, 1; 1, 1"/>
                                        <p:tgtEl>
                                          <p:spTgt spid="5">
                                            <p:txEl>
                                              <p:pRg st="0" end="0"/>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42" presetClass="entr" presetSubtype="0" fill="hold" grpId="0" nodeType="click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fade">
                                      <p:cBhvr>
                                        <p:cTn id="23" dur="1000"/>
                                        <p:tgtEl>
                                          <p:spTgt spid="6"/>
                                        </p:tgtEl>
                                      </p:cBhvr>
                                    </p:animEffect>
                                    <p:anim calcmode="lin" valueType="num">
                                      <p:cBhvr>
                                        <p:cTn id="24" dur="1000" fill="hold"/>
                                        <p:tgtEl>
                                          <p:spTgt spid="6"/>
                                        </p:tgtEl>
                                        <p:attrNameLst>
                                          <p:attrName>ppt_x</p:attrName>
                                        </p:attrNameLst>
                                      </p:cBhvr>
                                      <p:tavLst>
                                        <p:tav tm="0">
                                          <p:val>
                                            <p:strVal val="#ppt_x"/>
                                          </p:val>
                                        </p:tav>
                                        <p:tav tm="100000">
                                          <p:val>
                                            <p:strVal val="#ppt_x"/>
                                          </p:val>
                                        </p:tav>
                                      </p:tavLst>
                                    </p:anim>
                                    <p:anim calcmode="lin" valueType="num">
                                      <p:cBhvr>
                                        <p:cTn id="25"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build="p"/>
      <p:bldP spid="6"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39558349-1F9F-48F3-830E-5BABDBF449D9}"/>
              </a:ext>
            </a:extLst>
          </p:cNvPr>
          <p:cNvSpPr/>
          <p:nvPr/>
        </p:nvSpPr>
        <p:spPr>
          <a:xfrm>
            <a:off x="745198" y="282589"/>
            <a:ext cx="9537500" cy="1938992"/>
          </a:xfrm>
          <a:prstGeom prst="rect">
            <a:avLst/>
          </a:prstGeom>
        </p:spPr>
        <p:txBody>
          <a:bodyPr wrap="square">
            <a:spAutoFit/>
          </a:bodyPr>
          <a:lstStyle/>
          <a:p>
            <a:pPr algn="just" defTabSz="342900">
              <a:lnSpc>
                <a:spcPct val="150000"/>
              </a:lnSpc>
            </a:pPr>
            <a:r>
              <a:rPr lang="vi-VN" sz="2000" i="1" dirty="0" smtClean="0">
                <a:solidFill>
                  <a:schemeClr val="accent6"/>
                </a:solidFill>
                <a:latin typeface="UTM Avo" panose="02040603050506020204" pitchFamily="18" charset="0"/>
                <a:cs typeface="Times New Roman" panose="02020603050405020304" pitchFamily="18" charset="0"/>
              </a:rPr>
              <a:t>Bước 3</a:t>
            </a:r>
            <a:r>
              <a:rPr lang="vi-VN" sz="2000" dirty="0" smtClean="0">
                <a:latin typeface="UTM Avo" panose="02040603050506020204" pitchFamily="18" charset="0"/>
                <a:cs typeface="Times New Roman" panose="02020603050405020304" pitchFamily="18" charset="0"/>
              </a:rPr>
              <a:t>: Nháy  </a:t>
            </a:r>
            <a:r>
              <a:rPr lang="vi-VN" sz="2000" dirty="0">
                <a:latin typeface="UTM Avo" panose="02040603050506020204" pitchFamily="18" charset="0"/>
                <a:cs typeface="Times New Roman" panose="02020603050405020304" pitchFamily="18" charset="0"/>
              </a:rPr>
              <a:t>chuột  chọn </a:t>
            </a:r>
            <a:r>
              <a:rPr lang="vi-VN" sz="2000" b="1" dirty="0">
                <a:latin typeface="UTM Avo" panose="02040603050506020204" pitchFamily="18" charset="0"/>
                <a:cs typeface="Times New Roman" panose="02020603050405020304" pitchFamily="18" charset="0"/>
              </a:rPr>
              <a:t>Tập </a:t>
            </a:r>
            <a:r>
              <a:rPr lang="vi-VN" sz="2000" b="1" dirty="0" smtClean="0">
                <a:latin typeface="UTM Avo" panose="02040603050506020204" pitchFamily="18" charset="0"/>
                <a:cs typeface="Times New Roman" panose="02020603050405020304" pitchFamily="18" charset="0"/>
              </a:rPr>
              <a:t>tin </a:t>
            </a:r>
            <a:r>
              <a:rPr lang="vi-VN" sz="2000" dirty="0" smtClean="0">
                <a:latin typeface="UTM Avo" panose="02040603050506020204" pitchFamily="18" charset="0"/>
                <a:cs typeface="Times New Roman" panose="02020603050405020304" pitchFamily="18" charset="0"/>
              </a:rPr>
              <a:t>và  </a:t>
            </a:r>
            <a:r>
              <a:rPr lang="vi-VN" sz="2000" dirty="0">
                <a:latin typeface="UTM Avo" panose="02040603050506020204" pitchFamily="18" charset="0"/>
                <a:cs typeface="Times New Roman" panose="02020603050405020304" pitchFamily="18" charset="0"/>
              </a:rPr>
              <a:t>chọn  lệnh </a:t>
            </a:r>
            <a:r>
              <a:rPr lang="vi-VN" sz="2000" b="1" dirty="0">
                <a:latin typeface="UTM Avo" panose="02040603050506020204" pitchFamily="18" charset="0"/>
                <a:cs typeface="Times New Roman" panose="02020603050405020304" pitchFamily="18" charset="0"/>
              </a:rPr>
              <a:t>Mở từ máy tính</a:t>
            </a:r>
            <a:r>
              <a:rPr lang="vi-VN" sz="2000" dirty="0" smtClean="0">
                <a:latin typeface="UTM Avo" panose="02040603050506020204" pitchFamily="18" charset="0"/>
                <a:cs typeface="Times New Roman" panose="02020603050405020304" pitchFamily="18" charset="0"/>
              </a:rPr>
              <a:t>. </a:t>
            </a:r>
            <a:r>
              <a:rPr lang="vi-VN" sz="2000" dirty="0">
                <a:latin typeface="UTM Avo" panose="02040603050506020204" pitchFamily="18" charset="0"/>
                <a:cs typeface="Times New Roman" panose="02020603050405020304" pitchFamily="18" charset="0"/>
              </a:rPr>
              <a:t>Mở  tệp chương trình trò chơi “Điều khiển rô-bốt” có tên là Robot. Khi đó màn hình của phần mềm Scratch sẽ xuất hiện như Hình 63. Em hãy quan sát và nhận biết các thành phần của màn hình.          </a:t>
            </a:r>
          </a:p>
        </p:txBody>
      </p:sp>
      <p:pic>
        <p:nvPicPr>
          <p:cNvPr id="4" name="Picture 3"/>
          <p:cNvPicPr>
            <a:picLocks noChangeAspect="1"/>
          </p:cNvPicPr>
          <p:nvPr/>
        </p:nvPicPr>
        <p:blipFill>
          <a:blip r:embed="rId2"/>
          <a:stretch>
            <a:fillRect/>
          </a:stretch>
        </p:blipFill>
        <p:spPr>
          <a:xfrm>
            <a:off x="2566468" y="1889395"/>
            <a:ext cx="6451072" cy="4486896"/>
          </a:xfrm>
          <a:prstGeom prst="rect">
            <a:avLst/>
          </a:prstGeom>
        </p:spPr>
      </p:pic>
    </p:spTree>
    <p:extLst>
      <p:ext uri="{BB962C8B-B14F-4D97-AF65-F5344CB8AC3E}">
        <p14:creationId xmlns:p14="http://schemas.microsoft.com/office/powerpoint/2010/main" val="286167088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1000"/>
                                        <p:tgtEl>
                                          <p:spTgt spid="27"/>
                                        </p:tgtEl>
                                      </p:cBhvr>
                                    </p:animEffect>
                                    <p:anim calcmode="lin" valueType="num">
                                      <p:cBhvr>
                                        <p:cTn id="8" dur="1000" fill="hold"/>
                                        <p:tgtEl>
                                          <p:spTgt spid="27"/>
                                        </p:tgtEl>
                                        <p:attrNameLst>
                                          <p:attrName>ppt_x</p:attrName>
                                        </p:attrNameLst>
                                      </p:cBhvr>
                                      <p:tavLst>
                                        <p:tav tm="0">
                                          <p:val>
                                            <p:strVal val="#ppt_x"/>
                                          </p:val>
                                        </p:tav>
                                        <p:tav tm="100000">
                                          <p:val>
                                            <p:strVal val="#ppt_x"/>
                                          </p:val>
                                        </p:tav>
                                      </p:tavLst>
                                    </p:anim>
                                    <p:anim calcmode="lin" valueType="num">
                                      <p:cBhvr>
                                        <p:cTn id="9"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p:cNvGrpSpPr/>
          <p:nvPr/>
        </p:nvGrpSpPr>
        <p:grpSpPr>
          <a:xfrm>
            <a:off x="847823" y="686246"/>
            <a:ext cx="8636644" cy="698364"/>
            <a:chOff x="708098" y="292955"/>
            <a:chExt cx="8636644" cy="698364"/>
          </a:xfrm>
        </p:grpSpPr>
        <p:sp>
          <p:nvSpPr>
            <p:cNvPr id="11" name="Rectangle 10">
              <a:extLst>
                <a:ext uri="{FF2B5EF4-FFF2-40B4-BE49-F238E27FC236}">
                  <a16:creationId xmlns:a16="http://schemas.microsoft.com/office/drawing/2014/main" id="{1E10EB54-4731-4DD5-8421-518086FEA3E2}"/>
                </a:ext>
              </a:extLst>
            </p:cNvPr>
            <p:cNvSpPr/>
            <p:nvPr/>
          </p:nvSpPr>
          <p:spPr>
            <a:xfrm>
              <a:off x="708098" y="317553"/>
              <a:ext cx="2267570" cy="660822"/>
            </a:xfrm>
            <a:prstGeom prst="rect">
              <a:avLst/>
            </a:prstGeom>
          </p:spPr>
          <p:txBody>
            <a:bodyPr wrap="square">
              <a:spAutoFit/>
            </a:bodyPr>
            <a:lstStyle/>
            <a:p>
              <a:pPr defTabSz="342900">
                <a:lnSpc>
                  <a:spcPct val="150000"/>
                </a:lnSpc>
              </a:pPr>
              <a:r>
                <a:rPr lang="vi-VN" sz="2700" b="1" dirty="0">
                  <a:solidFill>
                    <a:schemeClr val="accent6"/>
                  </a:solidFill>
                  <a:latin typeface="Sitka Subheading" pitchFamily="2" charset="0"/>
                  <a:cs typeface="Times New Roman" panose="02020603050405020304" pitchFamily="18" charset="0"/>
                </a:rPr>
                <a:t>NHIỆM VỤ </a:t>
              </a:r>
            </a:p>
          </p:txBody>
        </p:sp>
        <p:sp>
          <p:nvSpPr>
            <p:cNvPr id="13" name="Rectangle 12">
              <a:extLst>
                <a:ext uri="{FF2B5EF4-FFF2-40B4-BE49-F238E27FC236}">
                  <a16:creationId xmlns:a16="http://schemas.microsoft.com/office/drawing/2014/main" id="{39558349-1F9F-48F3-830E-5BABDBF449D9}"/>
                </a:ext>
              </a:extLst>
            </p:cNvPr>
            <p:cNvSpPr/>
            <p:nvPr/>
          </p:nvSpPr>
          <p:spPr>
            <a:xfrm>
              <a:off x="3091069" y="437321"/>
              <a:ext cx="6253673" cy="553998"/>
            </a:xfrm>
            <a:prstGeom prst="rect">
              <a:avLst/>
            </a:prstGeom>
          </p:spPr>
          <p:txBody>
            <a:bodyPr wrap="square">
              <a:spAutoFit/>
            </a:bodyPr>
            <a:lstStyle/>
            <a:p>
              <a:pPr algn="just" defTabSz="342900">
                <a:lnSpc>
                  <a:spcPct val="150000"/>
                </a:lnSpc>
              </a:pPr>
              <a:r>
                <a:rPr lang="en-US" sz="2000" b="1" dirty="0" err="1" smtClean="0">
                  <a:latin typeface="UTM Avo" panose="02040603050506020204" pitchFamily="18" charset="0"/>
                  <a:cs typeface="Times New Roman" panose="02020603050405020304" pitchFamily="18" charset="0"/>
                </a:rPr>
                <a:t>Chạy</a:t>
              </a:r>
              <a:r>
                <a:rPr lang="en-US" sz="2000" b="1" dirty="0" smtClean="0">
                  <a:latin typeface="UTM Avo" panose="02040603050506020204" pitchFamily="18" charset="0"/>
                  <a:cs typeface="Times New Roman" panose="02020603050405020304" pitchFamily="18" charset="0"/>
                </a:rPr>
                <a:t> </a:t>
              </a:r>
              <a:r>
                <a:rPr lang="en-US" sz="2000" b="1" dirty="0" err="1" smtClean="0">
                  <a:latin typeface="UTM Avo" panose="02040603050506020204" pitchFamily="18" charset="0"/>
                  <a:cs typeface="Times New Roman" panose="02020603050405020304" pitchFamily="18" charset="0"/>
                </a:rPr>
                <a:t>chương</a:t>
              </a:r>
              <a:r>
                <a:rPr lang="en-US" sz="2000" b="1" dirty="0" smtClean="0">
                  <a:latin typeface="UTM Avo" panose="02040603050506020204" pitchFamily="18" charset="0"/>
                  <a:cs typeface="Times New Roman" panose="02020603050405020304" pitchFamily="18" charset="0"/>
                </a:rPr>
                <a:t> </a:t>
              </a:r>
              <a:r>
                <a:rPr lang="en-US" sz="2000" b="1" dirty="0" err="1" smtClean="0">
                  <a:latin typeface="UTM Avo" panose="02040603050506020204" pitchFamily="18" charset="0"/>
                  <a:cs typeface="Times New Roman" panose="02020603050405020304" pitchFamily="18" charset="0"/>
                </a:rPr>
                <a:t>trình</a:t>
              </a:r>
              <a:r>
                <a:rPr lang="en-US" sz="2000" b="1" dirty="0" smtClean="0">
                  <a:latin typeface="UTM Avo" panose="02040603050506020204" pitchFamily="18" charset="0"/>
                  <a:cs typeface="Times New Roman" panose="02020603050405020304" pitchFamily="18" charset="0"/>
                </a:rPr>
                <a:t>, </a:t>
              </a:r>
              <a:r>
                <a:rPr lang="en-US" sz="2000" b="1" dirty="0" err="1" smtClean="0">
                  <a:latin typeface="UTM Avo" panose="02040603050506020204" pitchFamily="18" charset="0"/>
                  <a:cs typeface="Times New Roman" panose="02020603050405020304" pitchFamily="18" charset="0"/>
                </a:rPr>
                <a:t>thoát</a:t>
              </a:r>
              <a:r>
                <a:rPr lang="en-US" sz="2000" b="1" dirty="0" smtClean="0">
                  <a:latin typeface="UTM Avo" panose="02040603050506020204" pitchFamily="18" charset="0"/>
                  <a:cs typeface="Times New Roman" panose="02020603050405020304" pitchFamily="18" charset="0"/>
                </a:rPr>
                <a:t> </a:t>
              </a:r>
              <a:r>
                <a:rPr lang="en-US" sz="2000" b="1" dirty="0" err="1" smtClean="0">
                  <a:latin typeface="UTM Avo" panose="02040603050506020204" pitchFamily="18" charset="0"/>
                  <a:cs typeface="Times New Roman" panose="02020603050405020304" pitchFamily="18" charset="0"/>
                </a:rPr>
                <a:t>khỏi</a:t>
              </a:r>
              <a:r>
                <a:rPr lang="en-US" sz="2000" b="1" dirty="0" smtClean="0">
                  <a:latin typeface="UTM Avo" panose="02040603050506020204" pitchFamily="18" charset="0"/>
                  <a:cs typeface="Times New Roman" panose="02020603050405020304" pitchFamily="18" charset="0"/>
                </a:rPr>
                <a:t> </a:t>
              </a:r>
              <a:r>
                <a:rPr lang="en-US" sz="2000" b="1" dirty="0" err="1" smtClean="0">
                  <a:latin typeface="UTM Avo" panose="02040603050506020204" pitchFamily="18" charset="0"/>
                  <a:cs typeface="Times New Roman" panose="02020603050405020304" pitchFamily="18" charset="0"/>
                </a:rPr>
                <a:t>phần</a:t>
              </a:r>
              <a:r>
                <a:rPr lang="en-US" sz="2000" b="1" dirty="0" smtClean="0">
                  <a:latin typeface="UTM Avo" panose="02040603050506020204" pitchFamily="18" charset="0"/>
                  <a:cs typeface="Times New Roman" panose="02020603050405020304" pitchFamily="18" charset="0"/>
                </a:rPr>
                <a:t> </a:t>
              </a:r>
              <a:r>
                <a:rPr lang="en-US" sz="2000" b="1" dirty="0" err="1" smtClean="0">
                  <a:latin typeface="UTM Avo" panose="02040603050506020204" pitchFamily="18" charset="0"/>
                  <a:cs typeface="Times New Roman" panose="02020603050405020304" pitchFamily="18" charset="0"/>
                </a:rPr>
                <a:t>mềm</a:t>
              </a:r>
              <a:r>
                <a:rPr lang="en-US" sz="2000" b="1" dirty="0" smtClean="0">
                  <a:latin typeface="UTM Avo" panose="02040603050506020204" pitchFamily="18" charset="0"/>
                  <a:cs typeface="Times New Roman" panose="02020603050405020304" pitchFamily="18" charset="0"/>
                </a:rPr>
                <a:t> Scratch</a:t>
              </a:r>
              <a:endParaRPr lang="vi-VN" sz="2000" dirty="0">
                <a:latin typeface="UTM Avo" panose="02040603050506020204" pitchFamily="18" charset="0"/>
                <a:cs typeface="Times New Roman" panose="02020603050405020304" pitchFamily="18" charset="0"/>
              </a:endParaRPr>
            </a:p>
          </p:txBody>
        </p:sp>
        <p:sp>
          <p:nvSpPr>
            <p:cNvPr id="16" name="Rounded Rectangle 15"/>
            <p:cNvSpPr/>
            <p:nvPr/>
          </p:nvSpPr>
          <p:spPr>
            <a:xfrm>
              <a:off x="2633869" y="522030"/>
              <a:ext cx="347618" cy="372492"/>
            </a:xfrm>
            <a:prstGeom prst="roundRect">
              <a:avLst/>
            </a:prstGeom>
          </p:spPr>
          <p:style>
            <a:lnRef idx="1">
              <a:schemeClr val="accent6"/>
            </a:lnRef>
            <a:fillRef idx="3">
              <a:schemeClr val="accent6"/>
            </a:fillRef>
            <a:effectRef idx="2">
              <a:schemeClr val="accent6"/>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1E10EB54-4731-4DD5-8421-518086FEA3E2}"/>
                </a:ext>
              </a:extLst>
            </p:cNvPr>
            <p:cNvSpPr/>
            <p:nvPr/>
          </p:nvSpPr>
          <p:spPr>
            <a:xfrm>
              <a:off x="2633869" y="292955"/>
              <a:ext cx="2267570" cy="660822"/>
            </a:xfrm>
            <a:prstGeom prst="rect">
              <a:avLst/>
            </a:prstGeom>
          </p:spPr>
          <p:txBody>
            <a:bodyPr wrap="square">
              <a:spAutoFit/>
            </a:bodyPr>
            <a:lstStyle/>
            <a:p>
              <a:pPr defTabSz="342900">
                <a:lnSpc>
                  <a:spcPct val="150000"/>
                </a:lnSpc>
              </a:pPr>
              <a:r>
                <a:rPr lang="vi-VN" sz="2800" b="1" dirty="0">
                  <a:solidFill>
                    <a:schemeClr val="bg1"/>
                  </a:solidFill>
                  <a:latin typeface="Sitka Subheading" pitchFamily="2" charset="0"/>
                  <a:cs typeface="Times New Roman" panose="02020603050405020304" pitchFamily="18" charset="0"/>
                </a:rPr>
                <a:t>2</a:t>
              </a:r>
            </a:p>
          </p:txBody>
        </p:sp>
      </p:grpSp>
      <p:sp>
        <p:nvSpPr>
          <p:cNvPr id="18" name="Rectangle 17">
            <a:extLst>
              <a:ext uri="{FF2B5EF4-FFF2-40B4-BE49-F238E27FC236}">
                <a16:creationId xmlns:a16="http://schemas.microsoft.com/office/drawing/2014/main" id="{39558349-1F9F-48F3-830E-5BABDBF449D9}"/>
              </a:ext>
            </a:extLst>
          </p:cNvPr>
          <p:cNvSpPr/>
          <p:nvPr/>
        </p:nvSpPr>
        <p:spPr>
          <a:xfrm>
            <a:off x="807308" y="1515775"/>
            <a:ext cx="9537500" cy="2862322"/>
          </a:xfrm>
          <a:prstGeom prst="rect">
            <a:avLst/>
          </a:prstGeom>
        </p:spPr>
        <p:txBody>
          <a:bodyPr wrap="square">
            <a:spAutoFit/>
          </a:bodyPr>
          <a:lstStyle/>
          <a:p>
            <a:pPr algn="just" defTabSz="342900">
              <a:lnSpc>
                <a:spcPct val="150000"/>
              </a:lnSpc>
            </a:pPr>
            <a:r>
              <a:rPr lang="vi-VN" sz="2000" b="1" dirty="0" smtClean="0">
                <a:solidFill>
                  <a:schemeClr val="accent6"/>
                </a:solidFill>
                <a:latin typeface="UTM Avo" panose="02040603050506020204" pitchFamily="18" charset="0"/>
                <a:cs typeface="Times New Roman" panose="02020603050405020304" pitchFamily="18" charset="0"/>
              </a:rPr>
              <a:t>Hướng dẫn:</a:t>
            </a:r>
          </a:p>
          <a:p>
            <a:pPr algn="just" defTabSz="342900">
              <a:lnSpc>
                <a:spcPct val="150000"/>
              </a:lnSpc>
            </a:pPr>
            <a:r>
              <a:rPr lang="vi-VN" sz="2000" i="1" dirty="0">
                <a:solidFill>
                  <a:schemeClr val="accent6"/>
                </a:solidFill>
                <a:latin typeface="UTM Avo" panose="02040603050506020204" pitchFamily="18" charset="0"/>
                <a:cs typeface="Times New Roman" panose="02020603050405020304" pitchFamily="18" charset="0"/>
              </a:rPr>
              <a:t>Bước 1</a:t>
            </a:r>
            <a:r>
              <a:rPr lang="vi-VN" sz="2000" dirty="0">
                <a:solidFill>
                  <a:schemeClr val="accent6"/>
                </a:solidFill>
                <a:latin typeface="UTM Avo" panose="02040603050506020204" pitchFamily="18" charset="0"/>
                <a:cs typeface="Times New Roman" panose="02020603050405020304" pitchFamily="18" charset="0"/>
              </a:rPr>
              <a:t>: </a:t>
            </a:r>
            <a:r>
              <a:rPr lang="vi-VN" sz="2000" dirty="0">
                <a:latin typeface="UTM Avo" panose="02040603050506020204" pitchFamily="18" charset="0"/>
                <a:cs typeface="Times New Roman" panose="02020603050405020304" pitchFamily="18" charset="0"/>
              </a:rPr>
              <a:t>Nháy chuột vào khối lệnh hoặc nút lệnh cờ </a:t>
            </a:r>
            <a:r>
              <a:rPr lang="vi-VN" sz="2000" dirty="0" smtClean="0">
                <a:latin typeface="UTM Avo" panose="02040603050506020204" pitchFamily="18" charset="0"/>
                <a:cs typeface="Times New Roman" panose="02020603050405020304" pitchFamily="18" charset="0"/>
              </a:rPr>
              <a:t>xanh       để </a:t>
            </a:r>
            <a:r>
              <a:rPr lang="vi-VN" sz="2000" dirty="0">
                <a:latin typeface="UTM Avo" panose="02040603050506020204" pitchFamily="18" charset="0"/>
                <a:cs typeface="Times New Roman" panose="02020603050405020304" pitchFamily="18" charset="0"/>
              </a:rPr>
              <a:t>chạy chương trình</a:t>
            </a:r>
            <a:r>
              <a:rPr lang="vi-VN" sz="2000" dirty="0" smtClean="0">
                <a:latin typeface="UTM Avo" panose="02040603050506020204" pitchFamily="18" charset="0"/>
                <a:cs typeface="Times New Roman" panose="02020603050405020304" pitchFamily="18" charset="0"/>
              </a:rPr>
              <a:t>.</a:t>
            </a:r>
          </a:p>
          <a:p>
            <a:pPr algn="just" defTabSz="342900">
              <a:lnSpc>
                <a:spcPct val="150000"/>
              </a:lnSpc>
            </a:pPr>
            <a:r>
              <a:rPr lang="vi-VN" sz="2000" i="1" dirty="0" smtClean="0">
                <a:solidFill>
                  <a:schemeClr val="accent6"/>
                </a:solidFill>
                <a:latin typeface="UTM Avo" panose="02040603050506020204" pitchFamily="18" charset="0"/>
                <a:cs typeface="Times New Roman" panose="02020603050405020304" pitchFamily="18" charset="0"/>
              </a:rPr>
              <a:t>Bước </a:t>
            </a:r>
            <a:r>
              <a:rPr lang="vi-VN" sz="2000" i="1" dirty="0">
                <a:solidFill>
                  <a:schemeClr val="accent6"/>
                </a:solidFill>
                <a:latin typeface="UTM Avo" panose="02040603050506020204" pitchFamily="18" charset="0"/>
                <a:cs typeface="Times New Roman" panose="02020603050405020304" pitchFamily="18" charset="0"/>
              </a:rPr>
              <a:t>2: </a:t>
            </a:r>
            <a:r>
              <a:rPr lang="vi-VN" sz="2000" dirty="0">
                <a:latin typeface="UTM Avo" panose="02040603050506020204" pitchFamily="18" charset="0"/>
                <a:cs typeface="Times New Roman" panose="02020603050405020304" pitchFamily="18" charset="0"/>
              </a:rPr>
              <a:t>Nháy chuột vào nút </a:t>
            </a:r>
            <a:r>
              <a:rPr lang="vi-VN" sz="2000" dirty="0" smtClean="0">
                <a:latin typeface="UTM Avo" panose="02040603050506020204" pitchFamily="18" charset="0"/>
                <a:cs typeface="Times New Roman" panose="02020603050405020304" pitchFamily="18" charset="0"/>
              </a:rPr>
              <a:t>lệnh        </a:t>
            </a:r>
            <a:r>
              <a:rPr lang="vi-VN" sz="2000" dirty="0">
                <a:latin typeface="UTM Avo" panose="02040603050506020204" pitchFamily="18" charset="0"/>
                <a:cs typeface="Times New Roman" panose="02020603050405020304" pitchFamily="18" charset="0"/>
              </a:rPr>
              <a:t>để dừng chương trình. </a:t>
            </a:r>
            <a:endParaRPr lang="vi-VN" sz="2000" dirty="0" smtClean="0">
              <a:latin typeface="UTM Avo" panose="02040603050506020204" pitchFamily="18" charset="0"/>
              <a:cs typeface="Times New Roman" panose="02020603050405020304" pitchFamily="18" charset="0"/>
            </a:endParaRPr>
          </a:p>
          <a:p>
            <a:pPr algn="just" defTabSz="342900">
              <a:lnSpc>
                <a:spcPct val="150000"/>
              </a:lnSpc>
            </a:pPr>
            <a:r>
              <a:rPr lang="vi-VN" sz="2000" i="1" dirty="0" smtClean="0">
                <a:solidFill>
                  <a:schemeClr val="accent6"/>
                </a:solidFill>
                <a:latin typeface="UTM Avo" panose="02040603050506020204" pitchFamily="18" charset="0"/>
                <a:cs typeface="Times New Roman" panose="02020603050405020304" pitchFamily="18" charset="0"/>
              </a:rPr>
              <a:t>Bước </a:t>
            </a:r>
            <a:r>
              <a:rPr lang="vi-VN" sz="2000" i="1" dirty="0">
                <a:solidFill>
                  <a:schemeClr val="accent6"/>
                </a:solidFill>
                <a:latin typeface="UTM Avo" panose="02040603050506020204" pitchFamily="18" charset="0"/>
                <a:cs typeface="Times New Roman" panose="02020603050405020304" pitchFamily="18" charset="0"/>
              </a:rPr>
              <a:t>3: </a:t>
            </a:r>
            <a:r>
              <a:rPr lang="vi-VN" sz="2000" dirty="0">
                <a:latin typeface="UTM Avo" panose="02040603050506020204" pitchFamily="18" charset="0"/>
                <a:cs typeface="Times New Roman" panose="02020603050405020304" pitchFamily="18" charset="0"/>
              </a:rPr>
              <a:t>Em có thể nháy chuột vào nút lệnh </a:t>
            </a:r>
            <a:r>
              <a:rPr lang="vi-VN" sz="2000" dirty="0" smtClean="0">
                <a:latin typeface="UTM Avo" panose="02040603050506020204" pitchFamily="18" charset="0"/>
                <a:cs typeface="Times New Roman" panose="02020603050405020304" pitchFamily="18" charset="0"/>
              </a:rPr>
              <a:t>        để </a:t>
            </a:r>
            <a:r>
              <a:rPr lang="vi-VN" sz="2000" dirty="0">
                <a:latin typeface="UTM Avo" panose="02040603050506020204" pitchFamily="18" charset="0"/>
                <a:cs typeface="Times New Roman" panose="02020603050405020304" pitchFamily="18" charset="0"/>
              </a:rPr>
              <a:t>tiếp tục lượt chơi khác. </a:t>
            </a:r>
            <a:endParaRPr lang="vi-VN" sz="2000" dirty="0" smtClean="0">
              <a:latin typeface="UTM Avo" panose="02040603050506020204" pitchFamily="18" charset="0"/>
              <a:cs typeface="Times New Roman" panose="02020603050405020304" pitchFamily="18" charset="0"/>
            </a:endParaRPr>
          </a:p>
          <a:p>
            <a:pPr algn="just" defTabSz="342900">
              <a:lnSpc>
                <a:spcPct val="150000"/>
              </a:lnSpc>
            </a:pPr>
            <a:r>
              <a:rPr lang="vi-VN" sz="2000" i="1" dirty="0" smtClean="0">
                <a:solidFill>
                  <a:schemeClr val="accent6"/>
                </a:solidFill>
                <a:latin typeface="UTM Avo" panose="02040603050506020204" pitchFamily="18" charset="0"/>
                <a:cs typeface="Times New Roman" panose="02020603050405020304" pitchFamily="18" charset="0"/>
              </a:rPr>
              <a:t>Bước </a:t>
            </a:r>
            <a:r>
              <a:rPr lang="vi-VN" sz="2000" i="1" dirty="0">
                <a:solidFill>
                  <a:schemeClr val="accent6"/>
                </a:solidFill>
                <a:latin typeface="UTM Avo" panose="02040603050506020204" pitchFamily="18" charset="0"/>
                <a:cs typeface="Times New Roman" panose="02020603050405020304" pitchFamily="18" charset="0"/>
              </a:rPr>
              <a:t>4: </a:t>
            </a:r>
            <a:r>
              <a:rPr lang="vi-VN" sz="2000" dirty="0">
                <a:latin typeface="UTM Avo" panose="02040603050506020204" pitchFamily="18" charset="0"/>
                <a:cs typeface="Times New Roman" panose="02020603050405020304" pitchFamily="18" charset="0"/>
              </a:rPr>
              <a:t>Nháy chuột vào </a:t>
            </a:r>
            <a:r>
              <a:rPr lang="vi-VN" sz="2000" dirty="0" smtClean="0">
                <a:latin typeface="UTM Avo" panose="02040603050506020204" pitchFamily="18" charset="0"/>
                <a:cs typeface="Times New Roman" panose="02020603050405020304" pitchFamily="18" charset="0"/>
              </a:rPr>
              <a:t>nút        </a:t>
            </a:r>
            <a:r>
              <a:rPr lang="vi-VN" sz="2000" dirty="0">
                <a:latin typeface="UTM Avo" panose="02040603050506020204" pitchFamily="18" charset="0"/>
                <a:cs typeface="Times New Roman" panose="02020603050405020304" pitchFamily="18" charset="0"/>
              </a:rPr>
              <a:t>ở góc trên bên phải của màn hình Scratch để thoát khỏi phần mềm. </a:t>
            </a:r>
            <a:endParaRPr lang="vi-VN" sz="2000" dirty="0" smtClean="0">
              <a:latin typeface="UTM Avo" panose="02040603050506020204" pitchFamily="18" charset="0"/>
              <a:cs typeface="Times New Roman" panose="02020603050405020304" pitchFamily="18" charset="0"/>
            </a:endParaRPr>
          </a:p>
        </p:txBody>
      </p:sp>
      <p:pic>
        <p:nvPicPr>
          <p:cNvPr id="4" name="Picture 3"/>
          <p:cNvPicPr>
            <a:picLocks noChangeAspect="1"/>
          </p:cNvPicPr>
          <p:nvPr/>
        </p:nvPicPr>
        <p:blipFill>
          <a:blip r:embed="rId2"/>
          <a:stretch>
            <a:fillRect/>
          </a:stretch>
        </p:blipFill>
        <p:spPr>
          <a:xfrm>
            <a:off x="7123233" y="1960231"/>
            <a:ext cx="347944" cy="478423"/>
          </a:xfrm>
          <a:prstGeom prst="rect">
            <a:avLst/>
          </a:prstGeom>
        </p:spPr>
      </p:pic>
      <p:pic>
        <p:nvPicPr>
          <p:cNvPr id="6" name="Picture 5"/>
          <p:cNvPicPr>
            <a:picLocks noChangeAspect="1"/>
          </p:cNvPicPr>
          <p:nvPr/>
        </p:nvPicPr>
        <p:blipFill>
          <a:blip r:embed="rId3"/>
          <a:stretch>
            <a:fillRect/>
          </a:stretch>
        </p:blipFill>
        <p:spPr>
          <a:xfrm>
            <a:off x="4504402" y="2438654"/>
            <a:ext cx="453724" cy="469370"/>
          </a:xfrm>
          <a:prstGeom prst="rect">
            <a:avLst/>
          </a:prstGeom>
        </p:spPr>
      </p:pic>
      <p:pic>
        <p:nvPicPr>
          <p:cNvPr id="14" name="Picture 13"/>
          <p:cNvPicPr>
            <a:picLocks noChangeAspect="1"/>
          </p:cNvPicPr>
          <p:nvPr/>
        </p:nvPicPr>
        <p:blipFill>
          <a:blip r:embed="rId2"/>
          <a:stretch>
            <a:fillRect/>
          </a:stretch>
        </p:blipFill>
        <p:spPr>
          <a:xfrm>
            <a:off x="5692735" y="2860717"/>
            <a:ext cx="347944" cy="478423"/>
          </a:xfrm>
          <a:prstGeom prst="rect">
            <a:avLst/>
          </a:prstGeom>
        </p:spPr>
      </p:pic>
      <p:grpSp>
        <p:nvGrpSpPr>
          <p:cNvPr id="10" name="Group 9"/>
          <p:cNvGrpSpPr/>
          <p:nvPr/>
        </p:nvGrpSpPr>
        <p:grpSpPr>
          <a:xfrm>
            <a:off x="4147527" y="3389145"/>
            <a:ext cx="406009" cy="507831"/>
            <a:chOff x="3866864" y="2587836"/>
            <a:chExt cx="406009" cy="507831"/>
          </a:xfrm>
        </p:grpSpPr>
        <p:sp>
          <p:nvSpPr>
            <p:cNvPr id="7" name="Rectangle 6"/>
            <p:cNvSpPr/>
            <p:nvPr/>
          </p:nvSpPr>
          <p:spPr>
            <a:xfrm>
              <a:off x="3866864" y="2638748"/>
              <a:ext cx="406009" cy="406009"/>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3890973" y="2587836"/>
              <a:ext cx="357790" cy="507831"/>
            </a:xfrm>
            <a:prstGeom prst="rect">
              <a:avLst/>
            </a:prstGeom>
          </p:spPr>
          <p:txBody>
            <a:bodyPr wrap="none">
              <a:spAutoFit/>
            </a:bodyPr>
            <a:lstStyle/>
            <a:p>
              <a:pPr algn="just" defTabSz="342900">
                <a:lnSpc>
                  <a:spcPct val="150000"/>
                </a:lnSpc>
              </a:pPr>
              <a:r>
                <a:rPr lang="vi-VN" dirty="0">
                  <a:latin typeface="UTM Avo" panose="02040603050506020204" pitchFamily="18" charset="0"/>
                  <a:cs typeface="Times New Roman" panose="02020603050405020304" pitchFamily="18" charset="0"/>
                </a:rPr>
                <a:t>X</a:t>
              </a:r>
            </a:p>
          </p:txBody>
        </p:sp>
      </p:grpSp>
    </p:spTree>
    <p:extLst>
      <p:ext uri="{BB962C8B-B14F-4D97-AF65-F5344CB8AC3E}">
        <p14:creationId xmlns:p14="http://schemas.microsoft.com/office/powerpoint/2010/main" val="398242036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1000"/>
                                        <p:tgtEl>
                                          <p:spTgt spid="18"/>
                                        </p:tgtEl>
                                      </p:cBhvr>
                                    </p:animEffect>
                                    <p:anim calcmode="lin" valueType="num">
                                      <p:cBhvr>
                                        <p:cTn id="8" dur="1000" fill="hold"/>
                                        <p:tgtEl>
                                          <p:spTgt spid="18"/>
                                        </p:tgtEl>
                                        <p:attrNameLst>
                                          <p:attrName>ppt_x</p:attrName>
                                        </p:attrNameLst>
                                      </p:cBhvr>
                                      <p:tavLst>
                                        <p:tav tm="0">
                                          <p:val>
                                            <p:strVal val="#ppt_x"/>
                                          </p:val>
                                        </p:tav>
                                        <p:tav tm="100000">
                                          <p:val>
                                            <p:strVal val="#ppt_x"/>
                                          </p:val>
                                        </p:tav>
                                      </p:tavLst>
                                    </p:anim>
                                    <p:anim calcmode="lin" valueType="num">
                                      <p:cBhvr>
                                        <p:cTn id="9"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7CB2AB6A-C448-44B7-AD25-BA1B268D61E4}"/>
              </a:ext>
            </a:extLst>
          </p:cNvPr>
          <p:cNvGrpSpPr/>
          <p:nvPr/>
        </p:nvGrpSpPr>
        <p:grpSpPr>
          <a:xfrm>
            <a:off x="726388" y="467376"/>
            <a:ext cx="3306408" cy="736332"/>
            <a:chOff x="726388" y="467376"/>
            <a:chExt cx="3306408" cy="736332"/>
          </a:xfrm>
        </p:grpSpPr>
        <p:pic>
          <p:nvPicPr>
            <p:cNvPr id="2" name="Picture 1">
              <a:extLst>
                <a:ext uri="{FF2B5EF4-FFF2-40B4-BE49-F238E27FC236}">
                  <a16:creationId xmlns:a16="http://schemas.microsoft.com/office/drawing/2014/main" id="{8FC48B3D-BB5C-4C78-998C-7136AD938817}"/>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726388" y="467376"/>
              <a:ext cx="925807" cy="733929"/>
            </a:xfrm>
            <a:prstGeom prst="rect">
              <a:avLst/>
            </a:prstGeom>
          </p:spPr>
        </p:pic>
        <p:sp>
          <p:nvSpPr>
            <p:cNvPr id="3" name="Rectangle 2">
              <a:extLst>
                <a:ext uri="{FF2B5EF4-FFF2-40B4-BE49-F238E27FC236}">
                  <a16:creationId xmlns:a16="http://schemas.microsoft.com/office/drawing/2014/main" id="{49C2C465-FF9B-4667-A170-E54C3E646ACE}"/>
                </a:ext>
              </a:extLst>
            </p:cNvPr>
            <p:cNvSpPr/>
            <p:nvPr/>
          </p:nvSpPr>
          <p:spPr>
            <a:xfrm>
              <a:off x="1652195" y="560775"/>
              <a:ext cx="2380601" cy="642933"/>
            </a:xfrm>
            <a:prstGeom prst="rect">
              <a:avLst/>
            </a:prstGeom>
          </p:spPr>
          <p:txBody>
            <a:bodyPr wrap="square">
              <a:spAutoFit/>
            </a:bodyPr>
            <a:lstStyle/>
            <a:p>
              <a:pPr defTabSz="342900">
                <a:lnSpc>
                  <a:spcPct val="150000"/>
                </a:lnSpc>
              </a:pPr>
              <a:r>
                <a:rPr lang="en-US" sz="2800" b="1" dirty="0">
                  <a:solidFill>
                    <a:srgbClr val="0998D7"/>
                  </a:solidFill>
                  <a:latin typeface="SVN-SAF" panose="02040603050506020204" pitchFamily="18" charset="0"/>
                  <a:cs typeface="Times New Roman" panose="02020603050405020304" pitchFamily="18" charset="0"/>
                </a:rPr>
                <a:t>LUYỆN TẬP</a:t>
              </a:r>
              <a:endParaRPr lang="vi-VN" sz="2800" b="1" dirty="0">
                <a:solidFill>
                  <a:srgbClr val="0998D7"/>
                </a:solidFill>
                <a:latin typeface="SVN-SAF" panose="02040603050506020204" pitchFamily="18" charset="0"/>
                <a:cs typeface="Times New Roman" panose="02020603050405020304" pitchFamily="18" charset="0"/>
              </a:endParaRPr>
            </a:p>
          </p:txBody>
        </p:sp>
      </p:grpSp>
      <p:pic>
        <p:nvPicPr>
          <p:cNvPr id="5" name="Picture 4" descr="A picture containing text, vector graphics, businesscard&#10;&#10;Description automatically generated">
            <a:extLst>
              <a:ext uri="{FF2B5EF4-FFF2-40B4-BE49-F238E27FC236}">
                <a16:creationId xmlns:a16="http://schemas.microsoft.com/office/drawing/2014/main" id="{58371530-B102-407C-82CD-75EF8CC99279}"/>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10000" b="90000" l="10000" r="90000">
                        <a14:foregroundMark x1="48817" y1="32840" x2="59467" y2="42308"/>
                        <a14:foregroundMark x1="39941" y1="38462" x2="39941" y2="38462"/>
                        <a14:foregroundMark x1="37278" y1="34615" x2="38757" y2="36391"/>
                        <a14:foregroundMark x1="40533" y1="76923" x2="61538" y2="81953"/>
                        <a14:foregroundMark x1="48817" y1="79586" x2="30473" y2="80769"/>
                        <a14:foregroundMark x1="27219" y1="78402" x2="32840" y2="81953"/>
                        <a14:foregroundMark x1="49408" y1="40828" x2="48817" y2="49704"/>
                      </a14:backgroundRemoval>
                    </a14:imgEffect>
                  </a14:imgLayer>
                </a14:imgProps>
              </a:ext>
              <a:ext uri="{28A0092B-C50C-407E-A947-70E740481C1C}">
                <a14:useLocalDpi xmlns:a14="http://schemas.microsoft.com/office/drawing/2010/main" val="0"/>
              </a:ext>
            </a:extLst>
          </a:blip>
          <a:stretch>
            <a:fillRect/>
          </a:stretch>
        </p:blipFill>
        <p:spPr>
          <a:xfrm>
            <a:off x="-25877" y="5014728"/>
            <a:ext cx="1843272" cy="1843272"/>
          </a:xfrm>
          <a:prstGeom prst="rect">
            <a:avLst/>
          </a:prstGeom>
        </p:spPr>
      </p:pic>
      <p:sp>
        <p:nvSpPr>
          <p:cNvPr id="27" name="Rectangle 26">
            <a:extLst>
              <a:ext uri="{FF2B5EF4-FFF2-40B4-BE49-F238E27FC236}">
                <a16:creationId xmlns:a16="http://schemas.microsoft.com/office/drawing/2014/main" id="{E5F49C9A-AC8D-425D-A924-C40644073EA6}"/>
              </a:ext>
            </a:extLst>
          </p:cNvPr>
          <p:cNvSpPr/>
          <p:nvPr/>
        </p:nvSpPr>
        <p:spPr>
          <a:xfrm>
            <a:off x="895759" y="1200104"/>
            <a:ext cx="9680528" cy="3785652"/>
          </a:xfrm>
          <a:prstGeom prst="rect">
            <a:avLst/>
          </a:prstGeom>
        </p:spPr>
        <p:txBody>
          <a:bodyPr wrap="square">
            <a:spAutoFit/>
          </a:bodyPr>
          <a:lstStyle/>
          <a:p>
            <a:pPr marL="457200" indent="-457200" algn="just" defTabSz="342900">
              <a:lnSpc>
                <a:spcPct val="150000"/>
              </a:lnSpc>
              <a:buAutoNum type="arabicPeriod"/>
            </a:pPr>
            <a:r>
              <a:rPr lang="vi-VN" sz="2000" dirty="0" smtClean="0">
                <a:latin typeface="UTM Avo" panose="02040603050506020204" pitchFamily="18" charset="0"/>
                <a:cs typeface="Times New Roman" panose="02020603050405020304" pitchFamily="18" charset="0"/>
              </a:rPr>
              <a:t>Chọn </a:t>
            </a:r>
            <a:r>
              <a:rPr lang="vi-VN" sz="2000" dirty="0">
                <a:latin typeface="UTM Avo" panose="02040603050506020204" pitchFamily="18" charset="0"/>
                <a:cs typeface="Times New Roman" panose="02020603050405020304" pitchFamily="18" charset="0"/>
              </a:rPr>
              <a:t>câu đúng trong các câu sau</a:t>
            </a:r>
            <a:r>
              <a:rPr lang="vi-VN" sz="2000" dirty="0" smtClean="0">
                <a:latin typeface="UTM Avo" panose="02040603050506020204" pitchFamily="18" charset="0"/>
                <a:cs typeface="Times New Roman" panose="02020603050405020304" pitchFamily="18" charset="0"/>
              </a:rPr>
              <a:t>:</a:t>
            </a:r>
          </a:p>
          <a:p>
            <a:pPr algn="just" defTabSz="342900">
              <a:lnSpc>
                <a:spcPct val="150000"/>
              </a:lnSpc>
            </a:pPr>
            <a:r>
              <a:rPr lang="vi-VN" sz="2000" dirty="0" smtClean="0">
                <a:latin typeface="UTM Avo" panose="02040603050506020204" pitchFamily="18" charset="0"/>
                <a:cs typeface="Times New Roman" panose="02020603050405020304" pitchFamily="18" charset="0"/>
              </a:rPr>
              <a:t>a</a:t>
            </a:r>
            <a:r>
              <a:rPr lang="vi-VN" sz="2000" dirty="0">
                <a:latin typeface="UTM Avo" panose="02040603050506020204" pitchFamily="18" charset="0"/>
                <a:cs typeface="Times New Roman" panose="02020603050405020304" pitchFamily="18" charset="0"/>
              </a:rPr>
              <a:t>) Em có thể dùng ngôn ngữ lập trình Scratch để diễn tả từng bước thực hiện một trò chơi trên máy tính</a:t>
            </a:r>
            <a:r>
              <a:rPr lang="vi-VN" sz="2000" dirty="0" smtClean="0">
                <a:latin typeface="UTM Avo" panose="02040603050506020204" pitchFamily="18" charset="0"/>
                <a:cs typeface="Times New Roman" panose="02020603050405020304" pitchFamily="18" charset="0"/>
              </a:rPr>
              <a:t>.</a:t>
            </a:r>
          </a:p>
          <a:p>
            <a:pPr algn="just" defTabSz="342900">
              <a:lnSpc>
                <a:spcPct val="150000"/>
              </a:lnSpc>
            </a:pPr>
            <a:r>
              <a:rPr lang="vi-VN" sz="2000" dirty="0" smtClean="0">
                <a:latin typeface="UTM Avo" panose="02040603050506020204" pitchFamily="18" charset="0"/>
                <a:cs typeface="Times New Roman" panose="02020603050405020304" pitchFamily="18" charset="0"/>
              </a:rPr>
              <a:t>b</a:t>
            </a:r>
            <a:r>
              <a:rPr lang="vi-VN" sz="2000" dirty="0">
                <a:latin typeface="UTM Avo" panose="02040603050506020204" pitchFamily="18" charset="0"/>
                <a:cs typeface="Times New Roman" panose="02020603050405020304" pitchFamily="18" charset="0"/>
              </a:rPr>
              <a:t>) Các câu lệnh của Scratch được sắp xếp theo một thứ tự nhất định tạo thành một chương trình máy tính</a:t>
            </a:r>
            <a:r>
              <a:rPr lang="vi-VN" sz="2000" dirty="0" smtClean="0">
                <a:latin typeface="UTM Avo" panose="02040603050506020204" pitchFamily="18" charset="0"/>
                <a:cs typeface="Times New Roman" panose="02020603050405020304" pitchFamily="18" charset="0"/>
              </a:rPr>
              <a:t>.</a:t>
            </a:r>
          </a:p>
          <a:p>
            <a:pPr algn="just" defTabSz="342900">
              <a:lnSpc>
                <a:spcPct val="150000"/>
              </a:lnSpc>
            </a:pPr>
            <a:r>
              <a:rPr lang="vi-VN" sz="2000" dirty="0" smtClean="0">
                <a:latin typeface="UTM Avo" panose="02040603050506020204" pitchFamily="18" charset="0"/>
                <a:cs typeface="Times New Roman" panose="02020603050405020304" pitchFamily="18" charset="0"/>
              </a:rPr>
              <a:t>c</a:t>
            </a:r>
            <a:r>
              <a:rPr lang="vi-VN" sz="2000" dirty="0">
                <a:latin typeface="UTM Avo" panose="02040603050506020204" pitchFamily="18" charset="0"/>
                <a:cs typeface="Times New Roman" panose="02020603050405020304" pitchFamily="18" charset="0"/>
              </a:rPr>
              <a:t>) Máy tính không thể thực hiện trò </a:t>
            </a:r>
            <a:r>
              <a:rPr lang="vi-VN" sz="2000" dirty="0" smtClean="0">
                <a:latin typeface="UTM Avo" panose="02040603050506020204" pitchFamily="18" charset="0"/>
                <a:cs typeface="Times New Roman" panose="02020603050405020304" pitchFamily="18" charset="0"/>
              </a:rPr>
              <a:t>chơi</a:t>
            </a:r>
          </a:p>
          <a:p>
            <a:pPr algn="just" defTabSz="342900">
              <a:lnSpc>
                <a:spcPct val="150000"/>
              </a:lnSpc>
            </a:pPr>
            <a:r>
              <a:rPr lang="vi-VN" sz="2000" dirty="0" smtClean="0">
                <a:latin typeface="UTM Avo" panose="02040603050506020204" pitchFamily="18" charset="0"/>
                <a:cs typeface="Times New Roman" panose="02020603050405020304" pitchFamily="18" charset="0"/>
              </a:rPr>
              <a:t>d</a:t>
            </a:r>
            <a:r>
              <a:rPr lang="vi-VN" sz="2000" dirty="0">
                <a:latin typeface="UTM Avo" panose="02040603050506020204" pitchFamily="18" charset="0"/>
                <a:cs typeface="Times New Roman" panose="02020603050405020304" pitchFamily="18" charset="0"/>
              </a:rPr>
              <a:t>) Trong Scratch các lệnh của chương trình máy tính có thể được thể hiện bằng ngôn ngữ tiếng Việt.</a:t>
            </a:r>
            <a:endParaRPr lang="vi-VN" sz="2000" dirty="0" smtClean="0">
              <a:latin typeface="UTM Avo" panose="02040603050506020204" pitchFamily="18" charset="0"/>
              <a:cs typeface="Times New Roman" panose="02020603050405020304" pitchFamily="18" charset="0"/>
            </a:endParaRPr>
          </a:p>
        </p:txBody>
      </p:sp>
      <p:sp>
        <p:nvSpPr>
          <p:cNvPr id="13" name="Oval 12"/>
          <p:cNvSpPr/>
          <p:nvPr/>
        </p:nvSpPr>
        <p:spPr>
          <a:xfrm>
            <a:off x="774960" y="4081468"/>
            <a:ext cx="486139" cy="486139"/>
          </a:xfrm>
          <a:prstGeom prst="ellipse">
            <a:avLst/>
          </a:prstGeom>
          <a:no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endParaRPr lang="en-US"/>
          </a:p>
        </p:txBody>
      </p:sp>
      <p:sp>
        <p:nvSpPr>
          <p:cNvPr id="14" name="Oval 13"/>
          <p:cNvSpPr/>
          <p:nvPr/>
        </p:nvSpPr>
        <p:spPr>
          <a:xfrm>
            <a:off x="726388" y="2621877"/>
            <a:ext cx="486139" cy="486139"/>
          </a:xfrm>
          <a:prstGeom prst="ellipse">
            <a:avLst/>
          </a:prstGeom>
          <a:no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endParaRPr lang="en-US"/>
          </a:p>
        </p:txBody>
      </p:sp>
      <p:sp>
        <p:nvSpPr>
          <p:cNvPr id="15" name="Oval 14"/>
          <p:cNvSpPr/>
          <p:nvPr/>
        </p:nvSpPr>
        <p:spPr>
          <a:xfrm>
            <a:off x="788118" y="1753951"/>
            <a:ext cx="486139" cy="486139"/>
          </a:xfrm>
          <a:prstGeom prst="ellipse">
            <a:avLst/>
          </a:prstGeom>
          <a:no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val="298212000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1000"/>
                                        <p:tgtEl>
                                          <p:spTgt spid="27"/>
                                        </p:tgtEl>
                                      </p:cBhvr>
                                    </p:animEffect>
                                    <p:anim calcmode="lin" valueType="num">
                                      <p:cBhvr>
                                        <p:cTn id="8" dur="1000" fill="hold"/>
                                        <p:tgtEl>
                                          <p:spTgt spid="27"/>
                                        </p:tgtEl>
                                        <p:attrNameLst>
                                          <p:attrName>ppt_x</p:attrName>
                                        </p:attrNameLst>
                                      </p:cBhvr>
                                      <p:tavLst>
                                        <p:tav tm="0">
                                          <p:val>
                                            <p:strVal val="#ppt_x"/>
                                          </p:val>
                                        </p:tav>
                                        <p:tav tm="100000">
                                          <p:val>
                                            <p:strVal val="#ppt_x"/>
                                          </p:val>
                                        </p:tav>
                                      </p:tavLst>
                                    </p:anim>
                                    <p:anim calcmode="lin" valueType="num">
                                      <p:cBhvr>
                                        <p:cTn id="9"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grpId="0" nodeType="clickEffect">
                                  <p:stCondLst>
                                    <p:cond delay="0"/>
                                  </p:stCondLst>
                                  <p:childTnLst>
                                    <p:set>
                                      <p:cBhvr>
                                        <p:cTn id="13" dur="1" fill="hold">
                                          <p:stCondLst>
                                            <p:cond delay="0"/>
                                          </p:stCondLst>
                                        </p:cTn>
                                        <p:tgtEl>
                                          <p:spTgt spid="15"/>
                                        </p:tgtEl>
                                        <p:attrNameLst>
                                          <p:attrName>style.visibility</p:attrName>
                                        </p:attrNameLst>
                                      </p:cBhvr>
                                      <p:to>
                                        <p:strVal val="visible"/>
                                      </p:to>
                                    </p:set>
                                    <p:animEffect transition="in" filter="wipe(down)">
                                      <p:cBhvr>
                                        <p:cTn id="14" dur="500"/>
                                        <p:tgtEl>
                                          <p:spTgt spid="15"/>
                                        </p:tgtEl>
                                      </p:cBhvr>
                                    </p:animEffect>
                                  </p:childTnLst>
                                </p:cTn>
                              </p:par>
                              <p:par>
                                <p:cTn id="15" presetID="22" presetClass="entr" presetSubtype="4" fill="hold" grpId="0" nodeType="with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wipe(down)">
                                      <p:cBhvr>
                                        <p:cTn id="17" dur="500"/>
                                        <p:tgtEl>
                                          <p:spTgt spid="14"/>
                                        </p:tgtEl>
                                      </p:cBhvr>
                                    </p:animEffect>
                                  </p:childTnLst>
                                </p:cTn>
                              </p:par>
                              <p:par>
                                <p:cTn id="18" presetID="22" presetClass="entr" presetSubtype="4" fill="hold" grpId="0" nodeType="withEffect">
                                  <p:stCondLst>
                                    <p:cond delay="0"/>
                                  </p:stCondLst>
                                  <p:childTnLst>
                                    <p:set>
                                      <p:cBhvr>
                                        <p:cTn id="19" dur="1" fill="hold">
                                          <p:stCondLst>
                                            <p:cond delay="0"/>
                                          </p:stCondLst>
                                        </p:cTn>
                                        <p:tgtEl>
                                          <p:spTgt spid="13"/>
                                        </p:tgtEl>
                                        <p:attrNameLst>
                                          <p:attrName>style.visibility</p:attrName>
                                        </p:attrNameLst>
                                      </p:cBhvr>
                                      <p:to>
                                        <p:strVal val="visible"/>
                                      </p:to>
                                    </p:set>
                                    <p:animEffect transition="in" filter="wipe(down)">
                                      <p:cBhvr>
                                        <p:cTn id="20"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P spid="13" grpId="0" animBg="1"/>
      <p:bldP spid="14" grpId="0" animBg="1"/>
      <p:bldP spid="15"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p:cNvSpPr/>
          <p:nvPr/>
        </p:nvSpPr>
        <p:spPr>
          <a:xfrm>
            <a:off x="872178" y="4316955"/>
            <a:ext cx="9550337" cy="923330"/>
          </a:xfrm>
          <a:prstGeom prst="rect">
            <a:avLst/>
          </a:prstGeom>
        </p:spPr>
        <p:txBody>
          <a:bodyPr wrap="square">
            <a:spAutoFit/>
          </a:bodyPr>
          <a:lstStyle/>
          <a:p>
            <a:pPr algn="just" defTabSz="342900">
              <a:lnSpc>
                <a:spcPct val="150000"/>
              </a:lnSpc>
            </a:pPr>
            <a:r>
              <a:rPr lang="vi-VN" dirty="0">
                <a:latin typeface="UTM Avo" panose="02040603050506020204" pitchFamily="18" charset="0"/>
                <a:cs typeface="Times New Roman" panose="02020603050405020304" pitchFamily="18" charset="0"/>
              </a:rPr>
              <a:t> 3. Em hãy thực hành trò chơi rô-bốt nhiều lần để luyện tập thành thạo các thao tác chạy chương trình trong Scratch</a:t>
            </a:r>
            <a:r>
              <a:rPr lang="vi-VN" dirty="0" smtClean="0">
                <a:latin typeface="UTM Avo" panose="02040603050506020204" pitchFamily="18" charset="0"/>
                <a:cs typeface="Times New Roman" panose="02020603050405020304" pitchFamily="18" charset="0"/>
              </a:rPr>
              <a:t>.</a:t>
            </a:r>
          </a:p>
        </p:txBody>
      </p:sp>
      <p:pic>
        <p:nvPicPr>
          <p:cNvPr id="4" name="Picture 3"/>
          <p:cNvPicPr>
            <a:picLocks noChangeAspect="1"/>
          </p:cNvPicPr>
          <p:nvPr/>
        </p:nvPicPr>
        <p:blipFill>
          <a:blip r:embed="rId2"/>
          <a:stretch>
            <a:fillRect/>
          </a:stretch>
        </p:blipFill>
        <p:spPr>
          <a:xfrm>
            <a:off x="1053912" y="1225685"/>
            <a:ext cx="9436697" cy="2776567"/>
          </a:xfrm>
          <a:prstGeom prst="rect">
            <a:avLst/>
          </a:prstGeom>
        </p:spPr>
      </p:pic>
      <p:sp>
        <p:nvSpPr>
          <p:cNvPr id="8" name="Rectangle 7"/>
          <p:cNvSpPr/>
          <p:nvPr/>
        </p:nvSpPr>
        <p:spPr>
          <a:xfrm>
            <a:off x="940272" y="403151"/>
            <a:ext cx="11511131" cy="507831"/>
          </a:xfrm>
          <a:prstGeom prst="rect">
            <a:avLst/>
          </a:prstGeom>
        </p:spPr>
        <p:txBody>
          <a:bodyPr wrap="square">
            <a:spAutoFit/>
          </a:bodyPr>
          <a:lstStyle/>
          <a:p>
            <a:pPr algn="just" defTabSz="342900">
              <a:lnSpc>
                <a:spcPct val="150000"/>
              </a:lnSpc>
            </a:pPr>
            <a:r>
              <a:rPr lang="vi-VN" dirty="0">
                <a:latin typeface="UTM Avo" panose="02040603050506020204" pitchFamily="18" charset="0"/>
                <a:cs typeface="Times New Roman" panose="02020603050405020304" pitchFamily="18" charset="0"/>
              </a:rPr>
              <a:t>2. Em hãy ghép mỗi biểu tượng ở cột A với ý nghĩa của chúng ở cột B cho thích hợp.</a:t>
            </a:r>
          </a:p>
        </p:txBody>
      </p:sp>
      <p:cxnSp>
        <p:nvCxnSpPr>
          <p:cNvPr id="18" name="Straight Arrow Connector 17"/>
          <p:cNvCxnSpPr/>
          <p:nvPr/>
        </p:nvCxnSpPr>
        <p:spPr>
          <a:xfrm>
            <a:off x="2344366" y="2003898"/>
            <a:ext cx="3427894" cy="68093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p:nvPr/>
        </p:nvCxnSpPr>
        <p:spPr>
          <a:xfrm flipV="1">
            <a:off x="2412460" y="2003898"/>
            <a:ext cx="3359800" cy="157588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p:cNvCxnSpPr/>
          <p:nvPr/>
        </p:nvCxnSpPr>
        <p:spPr>
          <a:xfrm>
            <a:off x="2344366" y="2684834"/>
            <a:ext cx="3427894" cy="82685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8569090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wheel(1)">
                                      <p:cBhvr>
                                        <p:cTn id="7" dur="2000"/>
                                        <p:tgtEl>
                                          <p:spTgt spid="18"/>
                                        </p:tgtEl>
                                      </p:cBhvr>
                                    </p:animEffect>
                                  </p:childTnLst>
                                </p:cTn>
                              </p:par>
                              <p:par>
                                <p:cTn id="8" presetID="21" presetClass="entr" presetSubtype="1" fill="hold" nodeType="withEffect">
                                  <p:stCondLst>
                                    <p:cond delay="0"/>
                                  </p:stCondLst>
                                  <p:childTnLst>
                                    <p:set>
                                      <p:cBhvr>
                                        <p:cTn id="9" dur="1" fill="hold">
                                          <p:stCondLst>
                                            <p:cond delay="0"/>
                                          </p:stCondLst>
                                        </p:cTn>
                                        <p:tgtEl>
                                          <p:spTgt spid="20"/>
                                        </p:tgtEl>
                                        <p:attrNameLst>
                                          <p:attrName>style.visibility</p:attrName>
                                        </p:attrNameLst>
                                      </p:cBhvr>
                                      <p:to>
                                        <p:strVal val="visible"/>
                                      </p:to>
                                    </p:set>
                                    <p:animEffect transition="in" filter="wheel(1)">
                                      <p:cBhvr>
                                        <p:cTn id="10" dur="2000"/>
                                        <p:tgtEl>
                                          <p:spTgt spid="20"/>
                                        </p:tgtEl>
                                      </p:cBhvr>
                                    </p:animEffect>
                                  </p:childTnLst>
                                </p:cTn>
                              </p:par>
                              <p:par>
                                <p:cTn id="11" presetID="21" presetClass="entr" presetSubtype="1" fill="hold" nodeType="withEffect">
                                  <p:stCondLst>
                                    <p:cond delay="0"/>
                                  </p:stCondLst>
                                  <p:childTnLst>
                                    <p:set>
                                      <p:cBhvr>
                                        <p:cTn id="12" dur="1" fill="hold">
                                          <p:stCondLst>
                                            <p:cond delay="0"/>
                                          </p:stCondLst>
                                        </p:cTn>
                                        <p:tgtEl>
                                          <p:spTgt spid="22"/>
                                        </p:tgtEl>
                                        <p:attrNameLst>
                                          <p:attrName>style.visibility</p:attrName>
                                        </p:attrNameLst>
                                      </p:cBhvr>
                                      <p:to>
                                        <p:strVal val="visible"/>
                                      </p:to>
                                    </p:set>
                                    <p:animEffect transition="in" filter="wheel(1)">
                                      <p:cBhvr>
                                        <p:cTn id="13" dur="20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TIMING" val="|4.6|21.8|32.7|2.7|1.5|1.1"/>
</p:tagLst>
</file>

<file path=ppt/theme/theme1.xml><?xml version="1.0" encoding="utf-8"?>
<a:theme xmlns:a="http://schemas.openxmlformats.org/drawingml/2006/main" name="1_Office 主题">
  <a:themeElements>
    <a:clrScheme name="Office">
      <a:dk1>
        <a:srgbClr val="000000"/>
      </a:dk1>
      <a:lt1>
        <a:srgbClr val="FFFFFF"/>
      </a:lt1>
      <a:dk2>
        <a:srgbClr val="44546A"/>
      </a:dk2>
      <a:lt2>
        <a:srgbClr val="E7E6E6"/>
      </a:lt2>
      <a:accent1>
        <a:srgbClr val="008A3B"/>
      </a:accent1>
      <a:accent2>
        <a:srgbClr val="7DC8FF"/>
      </a:accent2>
      <a:accent3>
        <a:srgbClr val="56AF35"/>
      </a:accent3>
      <a:accent4>
        <a:srgbClr val="CDD500"/>
      </a:accent4>
      <a:accent5>
        <a:srgbClr val="4472C4"/>
      </a:accent5>
      <a:accent6>
        <a:srgbClr val="F95421"/>
      </a:accent6>
      <a:hlink>
        <a:srgbClr val="0563C1"/>
      </a:hlink>
      <a:folHlink>
        <a:srgbClr val="954F72"/>
      </a:folHlink>
    </a:clrScheme>
    <a:fontScheme name="zezbname">
      <a:majorFont>
        <a:latin typeface="Segoe Print"/>
        <a:ea typeface="方正黑体_GBK"/>
        <a:cs typeface=""/>
      </a:majorFont>
      <a:minorFont>
        <a:latin typeface="Segoe Print"/>
        <a:ea typeface="方正黑体_GBK"/>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8159</TotalTime>
  <Words>854</Words>
  <Application>Microsoft Office PowerPoint</Application>
  <PresentationFormat>Widescreen</PresentationFormat>
  <Paragraphs>67</Paragraphs>
  <Slides>11</Slides>
  <Notes>2</Notes>
  <HiddenSlides>0</HiddenSlides>
  <MMClips>0</MMClips>
  <ScaleCrop>false</ScaleCrop>
  <HeadingPairs>
    <vt:vector size="6" baseType="variant">
      <vt:variant>
        <vt:lpstr>Fonts Used</vt:lpstr>
      </vt:variant>
      <vt:variant>
        <vt:i4>17</vt:i4>
      </vt:variant>
      <vt:variant>
        <vt:lpstr>Theme</vt:lpstr>
      </vt:variant>
      <vt:variant>
        <vt:i4>1</vt:i4>
      </vt:variant>
      <vt:variant>
        <vt:lpstr>Slide Titles</vt:lpstr>
      </vt:variant>
      <vt:variant>
        <vt:i4>11</vt:i4>
      </vt:variant>
    </vt:vector>
  </HeadingPairs>
  <TitlesOfParts>
    <vt:vector size="29" baseType="lpstr">
      <vt:lpstr>微软雅黑</vt:lpstr>
      <vt:lpstr>Arial</vt:lpstr>
      <vt:lpstr>Calibri</vt:lpstr>
      <vt:lpstr>等线</vt:lpstr>
      <vt:lpstr>iCiel Cadena</vt:lpstr>
      <vt:lpstr>Segoe Print</vt:lpstr>
      <vt:lpstr>Sitka Subheading</vt:lpstr>
      <vt:lpstr>SVN-Adam Gorry</vt:lpstr>
      <vt:lpstr>SVN-Androgyne</vt:lpstr>
      <vt:lpstr>SVN-Avo</vt:lpstr>
      <vt:lpstr>SVN-SAF</vt:lpstr>
      <vt:lpstr>Times New Roman</vt:lpstr>
      <vt:lpstr>UTM Avo</vt:lpstr>
      <vt:lpstr>UTM Bienvenue</vt:lpstr>
      <vt:lpstr>UTM HelvetIns</vt:lpstr>
      <vt:lpstr>UVF Salome</vt:lpstr>
      <vt:lpstr>方正黑体_GBK</vt:lpstr>
      <vt:lpstr>1_Office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Uyen Uyen</dc:creator>
  <cp:lastModifiedBy>DELL</cp:lastModifiedBy>
  <cp:revision>232</cp:revision>
  <dcterms:created xsi:type="dcterms:W3CDTF">2021-11-14T08:33:55Z</dcterms:created>
  <dcterms:modified xsi:type="dcterms:W3CDTF">2025-03-27T08:55:29Z</dcterms:modified>
</cp:coreProperties>
</file>