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notesMasterIdLst>
    <p:notesMasterId r:id="rId18"/>
  </p:notesMasterIdLst>
  <p:sldIdLst>
    <p:sldId id="283" r:id="rId2"/>
    <p:sldId id="2975" r:id="rId3"/>
    <p:sldId id="2979" r:id="rId4"/>
    <p:sldId id="2976" r:id="rId5"/>
    <p:sldId id="2981" r:id="rId6"/>
    <p:sldId id="2987" r:id="rId7"/>
    <p:sldId id="2989" r:id="rId8"/>
    <p:sldId id="2990" r:id="rId9"/>
    <p:sldId id="2980" r:id="rId10"/>
    <p:sldId id="2983" r:id="rId11"/>
    <p:sldId id="2984" r:id="rId12"/>
    <p:sldId id="2982" r:id="rId13"/>
    <p:sldId id="2985" r:id="rId14"/>
    <p:sldId id="2988" r:id="rId15"/>
    <p:sldId id="2986" r:id="rId16"/>
    <p:sldId id="280"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A3049"/>
    <a:srgbClr val="5B2F56"/>
    <a:srgbClr val="FF6600"/>
    <a:srgbClr val="0998D7"/>
    <a:srgbClr val="FF3399"/>
    <a:srgbClr val="FFFFFF"/>
    <a:srgbClr val="0000FF"/>
    <a:srgbClr val="3DC3EC"/>
    <a:srgbClr val="F3E8CC"/>
    <a:srgbClr val="F03C6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710" autoAdjust="0"/>
    <p:restoredTop sz="95262" autoAdjust="0"/>
  </p:normalViewPr>
  <p:slideViewPr>
    <p:cSldViewPr snapToGrid="0">
      <p:cViewPr varScale="1">
        <p:scale>
          <a:sx n="78" d="100"/>
          <a:sy n="78" d="100"/>
        </p:scale>
        <p:origin x="710" y="53"/>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D21363-4EE3-49AE-BA04-164DB83892F6}" type="datetimeFigureOut">
              <a:rPr lang="en-GB" smtClean="0"/>
              <a:t>09/02/2026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8B0E19-C2A7-4FE4-8BEE-17463F03FF49}" type="slidenum">
              <a:rPr lang="en-GB" smtClean="0"/>
              <a:t>‹#›</a:t>
            </a:fld>
            <a:endParaRPr lang="en-GB"/>
          </a:p>
        </p:txBody>
      </p:sp>
    </p:spTree>
    <p:extLst>
      <p:ext uri="{BB962C8B-B14F-4D97-AF65-F5344CB8AC3E}">
        <p14:creationId xmlns:p14="http://schemas.microsoft.com/office/powerpoint/2010/main" val="19209777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0FD1E9-C923-4D12-AB06-242B1EB3C9B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13592436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0FD1E9-C923-4D12-AB06-242B1EB3C9B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5582691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7173954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sp>
        <p:nvSpPr>
          <p:cNvPr id="2" name="Rectangle: Diagonal Corners Rounded 1">
            <a:extLst>
              <a:ext uri="{FF2B5EF4-FFF2-40B4-BE49-F238E27FC236}">
                <a16:creationId xmlns:a16="http://schemas.microsoft.com/office/drawing/2014/main" id="{685EC51D-0A5F-4380-9F93-B48BC9E2F629}"/>
              </a:ext>
            </a:extLst>
          </p:cNvPr>
          <p:cNvSpPr/>
          <p:nvPr userDrawn="1"/>
        </p:nvSpPr>
        <p:spPr>
          <a:xfrm>
            <a:off x="236375" y="228600"/>
            <a:ext cx="11719249" cy="6400800"/>
          </a:xfrm>
          <a:prstGeom prst="round2DiagRect">
            <a:avLst>
              <a:gd name="adj1" fmla="val 0"/>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872675CD-4B91-48AB-8C45-393DFC0E13F0}"/>
              </a:ext>
            </a:extLst>
          </p:cNvPr>
          <p:cNvPicPr>
            <a:picLocks noChangeAspect="1"/>
          </p:cNvPicPr>
          <p:nvPr userDrawn="1"/>
        </p:nvPicPr>
        <p:blipFill>
          <a:blip r:embed="rId2"/>
          <a:stretch>
            <a:fillRect/>
          </a:stretch>
        </p:blipFill>
        <p:spPr>
          <a:xfrm>
            <a:off x="11310475" y="299106"/>
            <a:ext cx="589731" cy="520622"/>
          </a:xfrm>
          <a:prstGeom prst="rect">
            <a:avLst/>
          </a:prstGeom>
        </p:spPr>
      </p:pic>
    </p:spTree>
    <p:extLst>
      <p:ext uri="{BB962C8B-B14F-4D97-AF65-F5344CB8AC3E}">
        <p14:creationId xmlns:p14="http://schemas.microsoft.com/office/powerpoint/2010/main" val="36441946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pic>
        <p:nvPicPr>
          <p:cNvPr id="7" name="图片 2">
            <a:extLst>
              <a:ext uri="{FF2B5EF4-FFF2-40B4-BE49-F238E27FC236}">
                <a16:creationId xmlns:a16="http://schemas.microsoft.com/office/drawing/2014/main" id="{56ADBEA9-4753-4216-B9C7-0BC18E10E95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112" y="0"/>
            <a:ext cx="12222112" cy="6874938"/>
          </a:xfrm>
          <a:prstGeom prst="rect">
            <a:avLst/>
          </a:prstGeom>
        </p:spPr>
      </p:pic>
      <p:pic>
        <p:nvPicPr>
          <p:cNvPr id="8" name="图片 5">
            <a:extLst>
              <a:ext uri="{FF2B5EF4-FFF2-40B4-BE49-F238E27FC236}">
                <a16:creationId xmlns:a16="http://schemas.microsoft.com/office/drawing/2014/main" id="{886C449E-54D0-4036-A6FC-F78B85EBA92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H="1" flipV="1">
            <a:off x="-30112" y="5067014"/>
            <a:ext cx="1673053" cy="1807924"/>
          </a:xfrm>
          <a:prstGeom prst="rect">
            <a:avLst/>
          </a:prstGeom>
        </p:spPr>
      </p:pic>
      <p:pic>
        <p:nvPicPr>
          <p:cNvPr id="13" name="图片 35">
            <a:extLst>
              <a:ext uri="{FF2B5EF4-FFF2-40B4-BE49-F238E27FC236}">
                <a16:creationId xmlns:a16="http://schemas.microsoft.com/office/drawing/2014/main" id="{A2344DCD-4835-48C5-AF8F-BE9F9742C16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V="1">
            <a:off x="-30112" y="-1"/>
            <a:ext cx="12222112" cy="2939742"/>
          </a:xfrm>
          <a:prstGeom prst="rect">
            <a:avLst/>
          </a:prstGeom>
        </p:spPr>
      </p:pic>
      <p:pic>
        <p:nvPicPr>
          <p:cNvPr id="14" name="图片 4">
            <a:extLst>
              <a:ext uri="{FF2B5EF4-FFF2-40B4-BE49-F238E27FC236}">
                <a16:creationId xmlns:a16="http://schemas.microsoft.com/office/drawing/2014/main" id="{9D304ACA-2F41-447E-83BB-1A6BD5FABAD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855223" y="441177"/>
            <a:ext cx="3674789" cy="1214065"/>
          </a:xfrm>
          <a:prstGeom prst="rect">
            <a:avLst/>
          </a:prstGeom>
        </p:spPr>
      </p:pic>
    </p:spTree>
    <p:extLst>
      <p:ext uri="{BB962C8B-B14F-4D97-AF65-F5344CB8AC3E}">
        <p14:creationId xmlns:p14="http://schemas.microsoft.com/office/powerpoint/2010/main" val="14347479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1398956"/>
      </p:ext>
    </p:extLst>
  </p:cSld>
  <p:clrMap bg1="lt1" tx1="dk1" bg2="lt2" tx2="dk2" accent1="accent1" accent2="accent2" accent3="accent3" accent4="accent4" accent5="accent5" accent6="accent6" hlink="hlink" folHlink="folHlink"/>
  <p:sldLayoutIdLst>
    <p:sldLayoutId id="2147483690" r:id="rId1"/>
    <p:sldLayoutId id="2147483753" r:id="rId2"/>
    <p:sldLayoutId id="2147483774" r:id="rId3"/>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notesSlide" Target="../notesSlides/notesSlide1.xml"/><Relationship Id="rId7" Type="http://schemas.openxmlformats.org/officeDocument/2006/relationships/image" Target="../media/image9.png"/><Relationship Id="rId12" Type="http://schemas.openxmlformats.org/officeDocument/2006/relationships/image" Target="../media/image2.png"/><Relationship Id="rId2" Type="http://schemas.openxmlformats.org/officeDocument/2006/relationships/slideLayout" Target="../slideLayouts/slideLayout1.xml"/><Relationship Id="rId1" Type="http://schemas.openxmlformats.org/officeDocument/2006/relationships/tags" Target="../tags/tag1.xml"/><Relationship Id="rId6" Type="http://schemas.microsoft.com/office/2007/relationships/hdphoto" Target="../media/hdphoto1.wdp"/><Relationship Id="rId11" Type="http://schemas.openxmlformats.org/officeDocument/2006/relationships/image" Target="../media/image13.sv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1.svg"/></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5" Type="http://schemas.openxmlformats.org/officeDocument/2006/relationships/image" Target="../media/image30.png"/><Relationship Id="rId4" Type="http://schemas.microsoft.com/office/2007/relationships/hdphoto" Target="../media/hdphoto2.wdp"/></Relationships>
</file>

<file path=ppt/slides/_rels/slide1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4" Type="http://schemas.microsoft.com/office/2007/relationships/hdphoto" Target="../media/hdphoto3.wdp"/></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35.png"/><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3.png"/><Relationship Id="rId7" Type="http://schemas.openxmlformats.org/officeDocument/2006/relationships/image" Target="../media/image15.png"/><Relationship Id="rId2" Type="http://schemas.openxmlformats.org/officeDocument/2006/relationships/image" Target="../media/image12.png"/><Relationship Id="rId1" Type="http://schemas.openxmlformats.org/officeDocument/2006/relationships/slideLayout" Target="../slideLayouts/slideLayout3.xml"/><Relationship Id="rId6" Type="http://schemas.openxmlformats.org/officeDocument/2006/relationships/image" Target="../media/image2.png"/><Relationship Id="rId5" Type="http://schemas.openxmlformats.org/officeDocument/2006/relationships/image" Target="../media/image18.svg"/><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6" name="图片 3">
            <a:extLst>
              <a:ext uri="{FF2B5EF4-FFF2-40B4-BE49-F238E27FC236}">
                <a16:creationId xmlns:a16="http://schemas.microsoft.com/office/drawing/2014/main" id="{0AE030E9-A166-45CC-B296-E2C0C2E9EB6D}"/>
              </a:ext>
            </a:extLst>
          </p:cNvPr>
          <p:cNvPicPr>
            <a:picLocks noChangeAspect="1"/>
          </p:cNvPicPr>
          <p:nvPr/>
        </p:nvPicPr>
        <p:blipFill>
          <a:blip r:embed="rId5" cstate="print">
            <a:extLst>
              <a:ext uri="{BEBA8EAE-BF5A-486C-A8C5-ECC9F3942E4B}">
                <a14:imgProps xmlns:a14="http://schemas.microsoft.com/office/drawing/2010/main">
                  <a14:imgLayer r:embed="rId6">
                    <a14:imgEffect>
                      <a14:saturation sat="400000"/>
                    </a14:imgEffect>
                  </a14:imgLayer>
                </a14:imgProps>
              </a:ext>
              <a:ext uri="{28A0092B-C50C-407E-A947-70E740481C1C}">
                <a14:useLocalDpi xmlns:a14="http://schemas.microsoft.com/office/drawing/2010/main" val="0"/>
              </a:ext>
            </a:extLst>
          </a:blip>
          <a:stretch>
            <a:fillRect/>
          </a:stretch>
        </p:blipFill>
        <p:spPr>
          <a:xfrm>
            <a:off x="-233187" y="3938047"/>
            <a:ext cx="12658374" cy="2919953"/>
          </a:xfrm>
          <a:prstGeom prst="rect">
            <a:avLst/>
          </a:prstGeom>
        </p:spPr>
      </p:pic>
      <p:pic>
        <p:nvPicPr>
          <p:cNvPr id="7" name="图片 16">
            <a:extLst>
              <a:ext uri="{FF2B5EF4-FFF2-40B4-BE49-F238E27FC236}">
                <a16:creationId xmlns:a16="http://schemas.microsoft.com/office/drawing/2014/main" id="{518D1F5A-E2AF-49C3-B33D-F69466F1128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295024" y="786559"/>
            <a:ext cx="1664763" cy="1512215"/>
          </a:xfrm>
          <a:prstGeom prst="rect">
            <a:avLst/>
          </a:prstGeom>
        </p:spPr>
      </p:pic>
      <p:grpSp>
        <p:nvGrpSpPr>
          <p:cNvPr id="28" name="Group 27">
            <a:extLst>
              <a:ext uri="{FF2B5EF4-FFF2-40B4-BE49-F238E27FC236}">
                <a16:creationId xmlns:a16="http://schemas.microsoft.com/office/drawing/2014/main" id="{06E0BD0B-F434-4271-8D74-77148136C497}"/>
              </a:ext>
            </a:extLst>
          </p:cNvPr>
          <p:cNvGrpSpPr/>
          <p:nvPr/>
        </p:nvGrpSpPr>
        <p:grpSpPr>
          <a:xfrm>
            <a:off x="0" y="708606"/>
            <a:ext cx="7315200" cy="1556143"/>
            <a:chOff x="0" y="203298"/>
            <a:chExt cx="7315200" cy="1556143"/>
          </a:xfrm>
        </p:grpSpPr>
        <p:pic>
          <p:nvPicPr>
            <p:cNvPr id="14" name="Picture 6">
              <a:extLst>
                <a:ext uri="{FF2B5EF4-FFF2-40B4-BE49-F238E27FC236}">
                  <a16:creationId xmlns:a16="http://schemas.microsoft.com/office/drawing/2014/main" id="{19A7F051-55E6-45B2-AF0C-5B8B4BC177F4}"/>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flipH="1">
              <a:off x="0" y="203298"/>
              <a:ext cx="7315200" cy="1556143"/>
            </a:xfrm>
            <a:prstGeom prst="rect">
              <a:avLst/>
            </a:prstGeom>
          </p:spPr>
        </p:pic>
        <p:sp>
          <p:nvSpPr>
            <p:cNvPr id="15" name="Rectangle 14">
              <a:extLst>
                <a:ext uri="{FF2B5EF4-FFF2-40B4-BE49-F238E27FC236}">
                  <a16:creationId xmlns:a16="http://schemas.microsoft.com/office/drawing/2014/main" id="{A26C37ED-D01A-4235-A17D-5A9FD74D8599}"/>
                </a:ext>
              </a:extLst>
            </p:cNvPr>
            <p:cNvSpPr/>
            <p:nvPr/>
          </p:nvSpPr>
          <p:spPr>
            <a:xfrm>
              <a:off x="0" y="281251"/>
              <a:ext cx="6786880" cy="923330"/>
            </a:xfrm>
            <a:prstGeom prst="rect">
              <a:avLst/>
            </a:prstGeom>
          </p:spPr>
          <p:txBody>
            <a:bodyPr wrap="square">
              <a:spAutoFit/>
            </a:bodyPr>
            <a:lstStyle/>
            <a:p>
              <a:pPr algn="ctr" defTabSz="342900">
                <a:lnSpc>
                  <a:spcPct val="150000"/>
                </a:lnSpc>
              </a:pPr>
              <a:r>
                <a:rPr lang="en-US" sz="3600" b="1" dirty="0">
                  <a:solidFill>
                    <a:schemeClr val="bg1"/>
                  </a:solidFill>
                  <a:latin typeface="SVN-Adam Gorry" panose="02040603050506020204" pitchFamily="18" charset="0"/>
                  <a:cs typeface="Times New Roman" panose="02020603050405020304" pitchFamily="18" charset="0"/>
                </a:rPr>
                <a:t>CHỦ ĐỀ </a:t>
              </a:r>
              <a:r>
                <a:rPr lang="vi-VN" sz="3600" b="1" dirty="0" smtClean="0">
                  <a:solidFill>
                    <a:schemeClr val="bg1"/>
                  </a:solidFill>
                  <a:latin typeface="SVN-Adam Gorry" panose="02040603050506020204" pitchFamily="18" charset="0"/>
                  <a:cs typeface="Times New Roman" panose="02020603050405020304" pitchFamily="18" charset="0"/>
                </a:rPr>
                <a:t>5. ỨNG DỤNG TIN HỌC</a:t>
              </a:r>
              <a:endParaRPr lang="vi-VN" sz="3600" b="1" dirty="0">
                <a:solidFill>
                  <a:schemeClr val="bg1"/>
                </a:solidFill>
                <a:latin typeface="SVN-Avo" panose="02040603050506020204" pitchFamily="18" charset="0"/>
                <a:cs typeface="Times New Roman" panose="02020603050405020304" pitchFamily="18" charset="0"/>
              </a:endParaRPr>
            </a:p>
          </p:txBody>
        </p:sp>
      </p:grpSp>
      <p:grpSp>
        <p:nvGrpSpPr>
          <p:cNvPr id="29" name="Group 28">
            <a:extLst>
              <a:ext uri="{FF2B5EF4-FFF2-40B4-BE49-F238E27FC236}">
                <a16:creationId xmlns:a16="http://schemas.microsoft.com/office/drawing/2014/main" id="{4F19FA2C-A11B-4795-BBB2-633FB0348271}"/>
              </a:ext>
            </a:extLst>
          </p:cNvPr>
          <p:cNvGrpSpPr/>
          <p:nvPr/>
        </p:nvGrpSpPr>
        <p:grpSpPr>
          <a:xfrm>
            <a:off x="939223" y="2016666"/>
            <a:ext cx="7804993" cy="1940925"/>
            <a:chOff x="1114157" y="1433245"/>
            <a:chExt cx="7804993" cy="1940925"/>
          </a:xfrm>
        </p:grpSpPr>
        <p:sp>
          <p:nvSpPr>
            <p:cNvPr id="26" name="Rectangle: Rounded Corners 25">
              <a:extLst>
                <a:ext uri="{FF2B5EF4-FFF2-40B4-BE49-F238E27FC236}">
                  <a16:creationId xmlns:a16="http://schemas.microsoft.com/office/drawing/2014/main" id="{92D79674-3A3B-45E5-BAFD-BC63F7E6954B}"/>
                </a:ext>
              </a:extLst>
            </p:cNvPr>
            <p:cNvSpPr/>
            <p:nvPr/>
          </p:nvSpPr>
          <p:spPr>
            <a:xfrm>
              <a:off x="2315150" y="1832766"/>
              <a:ext cx="6441440" cy="1007455"/>
            </a:xfrm>
            <a:prstGeom prst="roundRect">
              <a:avLst/>
            </a:prstGeom>
            <a:solidFill>
              <a:srgbClr val="FEF8E6"/>
            </a:solidFill>
            <a:ln w="38100">
              <a:solidFill>
                <a:srgbClr val="224B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3" name="Picture 3">
              <a:extLst>
                <a:ext uri="{FF2B5EF4-FFF2-40B4-BE49-F238E27FC236}">
                  <a16:creationId xmlns:a16="http://schemas.microsoft.com/office/drawing/2014/main" id="{583E47A7-B17E-4277-BF97-D54AD1FE53CC}"/>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114157" y="1433245"/>
              <a:ext cx="2076866" cy="1940925"/>
            </a:xfrm>
            <a:prstGeom prst="rect">
              <a:avLst/>
            </a:prstGeom>
          </p:spPr>
        </p:pic>
        <p:sp>
          <p:nvSpPr>
            <p:cNvPr id="24" name="Rectangle 23">
              <a:extLst>
                <a:ext uri="{FF2B5EF4-FFF2-40B4-BE49-F238E27FC236}">
                  <a16:creationId xmlns:a16="http://schemas.microsoft.com/office/drawing/2014/main" id="{6C291F0A-6538-47EE-8BBD-8BA2D20B5E24}"/>
                </a:ext>
              </a:extLst>
            </p:cNvPr>
            <p:cNvSpPr/>
            <p:nvPr/>
          </p:nvSpPr>
          <p:spPr>
            <a:xfrm>
              <a:off x="1656456" y="1759777"/>
              <a:ext cx="1000174" cy="738664"/>
            </a:xfrm>
            <a:prstGeom prst="rect">
              <a:avLst/>
            </a:prstGeom>
          </p:spPr>
          <p:txBody>
            <a:bodyPr wrap="square">
              <a:spAutoFit/>
            </a:bodyPr>
            <a:lstStyle/>
            <a:p>
              <a:pPr algn="ctr" defTabSz="342900">
                <a:lnSpc>
                  <a:spcPct val="150000"/>
                </a:lnSpc>
              </a:pPr>
              <a:r>
                <a:rPr lang="en-US" sz="2800" b="1" dirty="0">
                  <a:latin typeface="SVN-SAF" panose="02040603050506020204" pitchFamily="18" charset="0"/>
                  <a:cs typeface="Times New Roman" panose="02020603050405020304" pitchFamily="18" charset="0"/>
                </a:rPr>
                <a:t>BÀI</a:t>
              </a:r>
            </a:p>
          </p:txBody>
        </p:sp>
        <p:sp>
          <p:nvSpPr>
            <p:cNvPr id="25" name="Rectangle 24">
              <a:extLst>
                <a:ext uri="{FF2B5EF4-FFF2-40B4-BE49-F238E27FC236}">
                  <a16:creationId xmlns:a16="http://schemas.microsoft.com/office/drawing/2014/main" id="{04F81E7C-61C6-4C40-8233-25CADD491953}"/>
                </a:ext>
              </a:extLst>
            </p:cNvPr>
            <p:cNvSpPr/>
            <p:nvPr/>
          </p:nvSpPr>
          <p:spPr>
            <a:xfrm>
              <a:off x="1454121" y="2044054"/>
              <a:ext cx="1314978" cy="981872"/>
            </a:xfrm>
            <a:prstGeom prst="rect">
              <a:avLst/>
            </a:prstGeom>
          </p:spPr>
          <p:txBody>
            <a:bodyPr wrap="square">
              <a:spAutoFit/>
            </a:bodyPr>
            <a:lstStyle/>
            <a:p>
              <a:pPr algn="ctr" defTabSz="342900">
                <a:lnSpc>
                  <a:spcPct val="150000"/>
                </a:lnSpc>
              </a:pPr>
              <a:r>
                <a:rPr lang="vi-VN" sz="4400" b="1" dirty="0" smtClean="0">
                  <a:latin typeface="UVF Salome" panose="02000503040000020003" pitchFamily="50" charset="0"/>
                  <a:cs typeface="Times New Roman" panose="02020603050405020304" pitchFamily="18" charset="0"/>
                </a:rPr>
                <a:t>11</a:t>
              </a:r>
              <a:endParaRPr lang="vi-VN" sz="4400" b="1" dirty="0">
                <a:latin typeface="UVF Salome" panose="02000503040000020003" pitchFamily="50" charset="0"/>
                <a:cs typeface="Times New Roman" panose="02020603050405020304" pitchFamily="18" charset="0"/>
              </a:endParaRPr>
            </a:p>
          </p:txBody>
        </p:sp>
        <p:sp>
          <p:nvSpPr>
            <p:cNvPr id="27" name="Rectangle 26">
              <a:extLst>
                <a:ext uri="{FF2B5EF4-FFF2-40B4-BE49-F238E27FC236}">
                  <a16:creationId xmlns:a16="http://schemas.microsoft.com/office/drawing/2014/main" id="{3C15C19C-ABFA-453A-87E1-6BF74BA5C22E}"/>
                </a:ext>
              </a:extLst>
            </p:cNvPr>
            <p:cNvSpPr/>
            <p:nvPr/>
          </p:nvSpPr>
          <p:spPr>
            <a:xfrm>
              <a:off x="2819190" y="1919188"/>
              <a:ext cx="6099960" cy="732765"/>
            </a:xfrm>
            <a:prstGeom prst="rect">
              <a:avLst/>
            </a:prstGeom>
          </p:spPr>
          <p:txBody>
            <a:bodyPr wrap="square">
              <a:spAutoFit/>
            </a:bodyPr>
            <a:lstStyle/>
            <a:p>
              <a:pPr algn="ctr" defTabSz="342900">
                <a:lnSpc>
                  <a:spcPct val="150000"/>
                </a:lnSpc>
              </a:pPr>
              <a:r>
                <a:rPr lang="vi-VN" sz="3200" b="1" dirty="0" smtClean="0">
                  <a:solidFill>
                    <a:srgbClr val="F93265"/>
                  </a:solidFill>
                  <a:latin typeface="SVN-Androgyne"/>
                  <a:cs typeface="Times New Roman" panose="02020603050405020304" pitchFamily="18" charset="0"/>
                </a:rPr>
                <a:t>CHỈNH SỬA VĂN BẢN</a:t>
              </a:r>
              <a:endParaRPr lang="vi-VN" sz="3200" b="1" dirty="0">
                <a:solidFill>
                  <a:srgbClr val="F93265"/>
                </a:solidFill>
                <a:latin typeface="SVN-Androgyne"/>
                <a:cs typeface="Times New Roman" panose="02020603050405020304" pitchFamily="18" charset="0"/>
              </a:endParaRPr>
            </a:p>
          </p:txBody>
        </p:sp>
      </p:grpSp>
      <p:pic>
        <p:nvPicPr>
          <p:cNvPr id="16" name="Picture 15">
            <a:extLst>
              <a:ext uri="{FF2B5EF4-FFF2-40B4-BE49-F238E27FC236}">
                <a16:creationId xmlns:a16="http://schemas.microsoft.com/office/drawing/2014/main" id="{57955457-D0E6-4E6D-AF78-2DE3F8CB0EBF}"/>
              </a:ext>
            </a:extLst>
          </p:cNvPr>
          <p:cNvPicPr>
            <a:picLocks noChangeAspect="1"/>
          </p:cNvPicPr>
          <p:nvPr/>
        </p:nvPicPr>
        <p:blipFill>
          <a:blip r:embed="rId12"/>
          <a:stretch>
            <a:fillRect/>
          </a:stretch>
        </p:blipFill>
        <p:spPr>
          <a:xfrm>
            <a:off x="132402" y="2491800"/>
            <a:ext cx="589731" cy="520622"/>
          </a:xfrm>
          <a:prstGeom prst="rect">
            <a:avLst/>
          </a:prstGeom>
        </p:spPr>
      </p:pic>
      <p:grpSp>
        <p:nvGrpSpPr>
          <p:cNvPr id="3" name="Group 2"/>
          <p:cNvGrpSpPr/>
          <p:nvPr/>
        </p:nvGrpSpPr>
        <p:grpSpPr>
          <a:xfrm>
            <a:off x="9624101" y="23050"/>
            <a:ext cx="3133991" cy="685556"/>
            <a:chOff x="9414551" y="266944"/>
            <a:chExt cx="3133991" cy="685556"/>
          </a:xfrm>
        </p:grpSpPr>
        <p:sp>
          <p:nvSpPr>
            <p:cNvPr id="2" name="Rectangle 1"/>
            <p:cNvSpPr/>
            <p:nvPr/>
          </p:nvSpPr>
          <p:spPr>
            <a:xfrm>
              <a:off x="10001250" y="373030"/>
              <a:ext cx="1960595" cy="579470"/>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3C15C19C-ABFA-453A-87E1-6BF74BA5C22E}"/>
                </a:ext>
              </a:extLst>
            </p:cNvPr>
            <p:cNvSpPr/>
            <p:nvPr/>
          </p:nvSpPr>
          <p:spPr>
            <a:xfrm>
              <a:off x="9414551" y="266944"/>
              <a:ext cx="3133991" cy="658835"/>
            </a:xfrm>
            <a:prstGeom prst="rect">
              <a:avLst/>
            </a:prstGeom>
          </p:spPr>
          <p:txBody>
            <a:bodyPr wrap="square">
              <a:spAutoFit/>
            </a:bodyPr>
            <a:lstStyle/>
            <a:p>
              <a:pPr algn="ctr" defTabSz="342900">
                <a:lnSpc>
                  <a:spcPct val="150000"/>
                </a:lnSpc>
              </a:pPr>
              <a:r>
                <a:rPr lang="vi-VN" sz="2800" b="1" dirty="0" smtClean="0">
                  <a:solidFill>
                    <a:schemeClr val="bg1"/>
                  </a:solidFill>
                  <a:latin typeface="SVN-Androgyne"/>
                  <a:cs typeface="Times New Roman" panose="02020603050405020304" pitchFamily="18" charset="0"/>
                </a:rPr>
                <a:t>TIN HỌC 4 </a:t>
              </a:r>
              <a:endParaRPr lang="vi-VN" sz="2800" b="1" dirty="0">
                <a:solidFill>
                  <a:schemeClr val="bg1"/>
                </a:solidFill>
                <a:latin typeface="SVN-Androgyne"/>
                <a:cs typeface="Times New Roman" panose="02020603050405020304" pitchFamily="18" charset="0"/>
              </a:endParaRPr>
            </a:p>
          </p:txBody>
        </p:sp>
      </p:grpSp>
    </p:spTree>
    <p:custDataLst>
      <p:tags r:id="rId1"/>
    </p:custDataLst>
    <p:extLst>
      <p:ext uri="{BB962C8B-B14F-4D97-AF65-F5344CB8AC3E}">
        <p14:creationId xmlns:p14="http://schemas.microsoft.com/office/powerpoint/2010/main" val="31360040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toy figurine of a child holding a book&#10;&#10;Description automatically generated with low confidence">
            <a:extLst>
              <a:ext uri="{FF2B5EF4-FFF2-40B4-BE49-F238E27FC236}">
                <a16:creationId xmlns:a16="http://schemas.microsoft.com/office/drawing/2014/main" id="{A3DEE7F7-08E4-413D-9EED-CA69186902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861" y="4077478"/>
            <a:ext cx="2519615" cy="2780522"/>
          </a:xfrm>
          <a:prstGeom prst="rect">
            <a:avLst/>
          </a:prstGeom>
        </p:spPr>
      </p:pic>
      <p:pic>
        <p:nvPicPr>
          <p:cNvPr id="3" name="Picture 2"/>
          <p:cNvPicPr>
            <a:picLocks noChangeAspect="1"/>
          </p:cNvPicPr>
          <p:nvPr/>
        </p:nvPicPr>
        <p:blipFill>
          <a:blip r:embed="rId3"/>
          <a:stretch>
            <a:fillRect/>
          </a:stretch>
        </p:blipFill>
        <p:spPr>
          <a:xfrm>
            <a:off x="4851918" y="531368"/>
            <a:ext cx="6125881" cy="3243493"/>
          </a:xfrm>
          <a:prstGeom prst="rect">
            <a:avLst/>
          </a:prstGeom>
        </p:spPr>
      </p:pic>
      <p:sp>
        <p:nvSpPr>
          <p:cNvPr id="18" name="Rectangle 17">
            <a:extLst>
              <a:ext uri="{FF2B5EF4-FFF2-40B4-BE49-F238E27FC236}">
                <a16:creationId xmlns:a16="http://schemas.microsoft.com/office/drawing/2014/main" id="{E5F49C9A-AC8D-425D-A924-C40644073EA6}"/>
              </a:ext>
            </a:extLst>
          </p:cNvPr>
          <p:cNvSpPr/>
          <p:nvPr/>
        </p:nvSpPr>
        <p:spPr>
          <a:xfrm>
            <a:off x="852793" y="747720"/>
            <a:ext cx="2655517" cy="1015663"/>
          </a:xfrm>
          <a:prstGeom prst="rect">
            <a:avLst/>
          </a:prstGeom>
        </p:spPr>
        <p:txBody>
          <a:bodyPr wrap="square">
            <a:spAutoFit/>
          </a:bodyPr>
          <a:lstStyle/>
          <a:p>
            <a:pPr marL="457200" indent="-457200" defTabSz="342900">
              <a:lnSpc>
                <a:spcPct val="150000"/>
              </a:lnSpc>
              <a:buAutoNum type="arabicPeriod"/>
            </a:pPr>
            <a:r>
              <a:rPr lang="vi-VN" sz="2000" dirty="0" smtClean="0">
                <a:latin typeface="UTM Avo" panose="02040603050506020204" pitchFamily="18" charset="0"/>
                <a:cs typeface="Times New Roman" panose="02020603050405020304" pitchFamily="18" charset="0"/>
              </a:rPr>
              <a:t>Chọn </a:t>
            </a:r>
            <a:r>
              <a:rPr lang="vi-VN" sz="2000" dirty="0">
                <a:latin typeface="UTM Avo" panose="02040603050506020204" pitchFamily="18" charset="0"/>
                <a:cs typeface="Times New Roman" panose="02020603050405020304" pitchFamily="18" charset="0"/>
              </a:rPr>
              <a:t>thư mục </a:t>
            </a:r>
            <a:r>
              <a:rPr lang="vi-VN" sz="2000" dirty="0" smtClean="0">
                <a:latin typeface="UTM Avo" panose="02040603050506020204" pitchFamily="18" charset="0"/>
                <a:cs typeface="Times New Roman" panose="02020603050405020304" pitchFamily="18" charset="0"/>
              </a:rPr>
              <a:t>chứa </a:t>
            </a:r>
            <a:r>
              <a:rPr lang="vi-VN" sz="2000" dirty="0">
                <a:latin typeface="UTM Avo" panose="02040603050506020204" pitchFamily="18" charset="0"/>
                <a:cs typeface="Times New Roman" panose="02020603050405020304" pitchFamily="18" charset="0"/>
              </a:rPr>
              <a:t>tệp văn bản</a:t>
            </a:r>
          </a:p>
        </p:txBody>
      </p:sp>
      <p:cxnSp>
        <p:nvCxnSpPr>
          <p:cNvPr id="21" name="Straight Arrow Connector 20"/>
          <p:cNvCxnSpPr/>
          <p:nvPr/>
        </p:nvCxnSpPr>
        <p:spPr>
          <a:xfrm flipV="1">
            <a:off x="3303037" y="747720"/>
            <a:ext cx="2873828" cy="418607"/>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E5F49C9A-AC8D-425D-A924-C40644073EA6}"/>
              </a:ext>
            </a:extLst>
          </p:cNvPr>
          <p:cNvSpPr/>
          <p:nvPr/>
        </p:nvSpPr>
        <p:spPr>
          <a:xfrm>
            <a:off x="8778726" y="3953391"/>
            <a:ext cx="2655517" cy="960840"/>
          </a:xfrm>
          <a:prstGeom prst="rect">
            <a:avLst/>
          </a:prstGeom>
        </p:spPr>
        <p:txBody>
          <a:bodyPr wrap="square">
            <a:spAutoFit/>
          </a:bodyPr>
          <a:lstStyle/>
          <a:p>
            <a:pPr defTabSz="342900">
              <a:lnSpc>
                <a:spcPct val="150000"/>
              </a:lnSpc>
            </a:pPr>
            <a:r>
              <a:rPr lang="vi-VN" sz="2000" dirty="0">
                <a:latin typeface="UTM Avo" panose="02040603050506020204" pitchFamily="18" charset="0"/>
                <a:cs typeface="Times New Roman" panose="02020603050405020304" pitchFamily="18" charset="0"/>
              </a:rPr>
              <a:t>3. Nháy chuột vào nút lệnh Open</a:t>
            </a:r>
          </a:p>
        </p:txBody>
      </p:sp>
      <p:sp>
        <p:nvSpPr>
          <p:cNvPr id="23" name="Rectangle 22">
            <a:extLst>
              <a:ext uri="{FF2B5EF4-FFF2-40B4-BE49-F238E27FC236}">
                <a16:creationId xmlns:a16="http://schemas.microsoft.com/office/drawing/2014/main" id="{E5F49C9A-AC8D-425D-A924-C40644073EA6}"/>
              </a:ext>
            </a:extLst>
          </p:cNvPr>
          <p:cNvSpPr/>
          <p:nvPr/>
        </p:nvSpPr>
        <p:spPr>
          <a:xfrm>
            <a:off x="1708099" y="2559818"/>
            <a:ext cx="2655517" cy="499176"/>
          </a:xfrm>
          <a:prstGeom prst="rect">
            <a:avLst/>
          </a:prstGeom>
        </p:spPr>
        <p:txBody>
          <a:bodyPr wrap="square">
            <a:spAutoFit/>
          </a:bodyPr>
          <a:lstStyle/>
          <a:p>
            <a:pPr defTabSz="342900">
              <a:lnSpc>
                <a:spcPct val="150000"/>
              </a:lnSpc>
            </a:pPr>
            <a:r>
              <a:rPr lang="vi-VN" sz="2000" dirty="0">
                <a:latin typeface="UTM Avo" panose="02040603050506020204" pitchFamily="18" charset="0"/>
                <a:cs typeface="Times New Roman" panose="02020603050405020304" pitchFamily="18" charset="0"/>
              </a:rPr>
              <a:t>2. Chọn tệp văn bản</a:t>
            </a:r>
          </a:p>
        </p:txBody>
      </p:sp>
      <p:cxnSp>
        <p:nvCxnSpPr>
          <p:cNvPr id="25" name="Straight Arrow Connector 24"/>
          <p:cNvCxnSpPr/>
          <p:nvPr/>
        </p:nvCxnSpPr>
        <p:spPr>
          <a:xfrm flipV="1">
            <a:off x="4061460" y="1166327"/>
            <a:ext cx="3116580" cy="1721653"/>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flipV="1">
            <a:off x="9824720" y="3653202"/>
            <a:ext cx="432730" cy="424276"/>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29" name="Rectangle 28">
            <a:extLst>
              <a:ext uri="{FF2B5EF4-FFF2-40B4-BE49-F238E27FC236}">
                <a16:creationId xmlns:a16="http://schemas.microsoft.com/office/drawing/2014/main" id="{E5F49C9A-AC8D-425D-A924-C40644073EA6}"/>
              </a:ext>
            </a:extLst>
          </p:cNvPr>
          <p:cNvSpPr/>
          <p:nvPr/>
        </p:nvSpPr>
        <p:spPr>
          <a:xfrm>
            <a:off x="3303037" y="3825710"/>
            <a:ext cx="5939165" cy="503536"/>
          </a:xfrm>
          <a:prstGeom prst="rect">
            <a:avLst/>
          </a:prstGeom>
        </p:spPr>
        <p:txBody>
          <a:bodyPr wrap="square">
            <a:spAutoFit/>
          </a:bodyPr>
          <a:lstStyle/>
          <a:p>
            <a:pPr defTabSz="342900">
              <a:lnSpc>
                <a:spcPct val="150000"/>
              </a:lnSpc>
            </a:pPr>
            <a:r>
              <a:rPr lang="vi-VN" sz="2000" b="1" dirty="0">
                <a:latin typeface="UTM Avo" panose="02040603050506020204" pitchFamily="18" charset="0"/>
                <a:cs typeface="Times New Roman" panose="02020603050405020304" pitchFamily="18" charset="0"/>
              </a:rPr>
              <a:t>Hình 46. </a:t>
            </a:r>
            <a:r>
              <a:rPr lang="vi-VN" sz="2000" i="1" dirty="0">
                <a:latin typeface="UTM Avo" panose="02040603050506020204" pitchFamily="18" charset="0"/>
                <a:cs typeface="Times New Roman" panose="02020603050405020304" pitchFamily="18" charset="0"/>
              </a:rPr>
              <a:t>Mở tệp văn bản đã có trên máy tính</a:t>
            </a:r>
          </a:p>
        </p:txBody>
      </p:sp>
      <p:sp>
        <p:nvSpPr>
          <p:cNvPr id="31" name="Rectangle 30">
            <a:extLst>
              <a:ext uri="{FF2B5EF4-FFF2-40B4-BE49-F238E27FC236}">
                <a16:creationId xmlns:a16="http://schemas.microsoft.com/office/drawing/2014/main" id="{E5F49C9A-AC8D-425D-A924-C40644073EA6}"/>
              </a:ext>
            </a:extLst>
          </p:cNvPr>
          <p:cNvSpPr/>
          <p:nvPr/>
        </p:nvSpPr>
        <p:spPr>
          <a:xfrm>
            <a:off x="1805876" y="4988196"/>
            <a:ext cx="9888283" cy="1477328"/>
          </a:xfrm>
          <a:prstGeom prst="rect">
            <a:avLst/>
          </a:prstGeom>
        </p:spPr>
        <p:txBody>
          <a:bodyPr wrap="square">
            <a:spAutoFit/>
          </a:bodyPr>
          <a:lstStyle/>
          <a:p>
            <a:pPr defTabSz="342900">
              <a:lnSpc>
                <a:spcPct val="150000"/>
              </a:lnSpc>
            </a:pPr>
            <a:r>
              <a:rPr lang="vi-VN" sz="2000" dirty="0">
                <a:latin typeface="UTM Avo" panose="02040603050506020204" pitchFamily="18" charset="0"/>
                <a:cs typeface="Times New Roman" panose="02020603050405020304" pitchFamily="18" charset="0"/>
              </a:rPr>
              <a:t>b) Sao chép văn bản, gõ thêm câu thơ, di chuyển văn bản </a:t>
            </a:r>
            <a:endParaRPr lang="vi-VN" sz="2000" dirty="0" smtClean="0">
              <a:latin typeface="UTM Avo" panose="02040603050506020204" pitchFamily="18" charset="0"/>
              <a:cs typeface="Times New Roman" panose="02020603050405020304" pitchFamily="18" charset="0"/>
            </a:endParaRPr>
          </a:p>
          <a:p>
            <a:pPr defTabSz="342900">
              <a:lnSpc>
                <a:spcPct val="150000"/>
              </a:lnSpc>
            </a:pPr>
            <a:r>
              <a:rPr lang="vi-VN" sz="2000" dirty="0" smtClean="0">
                <a:solidFill>
                  <a:schemeClr val="accent6"/>
                </a:solidFill>
                <a:latin typeface="UTM Avo" panose="02040603050506020204" pitchFamily="18" charset="0"/>
                <a:cs typeface="Times New Roman" panose="02020603050405020304" pitchFamily="18" charset="0"/>
              </a:rPr>
              <a:t>Bước </a:t>
            </a:r>
            <a:r>
              <a:rPr lang="vi-VN" sz="2000" dirty="0">
                <a:solidFill>
                  <a:schemeClr val="accent6"/>
                </a:solidFill>
                <a:latin typeface="UTM Avo" panose="02040603050506020204" pitchFamily="18" charset="0"/>
                <a:cs typeface="Times New Roman" panose="02020603050405020304" pitchFamily="18" charset="0"/>
              </a:rPr>
              <a:t>1:</a:t>
            </a:r>
            <a:r>
              <a:rPr lang="vi-VN" sz="2000" dirty="0">
                <a:latin typeface="UTM Avo" panose="02040603050506020204" pitchFamily="18" charset="0"/>
                <a:cs typeface="Times New Roman" panose="02020603050405020304" pitchFamily="18" charset="0"/>
              </a:rPr>
              <a:t> Em hãy thực hiện các thao tác sau để sao chép câu </a:t>
            </a:r>
            <a:r>
              <a:rPr lang="vi-VN" sz="2000" dirty="0">
                <a:solidFill>
                  <a:schemeClr val="accent6"/>
                </a:solidFill>
                <a:latin typeface="UTM Avo" panose="02040603050506020204" pitchFamily="18" charset="0"/>
                <a:cs typeface="Times New Roman" panose="02020603050405020304" pitchFamily="18" charset="0"/>
              </a:rPr>
              <a:t>Trăng ơi ...từ đâu đến? </a:t>
            </a:r>
            <a:r>
              <a:rPr lang="vi-VN" sz="2000" dirty="0">
                <a:latin typeface="UTM Avo" panose="02040603050506020204" pitchFamily="18" charset="0"/>
                <a:cs typeface="Times New Roman" panose="02020603050405020304" pitchFamily="18" charset="0"/>
              </a:rPr>
              <a:t>cho khổ thơ thứ hai của bài thơ.</a:t>
            </a:r>
          </a:p>
        </p:txBody>
      </p:sp>
    </p:spTree>
    <p:extLst>
      <p:ext uri="{BB962C8B-B14F-4D97-AF65-F5344CB8AC3E}">
        <p14:creationId xmlns:p14="http://schemas.microsoft.com/office/powerpoint/2010/main" val="19891006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500"/>
                                        <p:tgtEl>
                                          <p:spTgt spid="1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fade">
                                      <p:cBhvr>
                                        <p:cTn id="13" dur="500"/>
                                        <p:tgtEl>
                                          <p:spTgt spid="2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fade">
                                      <p:cBhvr>
                                        <p:cTn id="16" dur="500"/>
                                        <p:tgtEl>
                                          <p:spTgt spid="23"/>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fade">
                                      <p:cBhvr>
                                        <p:cTn id="19" dur="500"/>
                                        <p:tgtEl>
                                          <p:spTgt spid="29"/>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fade">
                                      <p:cBhvr>
                                        <p:cTn id="22"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2" grpId="0"/>
      <p:bldP spid="23" grpId="0"/>
      <p:bldP spid="29" grpId="0"/>
      <p:bldP spid="3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5F28C234-D29A-43B6-9D9D-89685D25E898}"/>
              </a:ext>
            </a:extLst>
          </p:cNvPr>
          <p:cNvSpPr/>
          <p:nvPr/>
        </p:nvSpPr>
        <p:spPr>
          <a:xfrm>
            <a:off x="4217204" y="5995940"/>
            <a:ext cx="5058876" cy="553998"/>
          </a:xfrm>
          <a:prstGeom prst="rect">
            <a:avLst/>
          </a:prstGeom>
        </p:spPr>
        <p:txBody>
          <a:bodyPr wrap="square">
            <a:spAutoFit/>
          </a:bodyPr>
          <a:lstStyle/>
          <a:p>
            <a:pPr algn="just" defTabSz="342900">
              <a:lnSpc>
                <a:spcPct val="150000"/>
              </a:lnSpc>
            </a:pPr>
            <a:r>
              <a:rPr lang="vi-VN" sz="2000" b="1" dirty="0">
                <a:latin typeface="UTM Avo" panose="02040603050506020204" pitchFamily="18" charset="0"/>
                <a:cs typeface="Times New Roman" panose="02020603050405020304" pitchFamily="18" charset="0"/>
              </a:rPr>
              <a:t>Hình 47</a:t>
            </a:r>
            <a:r>
              <a:rPr lang="vi-VN" sz="2000" dirty="0">
                <a:latin typeface="UTM Avo" panose="02040603050506020204" pitchFamily="18" charset="0"/>
                <a:cs typeface="Times New Roman" panose="02020603050405020304" pitchFamily="18" charset="0"/>
              </a:rPr>
              <a:t>. Sao chép phần văn bản</a:t>
            </a:r>
          </a:p>
        </p:txBody>
      </p:sp>
      <p:sp>
        <p:nvSpPr>
          <p:cNvPr id="26" name="Rectangle 25">
            <a:extLst>
              <a:ext uri="{FF2B5EF4-FFF2-40B4-BE49-F238E27FC236}">
                <a16:creationId xmlns:a16="http://schemas.microsoft.com/office/drawing/2014/main" id="{5F28C234-D29A-43B6-9D9D-89685D25E898}"/>
              </a:ext>
            </a:extLst>
          </p:cNvPr>
          <p:cNvSpPr/>
          <p:nvPr/>
        </p:nvSpPr>
        <p:spPr>
          <a:xfrm>
            <a:off x="6632346" y="387614"/>
            <a:ext cx="3589930" cy="458523"/>
          </a:xfrm>
          <a:prstGeom prst="rect">
            <a:avLst/>
          </a:prstGeom>
        </p:spPr>
        <p:txBody>
          <a:bodyPr wrap="square">
            <a:spAutoFit/>
          </a:bodyPr>
          <a:lstStyle/>
          <a:p>
            <a:pPr algn="just" defTabSz="342900">
              <a:lnSpc>
                <a:spcPct val="150000"/>
              </a:lnSpc>
            </a:pPr>
            <a:r>
              <a:rPr lang="vi-VN" dirty="0">
                <a:latin typeface="UTM Avo" panose="02040603050506020204" pitchFamily="18" charset="0"/>
                <a:cs typeface="Times New Roman" panose="02020603050405020304" pitchFamily="18" charset="0"/>
              </a:rPr>
              <a:t>4. Nháy chuột vào nút lệnh Paste</a:t>
            </a:r>
          </a:p>
        </p:txBody>
      </p:sp>
      <p:sp>
        <p:nvSpPr>
          <p:cNvPr id="29" name="Rectangle 28">
            <a:extLst>
              <a:ext uri="{FF2B5EF4-FFF2-40B4-BE49-F238E27FC236}">
                <a16:creationId xmlns:a16="http://schemas.microsoft.com/office/drawing/2014/main" id="{5F28C234-D29A-43B6-9D9D-89685D25E898}"/>
              </a:ext>
            </a:extLst>
          </p:cNvPr>
          <p:cNvSpPr/>
          <p:nvPr/>
        </p:nvSpPr>
        <p:spPr>
          <a:xfrm>
            <a:off x="1227993" y="3847324"/>
            <a:ext cx="4509908" cy="507831"/>
          </a:xfrm>
          <a:prstGeom prst="rect">
            <a:avLst/>
          </a:prstGeom>
        </p:spPr>
        <p:txBody>
          <a:bodyPr wrap="square">
            <a:spAutoFit/>
          </a:bodyPr>
          <a:lstStyle/>
          <a:p>
            <a:pPr algn="just" defTabSz="342900">
              <a:lnSpc>
                <a:spcPct val="150000"/>
              </a:lnSpc>
            </a:pPr>
            <a:r>
              <a:rPr lang="vi-VN" dirty="0">
                <a:latin typeface="UTM Avo" panose="02040603050506020204" pitchFamily="18" charset="0"/>
                <a:cs typeface="Times New Roman" panose="02020603050405020304" pitchFamily="18" charset="0"/>
              </a:rPr>
              <a:t>1. Chọn đoạn văn bản cần sao chép</a:t>
            </a:r>
          </a:p>
        </p:txBody>
      </p:sp>
      <p:pic>
        <p:nvPicPr>
          <p:cNvPr id="37" name="Picture 36"/>
          <p:cNvPicPr>
            <a:picLocks noChangeAspect="1"/>
          </p:cNvPicPr>
          <p:nvPr/>
        </p:nvPicPr>
        <p:blipFill>
          <a:blip r:embed="rId2"/>
          <a:stretch>
            <a:fillRect/>
          </a:stretch>
        </p:blipFill>
        <p:spPr>
          <a:xfrm>
            <a:off x="989113" y="621298"/>
            <a:ext cx="4794391" cy="3014980"/>
          </a:xfrm>
          <a:prstGeom prst="rect">
            <a:avLst/>
          </a:prstGeom>
        </p:spPr>
      </p:pic>
      <p:cxnSp>
        <p:nvCxnSpPr>
          <p:cNvPr id="38" name="Straight Arrow Connector 37"/>
          <p:cNvCxnSpPr/>
          <p:nvPr/>
        </p:nvCxnSpPr>
        <p:spPr>
          <a:xfrm flipV="1">
            <a:off x="2418080" y="2389769"/>
            <a:ext cx="2101131" cy="1430392"/>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41" name="Rectangle 40">
            <a:extLst>
              <a:ext uri="{FF2B5EF4-FFF2-40B4-BE49-F238E27FC236}">
                <a16:creationId xmlns:a16="http://schemas.microsoft.com/office/drawing/2014/main" id="{5F28C234-D29A-43B6-9D9D-89685D25E898}"/>
              </a:ext>
            </a:extLst>
          </p:cNvPr>
          <p:cNvSpPr/>
          <p:nvPr/>
        </p:nvSpPr>
        <p:spPr>
          <a:xfrm>
            <a:off x="762000" y="109045"/>
            <a:ext cx="3589930" cy="507831"/>
          </a:xfrm>
          <a:prstGeom prst="rect">
            <a:avLst/>
          </a:prstGeom>
        </p:spPr>
        <p:txBody>
          <a:bodyPr wrap="square">
            <a:spAutoFit/>
          </a:bodyPr>
          <a:lstStyle/>
          <a:p>
            <a:pPr algn="just" defTabSz="342900">
              <a:lnSpc>
                <a:spcPct val="150000"/>
              </a:lnSpc>
            </a:pPr>
            <a:r>
              <a:rPr lang="vi-VN" dirty="0">
                <a:latin typeface="UTM Avo" panose="02040603050506020204" pitchFamily="18" charset="0"/>
                <a:cs typeface="Times New Roman" panose="02020603050405020304" pitchFamily="18" charset="0"/>
              </a:rPr>
              <a:t>2. Nháy chuột vào nút lệnh Copy</a:t>
            </a:r>
          </a:p>
        </p:txBody>
      </p:sp>
      <p:cxnSp>
        <p:nvCxnSpPr>
          <p:cNvPr id="46" name="Straight Arrow Connector 45"/>
          <p:cNvCxnSpPr/>
          <p:nvPr/>
        </p:nvCxnSpPr>
        <p:spPr>
          <a:xfrm>
            <a:off x="989113" y="528320"/>
            <a:ext cx="374867" cy="588908"/>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pic>
        <p:nvPicPr>
          <p:cNvPr id="55" name="Picture 54"/>
          <p:cNvPicPr>
            <a:picLocks noChangeAspect="1"/>
          </p:cNvPicPr>
          <p:nvPr/>
        </p:nvPicPr>
        <p:blipFill>
          <a:blip r:embed="rId3"/>
          <a:stretch>
            <a:fillRect/>
          </a:stretch>
        </p:blipFill>
        <p:spPr>
          <a:xfrm>
            <a:off x="6381425" y="1078123"/>
            <a:ext cx="5545414" cy="3363447"/>
          </a:xfrm>
          <a:prstGeom prst="rect">
            <a:avLst/>
          </a:prstGeom>
        </p:spPr>
      </p:pic>
      <p:grpSp>
        <p:nvGrpSpPr>
          <p:cNvPr id="56" name="Group 55"/>
          <p:cNvGrpSpPr/>
          <p:nvPr/>
        </p:nvGrpSpPr>
        <p:grpSpPr>
          <a:xfrm>
            <a:off x="6010617" y="2592154"/>
            <a:ext cx="4025685" cy="3259476"/>
            <a:chOff x="9154132" y="2656699"/>
            <a:chExt cx="4025685" cy="3259476"/>
          </a:xfrm>
        </p:grpSpPr>
        <p:sp>
          <p:nvSpPr>
            <p:cNvPr id="57" name="Rectangle 56"/>
            <p:cNvSpPr/>
            <p:nvPr/>
          </p:nvSpPr>
          <p:spPr>
            <a:xfrm>
              <a:off x="9154132" y="2656699"/>
              <a:ext cx="2435972" cy="3238467"/>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8" name="Group 57"/>
            <p:cNvGrpSpPr/>
            <p:nvPr/>
          </p:nvGrpSpPr>
          <p:grpSpPr>
            <a:xfrm>
              <a:off x="9305186" y="2806239"/>
              <a:ext cx="3874631" cy="3109936"/>
              <a:chOff x="9303973" y="1938623"/>
              <a:chExt cx="3789029" cy="2501741"/>
            </a:xfrm>
          </p:grpSpPr>
          <p:pic>
            <p:nvPicPr>
              <p:cNvPr id="59" name="Picture 58"/>
              <p:cNvPicPr>
                <a:picLocks noChangeAspect="1"/>
              </p:cNvPicPr>
              <p:nvPr/>
            </p:nvPicPr>
            <p:blipFill>
              <a:blip r:embed="rId4"/>
              <a:stretch>
                <a:fillRect/>
              </a:stretch>
            </p:blipFill>
            <p:spPr>
              <a:xfrm>
                <a:off x="9303973" y="1938623"/>
                <a:ext cx="2129726" cy="2083485"/>
              </a:xfrm>
              <a:prstGeom prst="rect">
                <a:avLst/>
              </a:prstGeom>
            </p:spPr>
          </p:pic>
          <p:sp>
            <p:nvSpPr>
              <p:cNvPr id="60" name="Rectangle 59">
                <a:extLst>
                  <a:ext uri="{FF2B5EF4-FFF2-40B4-BE49-F238E27FC236}">
                    <a16:creationId xmlns:a16="http://schemas.microsoft.com/office/drawing/2014/main" id="{5F28C234-D29A-43B6-9D9D-89685D25E898}"/>
                  </a:ext>
                </a:extLst>
              </p:cNvPr>
              <p:cNvSpPr/>
              <p:nvPr/>
            </p:nvSpPr>
            <p:spPr>
              <a:xfrm>
                <a:off x="9503072" y="3981841"/>
                <a:ext cx="3589930" cy="458523"/>
              </a:xfrm>
              <a:prstGeom prst="rect">
                <a:avLst/>
              </a:prstGeom>
            </p:spPr>
            <p:txBody>
              <a:bodyPr wrap="square">
                <a:spAutoFit/>
              </a:bodyPr>
              <a:lstStyle/>
              <a:p>
                <a:pPr algn="just" defTabSz="342900">
                  <a:lnSpc>
                    <a:spcPct val="150000"/>
                  </a:lnSpc>
                </a:pPr>
                <a:r>
                  <a:rPr lang="vi-VN" dirty="0">
                    <a:latin typeface="UTM Avo" panose="02040603050506020204" pitchFamily="18" charset="0"/>
                    <a:cs typeface="Times New Roman" panose="02020603050405020304" pitchFamily="18" charset="0"/>
                  </a:rPr>
                  <a:t>Kết quả sao chép</a:t>
                </a:r>
              </a:p>
            </p:txBody>
          </p:sp>
        </p:grpSp>
      </p:grpSp>
      <p:sp>
        <p:nvSpPr>
          <p:cNvPr id="61" name="Rectangle 60">
            <a:extLst>
              <a:ext uri="{FF2B5EF4-FFF2-40B4-BE49-F238E27FC236}">
                <a16:creationId xmlns:a16="http://schemas.microsoft.com/office/drawing/2014/main" id="{5F28C234-D29A-43B6-9D9D-89685D25E898}"/>
              </a:ext>
            </a:extLst>
          </p:cNvPr>
          <p:cNvSpPr/>
          <p:nvPr/>
        </p:nvSpPr>
        <p:spPr>
          <a:xfrm>
            <a:off x="9154132" y="5072610"/>
            <a:ext cx="2721363" cy="923330"/>
          </a:xfrm>
          <a:prstGeom prst="rect">
            <a:avLst/>
          </a:prstGeom>
        </p:spPr>
        <p:txBody>
          <a:bodyPr wrap="square">
            <a:spAutoFit/>
          </a:bodyPr>
          <a:lstStyle/>
          <a:p>
            <a:pPr algn="just" defTabSz="342900">
              <a:lnSpc>
                <a:spcPct val="150000"/>
              </a:lnSpc>
            </a:pPr>
            <a:r>
              <a:rPr lang="vi-VN" dirty="0">
                <a:latin typeface="UTM Avo" panose="02040603050506020204" pitchFamily="18" charset="0"/>
                <a:cs typeface="Times New Roman" panose="02020603050405020304" pitchFamily="18" charset="0"/>
              </a:rPr>
              <a:t>3. Đưa con trỏ soạn thảo đến vị trí cần sao chép</a:t>
            </a:r>
          </a:p>
        </p:txBody>
      </p:sp>
      <p:cxnSp>
        <p:nvCxnSpPr>
          <p:cNvPr id="63" name="Straight Arrow Connector 62"/>
          <p:cNvCxnSpPr/>
          <p:nvPr/>
        </p:nvCxnSpPr>
        <p:spPr>
          <a:xfrm flipV="1">
            <a:off x="9480400" y="4232819"/>
            <a:ext cx="579052" cy="881474"/>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66" name="Straight Arrow Connector 65"/>
          <p:cNvCxnSpPr/>
          <p:nvPr/>
        </p:nvCxnSpPr>
        <p:spPr>
          <a:xfrm flipH="1">
            <a:off x="6539696" y="822774"/>
            <a:ext cx="688907" cy="774532"/>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33857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left)">
                                      <p:cBhvr>
                                        <p:cTn id="7" dur="20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wipe(left)">
                                      <p:cBhvr>
                                        <p:cTn id="12" dur="2000"/>
                                        <p:tgtEl>
                                          <p:spTgt spid="2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wipe(left)">
                                      <p:cBhvr>
                                        <p:cTn id="17" dur="2000"/>
                                        <p:tgtEl>
                                          <p:spTgt spid="2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1"/>
                                        </p:tgtEl>
                                        <p:attrNameLst>
                                          <p:attrName>style.visibility</p:attrName>
                                        </p:attrNameLst>
                                      </p:cBhvr>
                                      <p:to>
                                        <p:strVal val="visible"/>
                                      </p:to>
                                    </p:set>
                                    <p:animEffect transition="in" filter="wipe(left)">
                                      <p:cBhvr>
                                        <p:cTn id="22" dur="2000"/>
                                        <p:tgtEl>
                                          <p:spTgt spid="4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1"/>
                                        </p:tgtEl>
                                        <p:attrNameLst>
                                          <p:attrName>style.visibility</p:attrName>
                                        </p:attrNameLst>
                                      </p:cBhvr>
                                      <p:to>
                                        <p:strVal val="visible"/>
                                      </p:to>
                                    </p:set>
                                    <p:animEffect transition="in" filter="wipe(left)">
                                      <p:cBhvr>
                                        <p:cTn id="27" dur="200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6" grpId="0"/>
      <p:bldP spid="29" grpId="0"/>
      <p:bldP spid="41" grpId="0"/>
      <p:bldP spid="6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5F49C9A-AC8D-425D-A924-C40644073EA6}"/>
              </a:ext>
            </a:extLst>
          </p:cNvPr>
          <p:cNvSpPr/>
          <p:nvPr/>
        </p:nvSpPr>
        <p:spPr>
          <a:xfrm>
            <a:off x="698649" y="317412"/>
            <a:ext cx="10864460" cy="1477328"/>
          </a:xfrm>
          <a:prstGeom prst="rect">
            <a:avLst/>
          </a:prstGeom>
        </p:spPr>
        <p:txBody>
          <a:bodyPr wrap="square">
            <a:spAutoFit/>
          </a:bodyPr>
          <a:lstStyle/>
          <a:p>
            <a:pPr algn="just" defTabSz="342900">
              <a:lnSpc>
                <a:spcPct val="150000"/>
              </a:lnSpc>
            </a:pPr>
            <a:r>
              <a:rPr lang="vi-VN" sz="2000" dirty="0">
                <a:solidFill>
                  <a:schemeClr val="accent6"/>
                </a:solidFill>
                <a:latin typeface="UTM Avo" panose="02040603050506020204" pitchFamily="18" charset="0"/>
                <a:cs typeface="Times New Roman" panose="02020603050405020304" pitchFamily="18" charset="0"/>
              </a:rPr>
              <a:t>Bước 2: </a:t>
            </a:r>
            <a:r>
              <a:rPr lang="vi-VN" sz="2000" dirty="0">
                <a:latin typeface="UTM Avo" panose="02040603050506020204" pitchFamily="18" charset="0"/>
                <a:cs typeface="Times New Roman" panose="02020603050405020304" pitchFamily="18" charset="0"/>
              </a:rPr>
              <a:t>Gõ tiếp ba dòng cuối của khổ thơ thứ hai</a:t>
            </a:r>
            <a:r>
              <a:rPr lang="vi-VN" sz="2000" dirty="0" smtClean="0">
                <a:latin typeface="UTM Avo" panose="02040603050506020204" pitchFamily="18" charset="0"/>
                <a:cs typeface="Times New Roman" panose="02020603050405020304" pitchFamily="18" charset="0"/>
              </a:rPr>
              <a:t>.</a:t>
            </a:r>
            <a:endParaRPr lang="en-US" sz="2000" dirty="0" smtClean="0">
              <a:latin typeface="UTM Avo" panose="02040603050506020204" pitchFamily="18" charset="0"/>
              <a:cs typeface="Times New Roman" panose="02020603050405020304" pitchFamily="18" charset="0"/>
            </a:endParaRPr>
          </a:p>
          <a:p>
            <a:pPr algn="just" defTabSz="342900">
              <a:lnSpc>
                <a:spcPct val="150000"/>
              </a:lnSpc>
            </a:pPr>
            <a:r>
              <a:rPr lang="vi-VN" sz="2000" dirty="0" smtClean="0">
                <a:solidFill>
                  <a:schemeClr val="accent6"/>
                </a:solidFill>
                <a:latin typeface="UTM Avo" panose="02040603050506020204" pitchFamily="18" charset="0"/>
                <a:cs typeface="Times New Roman" panose="02020603050405020304" pitchFamily="18" charset="0"/>
              </a:rPr>
              <a:t>Bước </a:t>
            </a:r>
            <a:r>
              <a:rPr lang="vi-VN" sz="2000" dirty="0">
                <a:solidFill>
                  <a:schemeClr val="accent6"/>
                </a:solidFill>
                <a:latin typeface="UTM Avo" panose="02040603050506020204" pitchFamily="18" charset="0"/>
                <a:cs typeface="Times New Roman" panose="02020603050405020304" pitchFamily="18" charset="0"/>
              </a:rPr>
              <a:t>3: </a:t>
            </a:r>
            <a:r>
              <a:rPr lang="vi-VN" sz="2000" dirty="0">
                <a:latin typeface="UTM Avo" panose="02040603050506020204" pitchFamily="18" charset="0"/>
                <a:cs typeface="Times New Roman" panose="02020603050405020304" pitchFamily="18" charset="0"/>
              </a:rPr>
              <a:t>Di chuyển cụm từ </a:t>
            </a:r>
            <a:r>
              <a:rPr lang="vi-VN" sz="2000" dirty="0">
                <a:solidFill>
                  <a:schemeClr val="accent6"/>
                </a:solidFill>
                <a:latin typeface="UTM Avo" panose="02040603050506020204" pitchFamily="18" charset="0"/>
                <a:cs typeface="Times New Roman" panose="02020603050405020304" pitchFamily="18" charset="0"/>
              </a:rPr>
              <a:t>(Theo Trần Đăng Khoa) </a:t>
            </a:r>
            <a:r>
              <a:rPr lang="vi-VN" sz="2000" dirty="0">
                <a:latin typeface="UTM Avo" panose="02040603050506020204" pitchFamily="18" charset="0"/>
                <a:cs typeface="Times New Roman" panose="02020603050405020304" pitchFamily="18" charset="0"/>
              </a:rPr>
              <a:t>xuống cuối khổ thơ thứ hai. </a:t>
            </a:r>
            <a:r>
              <a:rPr lang="vi-VN" sz="2000" dirty="0" smtClean="0">
                <a:latin typeface="UTM Avo" panose="02040603050506020204" pitchFamily="18" charset="0"/>
                <a:cs typeface="Times New Roman" panose="02020603050405020304" pitchFamily="18" charset="0"/>
              </a:rPr>
              <a:t>Thực </a:t>
            </a:r>
            <a:r>
              <a:rPr lang="vi-VN" sz="2000" dirty="0">
                <a:latin typeface="UTM Avo" panose="02040603050506020204" pitchFamily="18" charset="0"/>
                <a:cs typeface="Times New Roman" panose="02020603050405020304" pitchFamily="18" charset="0"/>
              </a:rPr>
              <a:t>hiện tương tự như bước 1, nhưng thay nút lệnh </a:t>
            </a:r>
            <a:r>
              <a:rPr lang="vi-VN" sz="2000" b="1" dirty="0">
                <a:latin typeface="UTM Avo" panose="02040603050506020204" pitchFamily="18" charset="0"/>
                <a:cs typeface="Times New Roman" panose="02020603050405020304" pitchFamily="18" charset="0"/>
              </a:rPr>
              <a:t>Copy</a:t>
            </a:r>
            <a:r>
              <a:rPr lang="vi-VN" sz="2000" dirty="0">
                <a:latin typeface="UTM Avo" panose="02040603050506020204" pitchFamily="18" charset="0"/>
                <a:cs typeface="Times New Roman" panose="02020603050405020304" pitchFamily="18" charset="0"/>
              </a:rPr>
              <a:t>  bằng nút lệnh </a:t>
            </a:r>
            <a:r>
              <a:rPr lang="vi-VN" sz="2000" b="1" dirty="0">
                <a:latin typeface="UTM Avo" panose="02040603050506020204" pitchFamily="18" charset="0"/>
                <a:cs typeface="Times New Roman" panose="02020603050405020304" pitchFamily="18" charset="0"/>
              </a:rPr>
              <a:t>Cut</a:t>
            </a:r>
            <a:r>
              <a:rPr lang="vi-VN" sz="2000" dirty="0">
                <a:latin typeface="UTM Avo" panose="02040603050506020204" pitchFamily="18" charset="0"/>
                <a:cs typeface="Times New Roman" panose="02020603050405020304" pitchFamily="18" charset="0"/>
              </a:rPr>
              <a:t> ở thao tác 2.</a:t>
            </a:r>
          </a:p>
        </p:txBody>
      </p:sp>
      <p:sp>
        <p:nvSpPr>
          <p:cNvPr id="5" name="Rectangle 4">
            <a:extLst>
              <a:ext uri="{FF2B5EF4-FFF2-40B4-BE49-F238E27FC236}">
                <a16:creationId xmlns:a16="http://schemas.microsoft.com/office/drawing/2014/main" id="{3922DAE0-5437-4176-8EEE-A3523E844A19}"/>
              </a:ext>
            </a:extLst>
          </p:cNvPr>
          <p:cNvSpPr/>
          <p:nvPr/>
        </p:nvSpPr>
        <p:spPr>
          <a:xfrm>
            <a:off x="698649" y="1734368"/>
            <a:ext cx="7889766" cy="1477328"/>
          </a:xfrm>
          <a:prstGeom prst="rect">
            <a:avLst/>
          </a:prstGeom>
        </p:spPr>
        <p:txBody>
          <a:bodyPr wrap="square">
            <a:spAutoFit/>
          </a:bodyPr>
          <a:lstStyle/>
          <a:p>
            <a:pPr defTabSz="342900">
              <a:lnSpc>
                <a:spcPct val="150000"/>
              </a:lnSpc>
            </a:pPr>
            <a:r>
              <a:rPr lang="vi-VN" sz="2000" dirty="0">
                <a:latin typeface="UTM Avo" panose="02040603050506020204" pitchFamily="18" charset="0"/>
                <a:cs typeface="Times New Roman" panose="02020603050405020304" pitchFamily="18" charset="0"/>
              </a:rPr>
              <a:t>c) Chèn hình ảnh phù hợp vào văn bản và lưu tệp với tên mới là</a:t>
            </a:r>
            <a:r>
              <a:rPr lang="vi-VN" sz="2000" dirty="0">
                <a:solidFill>
                  <a:schemeClr val="accent6"/>
                </a:solidFill>
                <a:latin typeface="UTM Avo" panose="02040603050506020204" pitchFamily="18" charset="0"/>
                <a:cs typeface="Times New Roman" panose="02020603050405020304" pitchFamily="18" charset="0"/>
              </a:rPr>
              <a:t> Bai2</a:t>
            </a:r>
            <a:r>
              <a:rPr lang="vi-VN" sz="2000" dirty="0" smtClean="0">
                <a:latin typeface="UTM Avo" panose="02040603050506020204" pitchFamily="18" charset="0"/>
                <a:cs typeface="Times New Roman" panose="02020603050405020304" pitchFamily="18" charset="0"/>
              </a:rPr>
              <a:t>.</a:t>
            </a:r>
            <a:endParaRPr lang="en-US" sz="2000" dirty="0" smtClean="0">
              <a:latin typeface="UTM Avo" panose="02040603050506020204" pitchFamily="18" charset="0"/>
              <a:cs typeface="Times New Roman" panose="02020603050405020304" pitchFamily="18" charset="0"/>
            </a:endParaRPr>
          </a:p>
          <a:p>
            <a:pPr defTabSz="342900">
              <a:lnSpc>
                <a:spcPct val="150000"/>
              </a:lnSpc>
            </a:pPr>
            <a:r>
              <a:rPr lang="vi-VN" sz="2000" dirty="0" smtClean="0">
                <a:solidFill>
                  <a:schemeClr val="accent6"/>
                </a:solidFill>
                <a:latin typeface="UTM Avo" panose="02040603050506020204" pitchFamily="18" charset="0"/>
                <a:cs typeface="Times New Roman" panose="02020603050405020304" pitchFamily="18" charset="0"/>
              </a:rPr>
              <a:t>Bước </a:t>
            </a:r>
            <a:r>
              <a:rPr lang="vi-VN" sz="2000" dirty="0">
                <a:solidFill>
                  <a:schemeClr val="accent6"/>
                </a:solidFill>
                <a:latin typeface="UTM Avo" panose="02040603050506020204" pitchFamily="18" charset="0"/>
                <a:cs typeface="Times New Roman" panose="02020603050405020304" pitchFamily="18" charset="0"/>
              </a:rPr>
              <a:t>1: </a:t>
            </a:r>
            <a:r>
              <a:rPr lang="vi-VN" sz="2000" dirty="0">
                <a:latin typeface="UTM Avo" panose="02040603050506020204" pitchFamily="18" charset="0"/>
                <a:cs typeface="Times New Roman" panose="02020603050405020304" pitchFamily="18" charset="0"/>
              </a:rPr>
              <a:t>Đặt con trỏ soạn thảo vào vị trí cuối dòng </a:t>
            </a:r>
            <a:r>
              <a:rPr lang="vi-VN" sz="2000" dirty="0">
                <a:solidFill>
                  <a:schemeClr val="accent6"/>
                </a:solidFill>
                <a:latin typeface="UTM Avo" panose="02040603050506020204" pitchFamily="18" charset="0"/>
                <a:cs typeface="Times New Roman" panose="02020603050405020304" pitchFamily="18" charset="0"/>
              </a:rPr>
              <a:t>(Theo Trần Đăng Khoa) </a:t>
            </a:r>
            <a:r>
              <a:rPr lang="vi-VN" sz="2000" dirty="0">
                <a:latin typeface="UTM Avo" panose="02040603050506020204" pitchFamily="18" charset="0"/>
                <a:cs typeface="Times New Roman" panose="02020603050405020304" pitchFamily="18" charset="0"/>
              </a:rPr>
              <a:t>và nhấn phím Enter</a:t>
            </a:r>
            <a:r>
              <a:rPr lang="vi-VN" sz="2000" dirty="0" smtClean="0">
                <a:latin typeface="UTM Avo" panose="02040603050506020204" pitchFamily="18" charset="0"/>
                <a:cs typeface="Times New Roman" panose="02020603050405020304" pitchFamily="18" charset="0"/>
              </a:rPr>
              <a:t>..</a:t>
            </a:r>
            <a:endParaRPr lang="pt-BR" sz="2000" dirty="0">
              <a:latin typeface="UTM Avo" panose="02040603050506020204" pitchFamily="18" charset="0"/>
              <a:cs typeface="Times New Roman" panose="02020603050405020304" pitchFamily="18" charset="0"/>
            </a:endParaRPr>
          </a:p>
        </p:txBody>
      </p:sp>
      <p:pic>
        <p:nvPicPr>
          <p:cNvPr id="8" name="Picture 7"/>
          <p:cNvPicPr>
            <a:picLocks noChangeAspect="1"/>
          </p:cNvPicPr>
          <p:nvPr/>
        </p:nvPicPr>
        <p:blipFill>
          <a:blip r:embed="rId2"/>
          <a:stretch>
            <a:fillRect/>
          </a:stretch>
        </p:blipFill>
        <p:spPr>
          <a:xfrm>
            <a:off x="5331044" y="2935704"/>
            <a:ext cx="4021299" cy="3236337"/>
          </a:xfrm>
          <a:prstGeom prst="rect">
            <a:avLst/>
          </a:prstGeom>
        </p:spPr>
      </p:pic>
      <p:pic>
        <p:nvPicPr>
          <p:cNvPr id="18" name="Picture 17"/>
          <p:cNvPicPr>
            <a:picLocks noChangeAspect="1"/>
          </p:cNvPicPr>
          <p:nvPr/>
        </p:nvPicPr>
        <p:blipFill>
          <a:blip r:embed="rId3"/>
          <a:stretch>
            <a:fillRect/>
          </a:stretch>
        </p:blipFill>
        <p:spPr>
          <a:xfrm>
            <a:off x="9268030" y="1335140"/>
            <a:ext cx="2295079" cy="5253478"/>
          </a:xfrm>
          <a:prstGeom prst="rect">
            <a:avLst/>
          </a:prstGeom>
        </p:spPr>
      </p:pic>
      <p:sp>
        <p:nvSpPr>
          <p:cNvPr id="19" name="Rectangle 18"/>
          <p:cNvSpPr/>
          <p:nvPr/>
        </p:nvSpPr>
        <p:spPr>
          <a:xfrm>
            <a:off x="668918" y="3227459"/>
            <a:ext cx="5234169" cy="1227259"/>
          </a:xfrm>
          <a:prstGeom prst="rect">
            <a:avLst/>
          </a:prstGeom>
        </p:spPr>
        <p:txBody>
          <a:bodyPr wrap="square">
            <a:spAutoFit/>
          </a:bodyPr>
          <a:lstStyle/>
          <a:p>
            <a:pPr>
              <a:lnSpc>
                <a:spcPts val="3000"/>
              </a:lnSpc>
            </a:pPr>
            <a:r>
              <a:rPr lang="vi-VN" sz="2000" dirty="0">
                <a:solidFill>
                  <a:schemeClr val="accent6"/>
                </a:solidFill>
                <a:latin typeface="UTM Avo" panose="02040603050506020204" pitchFamily="18" charset="0"/>
                <a:cs typeface="Times New Roman" panose="02020603050405020304" pitchFamily="18" charset="0"/>
              </a:rPr>
              <a:t>Bước 2: </a:t>
            </a:r>
            <a:r>
              <a:rPr lang="vi-VN" sz="2000" dirty="0">
                <a:latin typeface="UTM Avo" panose="02040603050506020204" pitchFamily="18" charset="0"/>
                <a:cs typeface="Times New Roman" panose="02020603050405020304" pitchFamily="18" charset="0"/>
              </a:rPr>
              <a:t>Chọn nút lệnh </a:t>
            </a:r>
            <a:r>
              <a:rPr lang="vi-VN" sz="2000" b="1" dirty="0">
                <a:latin typeface="UTM Avo" panose="02040603050506020204" pitchFamily="18" charset="0"/>
                <a:cs typeface="Times New Roman" panose="02020603050405020304" pitchFamily="18" charset="0"/>
              </a:rPr>
              <a:t>Picture</a:t>
            </a:r>
            <a:r>
              <a:rPr lang="vi-VN" sz="2000" dirty="0">
                <a:latin typeface="UTM Avo" panose="02040603050506020204" pitchFamily="18" charset="0"/>
                <a:cs typeface="Times New Roman" panose="02020603050405020304" pitchFamily="18" charset="0"/>
              </a:rPr>
              <a:t> trong dải lệnh </a:t>
            </a:r>
            <a:r>
              <a:rPr lang="vi-VN" sz="2000" b="1" dirty="0">
                <a:latin typeface="UTM Avo" panose="02040603050506020204" pitchFamily="18" charset="0"/>
                <a:cs typeface="Times New Roman" panose="02020603050405020304" pitchFamily="18" charset="0"/>
              </a:rPr>
              <a:t>Insert</a:t>
            </a:r>
            <a:r>
              <a:rPr lang="vi-VN" sz="2000" dirty="0">
                <a:latin typeface="UTM Avo" panose="02040603050506020204" pitchFamily="18" charset="0"/>
                <a:cs typeface="Times New Roman" panose="02020603050405020304" pitchFamily="18" charset="0"/>
              </a:rPr>
              <a:t>. Cửa sổ </a:t>
            </a:r>
            <a:r>
              <a:rPr lang="vi-VN" sz="2000" b="1" dirty="0">
                <a:latin typeface="UTM Avo" panose="02040603050506020204" pitchFamily="18" charset="0"/>
                <a:cs typeface="Times New Roman" panose="02020603050405020304" pitchFamily="18" charset="0"/>
              </a:rPr>
              <a:t>InsertPicture</a:t>
            </a:r>
            <a:r>
              <a:rPr lang="vi-VN" sz="2000" dirty="0">
                <a:latin typeface="UTM Avo" panose="02040603050506020204" pitchFamily="18" charset="0"/>
                <a:cs typeface="Times New Roman" panose="02020603050405020304" pitchFamily="18" charset="0"/>
              </a:rPr>
              <a:t> mở ra.Thực hiện thao tác sau để chèn ảnh minh hoạ</a:t>
            </a:r>
            <a:endParaRPr lang="en-US" sz="2000" dirty="0"/>
          </a:p>
        </p:txBody>
      </p:sp>
      <p:sp>
        <p:nvSpPr>
          <p:cNvPr id="22" name="Rectangle 21"/>
          <p:cNvSpPr/>
          <p:nvPr/>
        </p:nvSpPr>
        <p:spPr>
          <a:xfrm>
            <a:off x="668917" y="4644415"/>
            <a:ext cx="5234169" cy="1611980"/>
          </a:xfrm>
          <a:prstGeom prst="rect">
            <a:avLst/>
          </a:prstGeom>
        </p:spPr>
        <p:txBody>
          <a:bodyPr wrap="square">
            <a:spAutoFit/>
          </a:bodyPr>
          <a:lstStyle/>
          <a:p>
            <a:pPr>
              <a:lnSpc>
                <a:spcPts val="3000"/>
              </a:lnSpc>
            </a:pPr>
            <a:r>
              <a:rPr lang="vi-VN" sz="2000" dirty="0">
                <a:latin typeface="UTM Avo" panose="02040603050506020204" pitchFamily="18" charset="0"/>
                <a:cs typeface="Times New Roman" panose="02020603050405020304" pitchFamily="18" charset="0"/>
              </a:rPr>
              <a:t>Kết quả văn bản được minh hoạ như Hình 49</a:t>
            </a:r>
            <a:r>
              <a:rPr lang="vi-VN" sz="2000" dirty="0" smtClean="0">
                <a:latin typeface="UTM Avo" panose="02040603050506020204" pitchFamily="18" charset="0"/>
                <a:cs typeface="Times New Roman" panose="02020603050405020304" pitchFamily="18" charset="0"/>
              </a:rPr>
              <a:t>.</a:t>
            </a:r>
            <a:endParaRPr lang="en-US" sz="2000" dirty="0" smtClean="0">
              <a:latin typeface="UTM Avo" panose="02040603050506020204" pitchFamily="18" charset="0"/>
              <a:cs typeface="Times New Roman" panose="02020603050405020304" pitchFamily="18" charset="0"/>
            </a:endParaRPr>
          </a:p>
          <a:p>
            <a:pPr>
              <a:lnSpc>
                <a:spcPts val="3000"/>
              </a:lnSpc>
            </a:pPr>
            <a:r>
              <a:rPr lang="vi-VN" sz="2000" dirty="0" smtClean="0">
                <a:solidFill>
                  <a:schemeClr val="accent6"/>
                </a:solidFill>
                <a:latin typeface="UTM Avo" panose="02040603050506020204" pitchFamily="18" charset="0"/>
                <a:cs typeface="Times New Roman" panose="02020603050405020304" pitchFamily="18" charset="0"/>
              </a:rPr>
              <a:t>Bước 3</a:t>
            </a:r>
            <a:r>
              <a:rPr lang="vi-VN" sz="2000" dirty="0" smtClean="0">
                <a:latin typeface="UTM Avo" panose="02040603050506020204" pitchFamily="18" charset="0"/>
                <a:cs typeface="Times New Roman" panose="02020603050405020304" pitchFamily="18" charset="0"/>
              </a:rPr>
              <a:t>: Chọn </a:t>
            </a:r>
            <a:r>
              <a:rPr lang="vi-VN" sz="2000" dirty="0">
                <a:latin typeface="UTM Avo" panose="02040603050506020204" pitchFamily="18" charset="0"/>
                <a:cs typeface="Times New Roman" panose="02020603050405020304" pitchFamily="18" charset="0"/>
              </a:rPr>
              <a:t>lệnh </a:t>
            </a:r>
            <a:r>
              <a:rPr lang="vi-VN" sz="2000" b="1" dirty="0">
                <a:latin typeface="UTM Avo" panose="02040603050506020204" pitchFamily="18" charset="0"/>
                <a:cs typeface="Times New Roman" panose="02020603050405020304" pitchFamily="18" charset="0"/>
              </a:rPr>
              <a:t>Save As</a:t>
            </a:r>
            <a:r>
              <a:rPr lang="vi-VN" sz="2000" dirty="0">
                <a:latin typeface="UTM Avo" panose="02040603050506020204" pitchFamily="18" charset="0"/>
                <a:cs typeface="Times New Roman" panose="02020603050405020304" pitchFamily="18" charset="0"/>
              </a:rPr>
              <a:t> trong bảng chọn </a:t>
            </a:r>
            <a:r>
              <a:rPr lang="vi-VN" sz="2000" b="1" dirty="0">
                <a:latin typeface="UTM Avo" panose="02040603050506020204" pitchFamily="18" charset="0"/>
                <a:cs typeface="Times New Roman" panose="02020603050405020304" pitchFamily="18" charset="0"/>
              </a:rPr>
              <a:t>File</a:t>
            </a:r>
            <a:r>
              <a:rPr lang="vi-VN" sz="2000" dirty="0">
                <a:latin typeface="UTM Avo" panose="02040603050506020204" pitchFamily="18" charset="0"/>
                <a:cs typeface="Times New Roman" panose="02020603050405020304" pitchFamily="18" charset="0"/>
              </a:rPr>
              <a:t>. Cửa sổ </a:t>
            </a:r>
            <a:r>
              <a:rPr lang="vi-VN" sz="2000" b="1" dirty="0">
                <a:latin typeface="UTM Avo" panose="02040603050506020204" pitchFamily="18" charset="0"/>
                <a:cs typeface="Times New Roman" panose="02020603050405020304" pitchFamily="18" charset="0"/>
              </a:rPr>
              <a:t>Save As </a:t>
            </a:r>
            <a:r>
              <a:rPr lang="vi-VN" sz="2000" dirty="0">
                <a:latin typeface="UTM Avo" panose="02040603050506020204" pitchFamily="18" charset="0"/>
                <a:cs typeface="Times New Roman" panose="02020603050405020304" pitchFamily="18" charset="0"/>
              </a:rPr>
              <a:t>xuất hiện, em thực hiện các thao tác sau để lưu với tên mới là </a:t>
            </a:r>
            <a:r>
              <a:rPr lang="vi-VN" sz="2000" dirty="0" smtClean="0">
                <a:solidFill>
                  <a:schemeClr val="accent6"/>
                </a:solidFill>
                <a:latin typeface="UTM Avo" panose="02040603050506020204" pitchFamily="18" charset="0"/>
                <a:cs typeface="Times New Roman" panose="02020603050405020304" pitchFamily="18" charset="0"/>
              </a:rPr>
              <a:t>Bai2</a:t>
            </a:r>
            <a:endParaRPr lang="en-US" sz="2000" dirty="0"/>
          </a:p>
        </p:txBody>
      </p:sp>
    </p:spTree>
    <p:extLst>
      <p:ext uri="{BB962C8B-B14F-4D97-AF65-F5344CB8AC3E}">
        <p14:creationId xmlns:p14="http://schemas.microsoft.com/office/powerpoint/2010/main" val="20514175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7CB2AB6A-C448-44B7-AD25-BA1B268D61E4}"/>
              </a:ext>
            </a:extLst>
          </p:cNvPr>
          <p:cNvGrpSpPr/>
          <p:nvPr/>
        </p:nvGrpSpPr>
        <p:grpSpPr>
          <a:xfrm>
            <a:off x="371924" y="467376"/>
            <a:ext cx="3660872" cy="1014929"/>
            <a:chOff x="371924" y="467376"/>
            <a:chExt cx="3660872" cy="1014929"/>
          </a:xfrm>
        </p:grpSpPr>
        <p:pic>
          <p:nvPicPr>
            <p:cNvPr id="2" name="Picture 1">
              <a:extLst>
                <a:ext uri="{FF2B5EF4-FFF2-40B4-BE49-F238E27FC236}">
                  <a16:creationId xmlns:a16="http://schemas.microsoft.com/office/drawing/2014/main" id="{8FC48B3D-BB5C-4C78-998C-7136AD93881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71924" y="467376"/>
              <a:ext cx="1280271" cy="1014929"/>
            </a:xfrm>
            <a:prstGeom prst="rect">
              <a:avLst/>
            </a:prstGeom>
          </p:spPr>
        </p:pic>
        <p:sp>
          <p:nvSpPr>
            <p:cNvPr id="3" name="Rectangle 2">
              <a:extLst>
                <a:ext uri="{FF2B5EF4-FFF2-40B4-BE49-F238E27FC236}">
                  <a16:creationId xmlns:a16="http://schemas.microsoft.com/office/drawing/2014/main" id="{49C2C465-FF9B-4667-A170-E54C3E646ACE}"/>
                </a:ext>
              </a:extLst>
            </p:cNvPr>
            <p:cNvSpPr/>
            <p:nvPr/>
          </p:nvSpPr>
          <p:spPr>
            <a:xfrm>
              <a:off x="1652195" y="560775"/>
              <a:ext cx="2380601" cy="642933"/>
            </a:xfrm>
            <a:prstGeom prst="rect">
              <a:avLst/>
            </a:prstGeom>
          </p:spPr>
          <p:txBody>
            <a:bodyPr wrap="square">
              <a:spAutoFit/>
            </a:bodyPr>
            <a:lstStyle/>
            <a:p>
              <a:pPr defTabSz="342900">
                <a:lnSpc>
                  <a:spcPct val="150000"/>
                </a:lnSpc>
              </a:pPr>
              <a:r>
                <a:rPr lang="en-US" sz="2800" b="1" dirty="0">
                  <a:solidFill>
                    <a:srgbClr val="0998D7"/>
                  </a:solidFill>
                  <a:latin typeface="SVN-SAF" panose="02040603050506020204" pitchFamily="18" charset="0"/>
                  <a:cs typeface="Times New Roman" panose="02020603050405020304" pitchFamily="18" charset="0"/>
                </a:rPr>
                <a:t>LUYỆN TẬP</a:t>
              </a:r>
              <a:endParaRPr lang="vi-VN" sz="2800" b="1" dirty="0">
                <a:solidFill>
                  <a:srgbClr val="0998D7"/>
                </a:solidFill>
                <a:latin typeface="SVN-SAF" panose="02040603050506020204" pitchFamily="18" charset="0"/>
                <a:cs typeface="Times New Roman" panose="02020603050405020304" pitchFamily="18" charset="0"/>
              </a:endParaRPr>
            </a:p>
          </p:txBody>
        </p:sp>
      </p:grpSp>
      <p:pic>
        <p:nvPicPr>
          <p:cNvPr id="5" name="Picture 4" descr="A picture containing text, vector graphics, businesscard&#10;&#10;Description automatically generated">
            <a:extLst>
              <a:ext uri="{FF2B5EF4-FFF2-40B4-BE49-F238E27FC236}">
                <a16:creationId xmlns:a16="http://schemas.microsoft.com/office/drawing/2014/main" id="{58371530-B102-407C-82CD-75EF8CC99279}"/>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foregroundMark x1="48817" y1="32840" x2="59467" y2="42308"/>
                        <a14:foregroundMark x1="39941" y1="38462" x2="39941" y2="38462"/>
                        <a14:foregroundMark x1="37278" y1="34615" x2="38757" y2="36391"/>
                        <a14:foregroundMark x1="40533" y1="76923" x2="61538" y2="81953"/>
                        <a14:foregroundMark x1="48817" y1="79586" x2="30473" y2="80769"/>
                        <a14:foregroundMark x1="27219" y1="78402" x2="32840" y2="81953"/>
                        <a14:foregroundMark x1="49408" y1="40828" x2="48817" y2="49704"/>
                      </a14:backgroundRemoval>
                    </a14:imgEffect>
                  </a14:imgLayer>
                </a14:imgProps>
              </a:ext>
              <a:ext uri="{28A0092B-C50C-407E-A947-70E740481C1C}">
                <a14:useLocalDpi xmlns:a14="http://schemas.microsoft.com/office/drawing/2010/main" val="0"/>
              </a:ext>
            </a:extLst>
          </a:blip>
          <a:stretch>
            <a:fillRect/>
          </a:stretch>
        </p:blipFill>
        <p:spPr>
          <a:xfrm>
            <a:off x="-25877" y="5014728"/>
            <a:ext cx="1843272" cy="1843272"/>
          </a:xfrm>
          <a:prstGeom prst="rect">
            <a:avLst/>
          </a:prstGeom>
        </p:spPr>
      </p:pic>
      <p:pic>
        <p:nvPicPr>
          <p:cNvPr id="4" name="Picture 3"/>
          <p:cNvPicPr>
            <a:picLocks noChangeAspect="1"/>
          </p:cNvPicPr>
          <p:nvPr/>
        </p:nvPicPr>
        <p:blipFill>
          <a:blip r:embed="rId5"/>
          <a:stretch>
            <a:fillRect/>
          </a:stretch>
        </p:blipFill>
        <p:spPr>
          <a:xfrm>
            <a:off x="1817395" y="1918657"/>
            <a:ext cx="8298878" cy="3314247"/>
          </a:xfrm>
          <a:prstGeom prst="rect">
            <a:avLst/>
          </a:prstGeom>
        </p:spPr>
      </p:pic>
      <p:sp>
        <p:nvSpPr>
          <p:cNvPr id="27" name="Rectangle 26">
            <a:extLst>
              <a:ext uri="{FF2B5EF4-FFF2-40B4-BE49-F238E27FC236}">
                <a16:creationId xmlns:a16="http://schemas.microsoft.com/office/drawing/2014/main" id="{E5F49C9A-AC8D-425D-A924-C40644073EA6}"/>
              </a:ext>
            </a:extLst>
          </p:cNvPr>
          <p:cNvSpPr/>
          <p:nvPr/>
        </p:nvSpPr>
        <p:spPr>
          <a:xfrm>
            <a:off x="1652195" y="1201305"/>
            <a:ext cx="10864460" cy="499176"/>
          </a:xfrm>
          <a:prstGeom prst="rect">
            <a:avLst/>
          </a:prstGeom>
        </p:spPr>
        <p:txBody>
          <a:bodyPr wrap="square">
            <a:spAutoFit/>
          </a:bodyPr>
          <a:lstStyle/>
          <a:p>
            <a:pPr algn="just" defTabSz="342900">
              <a:lnSpc>
                <a:spcPct val="150000"/>
              </a:lnSpc>
            </a:pPr>
            <a:r>
              <a:rPr lang="vi-VN" sz="2000" dirty="0">
                <a:latin typeface="UTM Avo" panose="02040603050506020204" pitchFamily="18" charset="0"/>
                <a:cs typeface="Times New Roman" panose="02020603050405020304" pitchFamily="18" charset="0"/>
              </a:rPr>
              <a:t>1. Em hãy ghép mỗi biểu tượng ở cột A với ý nghĩa của chúng ở cột B cho phù hợp.</a:t>
            </a:r>
          </a:p>
        </p:txBody>
      </p:sp>
      <p:cxnSp>
        <p:nvCxnSpPr>
          <p:cNvPr id="14" name="Straight Arrow Connector 13"/>
          <p:cNvCxnSpPr/>
          <p:nvPr/>
        </p:nvCxnSpPr>
        <p:spPr>
          <a:xfrm>
            <a:off x="2245489" y="3009418"/>
            <a:ext cx="1423686" cy="1018572"/>
          </a:xfrm>
          <a:prstGeom prst="straightConnector1">
            <a:avLst/>
          </a:prstGeom>
          <a:ln>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flipV="1">
            <a:off x="2164466" y="2650603"/>
            <a:ext cx="1496201" cy="236412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flipV="1">
            <a:off x="2245489" y="3437681"/>
            <a:ext cx="1423686" cy="127322"/>
          </a:xfrm>
          <a:prstGeom prst="straightConnector1">
            <a:avLst/>
          </a:prstGeom>
          <a:ln>
            <a:solidFill>
              <a:schemeClr val="accent5">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a:off x="2245489" y="4317357"/>
            <a:ext cx="1415178" cy="359975"/>
          </a:xfrm>
          <a:prstGeom prst="straightConnector1">
            <a:avLst/>
          </a:prstGeom>
          <a:ln>
            <a:solidFill>
              <a:schemeClr val="accent4">
                <a:lumMod val="5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821200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ext, vector graphics, businesscard&#10;&#10;Description automatically generated">
            <a:extLst>
              <a:ext uri="{FF2B5EF4-FFF2-40B4-BE49-F238E27FC236}">
                <a16:creationId xmlns:a16="http://schemas.microsoft.com/office/drawing/2014/main" id="{58371530-B102-407C-82CD-75EF8CC99279}"/>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foregroundMark x1="48817" y1="32840" x2="59467" y2="42308"/>
                        <a14:foregroundMark x1="39941" y1="38462" x2="39941" y2="38462"/>
                        <a14:foregroundMark x1="37278" y1="34615" x2="38757" y2="36391"/>
                        <a14:foregroundMark x1="40533" y1="76923" x2="61538" y2="81953"/>
                        <a14:foregroundMark x1="48817" y1="79586" x2="30473" y2="80769"/>
                        <a14:foregroundMark x1="27219" y1="78402" x2="32840" y2="81953"/>
                        <a14:foregroundMark x1="49408" y1="40828" x2="48817" y2="49704"/>
                      </a14:backgroundRemoval>
                    </a14:imgEffect>
                  </a14:imgLayer>
                </a14:imgProps>
              </a:ext>
              <a:ext uri="{28A0092B-C50C-407E-A947-70E740481C1C}">
                <a14:useLocalDpi xmlns:a14="http://schemas.microsoft.com/office/drawing/2010/main" val="0"/>
              </a:ext>
            </a:extLst>
          </a:blip>
          <a:stretch>
            <a:fillRect/>
          </a:stretch>
        </p:blipFill>
        <p:spPr>
          <a:xfrm>
            <a:off x="-25877" y="5014728"/>
            <a:ext cx="1843272" cy="1843272"/>
          </a:xfrm>
          <a:prstGeom prst="rect">
            <a:avLst/>
          </a:prstGeom>
        </p:spPr>
      </p:pic>
      <p:sp>
        <p:nvSpPr>
          <p:cNvPr id="27" name="Rectangle 26">
            <a:extLst>
              <a:ext uri="{FF2B5EF4-FFF2-40B4-BE49-F238E27FC236}">
                <a16:creationId xmlns:a16="http://schemas.microsoft.com/office/drawing/2014/main" id="{E5F49C9A-AC8D-425D-A924-C40644073EA6}"/>
              </a:ext>
            </a:extLst>
          </p:cNvPr>
          <p:cNvSpPr/>
          <p:nvPr/>
        </p:nvSpPr>
        <p:spPr>
          <a:xfrm>
            <a:off x="483152" y="756236"/>
            <a:ext cx="7769597" cy="3323987"/>
          </a:xfrm>
          <a:prstGeom prst="rect">
            <a:avLst/>
          </a:prstGeom>
        </p:spPr>
        <p:txBody>
          <a:bodyPr wrap="square">
            <a:spAutoFit/>
          </a:bodyPr>
          <a:lstStyle/>
          <a:p>
            <a:pPr algn="just" defTabSz="342900">
              <a:lnSpc>
                <a:spcPct val="150000"/>
              </a:lnSpc>
            </a:pPr>
            <a:r>
              <a:rPr lang="vi-VN" sz="2000" dirty="0">
                <a:latin typeface="UTM Avo" panose="02040603050506020204" pitchFamily="18" charset="0"/>
                <a:cs typeface="Times New Roman" panose="02020603050405020304" pitchFamily="18" charset="0"/>
              </a:rPr>
              <a:t>2. Em hãy quan sát ba khổ thơ </a:t>
            </a:r>
            <a:endParaRPr lang="vi-VN" sz="2000" dirty="0" smtClean="0">
              <a:latin typeface="UTM Avo" panose="02040603050506020204" pitchFamily="18" charset="0"/>
              <a:cs typeface="Times New Roman" panose="02020603050405020304" pitchFamily="18" charset="0"/>
            </a:endParaRPr>
          </a:p>
          <a:p>
            <a:pPr algn="just" defTabSz="342900">
              <a:lnSpc>
                <a:spcPct val="150000"/>
              </a:lnSpc>
            </a:pPr>
            <a:r>
              <a:rPr lang="vi-VN" sz="2000" dirty="0" smtClean="0">
                <a:latin typeface="UTM Avo" panose="02040603050506020204" pitchFamily="18" charset="0"/>
                <a:cs typeface="Times New Roman" panose="02020603050405020304" pitchFamily="18" charset="0"/>
              </a:rPr>
              <a:t>a) Những </a:t>
            </a:r>
            <a:r>
              <a:rPr lang="vi-VN" sz="2000" dirty="0">
                <a:latin typeface="UTM Avo" panose="02040603050506020204" pitchFamily="18" charset="0"/>
                <a:cs typeface="Times New Roman" panose="02020603050405020304" pitchFamily="18" charset="0"/>
              </a:rPr>
              <a:t>từ nào lặp lại nhiều lần? Em dùng cách nào để không phải gõ lại những từ này</a:t>
            </a:r>
            <a:r>
              <a:rPr lang="vi-VN" sz="2000" dirty="0" smtClean="0">
                <a:latin typeface="UTM Avo" panose="02040603050506020204" pitchFamily="18" charset="0"/>
                <a:cs typeface="Times New Roman" panose="02020603050405020304" pitchFamily="18" charset="0"/>
              </a:rPr>
              <a:t>? </a:t>
            </a:r>
            <a:r>
              <a:rPr lang="vi-VN" sz="2000" dirty="0" smtClean="0">
                <a:solidFill>
                  <a:srgbClr val="C00000"/>
                </a:solidFill>
                <a:latin typeface="UTM Avo" panose="02040603050506020204" pitchFamily="18" charset="0"/>
                <a:cs typeface="Times New Roman" panose="02020603050405020304" pitchFamily="18" charset="0"/>
              </a:rPr>
              <a:t>(Những từ được lặp lại: cây; cụm từ: Ai trồng cây; Em trồng cây. Để không phải gõ lại ta dùng lệnh </a:t>
            </a:r>
            <a:r>
              <a:rPr lang="vi-VN" sz="2000" b="1" dirty="0" smtClean="0">
                <a:solidFill>
                  <a:srgbClr val="C00000"/>
                </a:solidFill>
                <a:latin typeface="UTM Avo" panose="02040603050506020204" pitchFamily="18" charset="0"/>
                <a:cs typeface="Times New Roman" panose="02020603050405020304" pitchFamily="18" charset="0"/>
              </a:rPr>
              <a:t>Copy, Paste</a:t>
            </a:r>
            <a:r>
              <a:rPr lang="vi-VN" sz="2000" dirty="0" smtClean="0">
                <a:solidFill>
                  <a:srgbClr val="C00000"/>
                </a:solidFill>
                <a:latin typeface="UTM Avo" panose="02040603050506020204" pitchFamily="18" charset="0"/>
                <a:cs typeface="Times New Roman" panose="02020603050405020304" pitchFamily="18" charset="0"/>
              </a:rPr>
              <a:t>)</a:t>
            </a:r>
          </a:p>
          <a:p>
            <a:pPr algn="just" defTabSz="342900">
              <a:lnSpc>
                <a:spcPct val="150000"/>
              </a:lnSpc>
            </a:pPr>
            <a:r>
              <a:rPr lang="vi-VN" sz="2000" dirty="0" smtClean="0">
                <a:latin typeface="UTM Avo" panose="02040603050506020204" pitchFamily="18" charset="0"/>
                <a:cs typeface="Times New Roman" panose="02020603050405020304" pitchFamily="18" charset="0"/>
              </a:rPr>
              <a:t>b</a:t>
            </a:r>
            <a:r>
              <a:rPr lang="vi-VN" sz="2000" dirty="0">
                <a:latin typeface="UTM Avo" panose="02040603050506020204" pitchFamily="18" charset="0"/>
                <a:cs typeface="Times New Roman" panose="02020603050405020304" pitchFamily="18" charset="0"/>
              </a:rPr>
              <a:t>) Hãy gõ những khổ thơ trên vào phần mềm soạn thảo văn </a:t>
            </a:r>
            <a:r>
              <a:rPr lang="vi-VN" sz="2000" dirty="0" smtClean="0">
                <a:latin typeface="UTM Avo" panose="02040603050506020204" pitchFamily="18" charset="0"/>
                <a:cs typeface="Times New Roman" panose="02020603050405020304" pitchFamily="18" charset="0"/>
              </a:rPr>
              <a:t>bản.</a:t>
            </a:r>
          </a:p>
          <a:p>
            <a:pPr algn="just" defTabSz="342900">
              <a:lnSpc>
                <a:spcPct val="150000"/>
              </a:lnSpc>
            </a:pPr>
            <a:r>
              <a:rPr lang="vi-VN" sz="2000" dirty="0" smtClean="0">
                <a:latin typeface="UTM Avo" panose="02040603050506020204" pitchFamily="18" charset="0"/>
                <a:cs typeface="Times New Roman" panose="02020603050405020304" pitchFamily="18" charset="0"/>
              </a:rPr>
              <a:t>c) Hãy </a:t>
            </a:r>
            <a:r>
              <a:rPr lang="vi-VN" sz="2000" dirty="0">
                <a:latin typeface="UTM Avo" panose="02040603050506020204" pitchFamily="18" charset="0"/>
                <a:cs typeface="Times New Roman" panose="02020603050405020304" pitchFamily="18" charset="0"/>
              </a:rPr>
              <a:t>chèn hình ảnh minh hoạ cho bài </a:t>
            </a:r>
            <a:r>
              <a:rPr lang="vi-VN" sz="2000" dirty="0" smtClean="0">
                <a:latin typeface="UTM Avo" panose="02040603050506020204" pitchFamily="18" charset="0"/>
                <a:cs typeface="Times New Roman" panose="02020603050405020304" pitchFamily="18" charset="0"/>
              </a:rPr>
              <a:t>thơ.</a:t>
            </a:r>
          </a:p>
          <a:p>
            <a:pPr algn="just" defTabSz="342900">
              <a:lnSpc>
                <a:spcPct val="150000"/>
              </a:lnSpc>
            </a:pPr>
            <a:r>
              <a:rPr lang="vi-VN" sz="2000" dirty="0" smtClean="0">
                <a:latin typeface="UTM Avo" panose="02040603050506020204" pitchFamily="18" charset="0"/>
                <a:cs typeface="Times New Roman" panose="02020603050405020304" pitchFamily="18" charset="0"/>
              </a:rPr>
              <a:t>d) Hãy lưu tệp văn bản với tên Bai3 vào thư mục tên của em.</a:t>
            </a:r>
          </a:p>
        </p:txBody>
      </p:sp>
      <p:pic>
        <p:nvPicPr>
          <p:cNvPr id="7" name="Picture 6"/>
          <p:cNvPicPr>
            <a:picLocks noChangeAspect="1"/>
          </p:cNvPicPr>
          <p:nvPr/>
        </p:nvPicPr>
        <p:blipFill rotWithShape="1">
          <a:blip r:embed="rId4"/>
          <a:srcRect l="7918" r="11386"/>
          <a:stretch/>
        </p:blipFill>
        <p:spPr>
          <a:xfrm>
            <a:off x="8252749" y="756236"/>
            <a:ext cx="3067291" cy="3717652"/>
          </a:xfrm>
          <a:prstGeom prst="rect">
            <a:avLst/>
          </a:prstGeom>
        </p:spPr>
      </p:pic>
      <p:sp>
        <p:nvSpPr>
          <p:cNvPr id="8" name="Rectangle 7"/>
          <p:cNvSpPr/>
          <p:nvPr/>
        </p:nvSpPr>
        <p:spPr>
          <a:xfrm>
            <a:off x="1601163" y="4900561"/>
            <a:ext cx="9718877" cy="1015663"/>
          </a:xfrm>
          <a:prstGeom prst="rect">
            <a:avLst/>
          </a:prstGeom>
        </p:spPr>
        <p:txBody>
          <a:bodyPr wrap="square">
            <a:spAutoFit/>
          </a:bodyPr>
          <a:lstStyle/>
          <a:p>
            <a:pPr algn="just" defTabSz="342900">
              <a:lnSpc>
                <a:spcPct val="150000"/>
              </a:lnSpc>
            </a:pPr>
            <a:r>
              <a:rPr lang="vi-VN" sz="2000" dirty="0">
                <a:latin typeface="UTM Avo" panose="02040603050506020204" pitchFamily="18" charset="0"/>
                <a:cs typeface="Times New Roman" panose="02020603050405020304" pitchFamily="18" charset="0"/>
              </a:rPr>
              <a:t>3. Em hãy nêu sự khác nhau của hai thao tác sao chép và di chuyển đối với phần văn bản được chọn.</a:t>
            </a:r>
          </a:p>
        </p:txBody>
      </p:sp>
    </p:spTree>
    <p:extLst>
      <p:ext uri="{BB962C8B-B14F-4D97-AF65-F5344CB8AC3E}">
        <p14:creationId xmlns:p14="http://schemas.microsoft.com/office/powerpoint/2010/main" val="21043035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7CB2AB6A-C448-44B7-AD25-BA1B268D61E4}"/>
              </a:ext>
            </a:extLst>
          </p:cNvPr>
          <p:cNvGrpSpPr/>
          <p:nvPr/>
        </p:nvGrpSpPr>
        <p:grpSpPr>
          <a:xfrm>
            <a:off x="451413" y="457578"/>
            <a:ext cx="3682048" cy="1107864"/>
            <a:chOff x="451413" y="457578"/>
            <a:chExt cx="3682048" cy="1107864"/>
          </a:xfrm>
        </p:grpSpPr>
        <p:pic>
          <p:nvPicPr>
            <p:cNvPr id="2" name="Picture 1">
              <a:extLst>
                <a:ext uri="{FF2B5EF4-FFF2-40B4-BE49-F238E27FC236}">
                  <a16:creationId xmlns:a16="http://schemas.microsoft.com/office/drawing/2014/main" id="{8FC48B3D-BB5C-4C78-998C-7136AD938817}"/>
                </a:ext>
              </a:extLst>
            </p:cNvPr>
            <p:cNvPicPr>
              <a:picLocks noChangeAspect="1"/>
            </p:cNvPicPr>
            <p:nvPr/>
          </p:nvPicPr>
          <p:blipFill>
            <a:blip r:embed="rId2"/>
            <a:stretch>
              <a:fillRect/>
            </a:stretch>
          </p:blipFill>
          <p:spPr>
            <a:xfrm>
              <a:off x="451413" y="457578"/>
              <a:ext cx="1200782" cy="1107864"/>
            </a:xfrm>
            <a:prstGeom prst="rect">
              <a:avLst/>
            </a:prstGeom>
          </p:spPr>
        </p:pic>
        <p:sp>
          <p:nvSpPr>
            <p:cNvPr id="3" name="Rectangle 2">
              <a:extLst>
                <a:ext uri="{FF2B5EF4-FFF2-40B4-BE49-F238E27FC236}">
                  <a16:creationId xmlns:a16="http://schemas.microsoft.com/office/drawing/2014/main" id="{49C2C465-FF9B-4667-A170-E54C3E646ACE}"/>
                </a:ext>
              </a:extLst>
            </p:cNvPr>
            <p:cNvSpPr/>
            <p:nvPr/>
          </p:nvSpPr>
          <p:spPr>
            <a:xfrm>
              <a:off x="1752860" y="653374"/>
              <a:ext cx="2380601" cy="642933"/>
            </a:xfrm>
            <a:prstGeom prst="rect">
              <a:avLst/>
            </a:prstGeom>
          </p:spPr>
          <p:txBody>
            <a:bodyPr wrap="square">
              <a:spAutoFit/>
            </a:bodyPr>
            <a:lstStyle/>
            <a:p>
              <a:pPr defTabSz="342900">
                <a:lnSpc>
                  <a:spcPct val="150000"/>
                </a:lnSpc>
              </a:pPr>
              <a:r>
                <a:rPr lang="en-US" sz="2800" b="1">
                  <a:solidFill>
                    <a:srgbClr val="0998D7"/>
                  </a:solidFill>
                  <a:latin typeface="SVN-SAF" panose="02040603050506020204" pitchFamily="18" charset="0"/>
                  <a:cs typeface="Times New Roman" panose="02020603050405020304" pitchFamily="18" charset="0"/>
                </a:rPr>
                <a:t>VẬN DỤNG</a:t>
              </a:r>
              <a:endParaRPr lang="vi-VN" sz="2800" b="1">
                <a:solidFill>
                  <a:srgbClr val="0998D7"/>
                </a:solidFill>
                <a:latin typeface="SVN-SAF" panose="02040603050506020204" pitchFamily="18" charset="0"/>
                <a:cs typeface="Times New Roman" panose="02020603050405020304" pitchFamily="18" charset="0"/>
              </a:endParaRPr>
            </a:p>
          </p:txBody>
        </p:sp>
      </p:grpSp>
      <p:sp>
        <p:nvSpPr>
          <p:cNvPr id="5" name="Rectangle 4">
            <a:extLst>
              <a:ext uri="{FF2B5EF4-FFF2-40B4-BE49-F238E27FC236}">
                <a16:creationId xmlns:a16="http://schemas.microsoft.com/office/drawing/2014/main" id="{B3047003-BDC1-441F-A0E1-7728E4169670}"/>
              </a:ext>
            </a:extLst>
          </p:cNvPr>
          <p:cNvSpPr/>
          <p:nvPr/>
        </p:nvSpPr>
        <p:spPr>
          <a:xfrm>
            <a:off x="1652195" y="1425059"/>
            <a:ext cx="9751340" cy="1015663"/>
          </a:xfrm>
          <a:prstGeom prst="rect">
            <a:avLst/>
          </a:prstGeom>
        </p:spPr>
        <p:txBody>
          <a:bodyPr wrap="square">
            <a:spAutoFit/>
          </a:bodyPr>
          <a:lstStyle/>
          <a:p>
            <a:pPr algn="just" defTabSz="342900">
              <a:lnSpc>
                <a:spcPct val="150000"/>
              </a:lnSpc>
            </a:pPr>
            <a:r>
              <a:rPr lang="en-US" sz="2000" b="1" dirty="0">
                <a:latin typeface="UTM Avo" panose="02040603050506020204" pitchFamily="18" charset="0"/>
                <a:cs typeface="Times New Roman" panose="02020603050405020304" pitchFamily="18" charset="0"/>
              </a:rPr>
              <a:t>1. </a:t>
            </a:r>
            <a:r>
              <a:rPr lang="vi-VN" sz="2000" dirty="0">
                <a:latin typeface="UTM Avo" panose="02040603050506020204" pitchFamily="18" charset="0"/>
                <a:cs typeface="Times New Roman" panose="02020603050405020304" pitchFamily="18" charset="0"/>
              </a:rPr>
              <a:t>Em hãy mở lại tệp đã lưu ở phần Vận dụng Bài 10 và chèn thêm hình ảnh phù hợp vào văn bản. Lưu lại tệp văn bản với tên mới.</a:t>
            </a:r>
          </a:p>
        </p:txBody>
      </p:sp>
      <p:pic>
        <p:nvPicPr>
          <p:cNvPr id="8" name="Picture 7" descr="A picture containing toy&#10;&#10;Description automatically generated">
            <a:extLst>
              <a:ext uri="{FF2B5EF4-FFF2-40B4-BE49-F238E27FC236}">
                <a16:creationId xmlns:a16="http://schemas.microsoft.com/office/drawing/2014/main" id="{F369F1F4-4247-42F6-96A7-85BC8D08FEC0}"/>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7348" b="89776" l="9744" r="89776">
                        <a14:foregroundMark x1="44728" y1="24281" x2="56869" y2="27157"/>
                        <a14:foregroundMark x1="56390" y1="26677" x2="57348" y2="28435"/>
                        <a14:foregroundMark x1="38978" y1="27636" x2="60064" y2="33387"/>
                        <a14:foregroundMark x1="60064" y1="33387" x2="42332" y2="32748"/>
                        <a14:foregroundMark x1="55911" y1="21885" x2="56390" y2="20927"/>
                        <a14:foregroundMark x1="53195" y1="24281" x2="51278" y2="22364"/>
                        <a14:foregroundMark x1="42332" y1="29393" x2="62780" y2="37220"/>
                        <a14:foregroundMark x1="62780" y1="37220" x2="45208" y2="24601"/>
                        <a14:foregroundMark x1="45208" y1="24601" x2="43770" y2="27157"/>
                        <a14:foregroundMark x1="56869" y1="25240" x2="55911" y2="28914"/>
                        <a14:foregroundMark x1="57348" y1="29872" x2="57348" y2="29872"/>
                        <a14:foregroundMark x1="57348" y1="29872" x2="57348" y2="29872"/>
                        <a14:foregroundMark x1="57348" y1="26677" x2="57348" y2="26677"/>
                        <a14:foregroundMark x1="51278" y1="9265" x2="51278" y2="9265"/>
                        <a14:foregroundMark x1="52716" y1="7348" x2="52716" y2="7348"/>
                      </a14:backgroundRemoval>
                    </a14:imgEffect>
                  </a14:imgLayer>
                </a14:imgProps>
              </a:ext>
              <a:ext uri="{28A0092B-C50C-407E-A947-70E740481C1C}">
                <a14:useLocalDpi xmlns:a14="http://schemas.microsoft.com/office/drawing/2010/main" val="0"/>
              </a:ext>
            </a:extLst>
          </a:blip>
          <a:stretch>
            <a:fillRect/>
          </a:stretch>
        </p:blipFill>
        <p:spPr>
          <a:xfrm>
            <a:off x="8953150" y="2569474"/>
            <a:ext cx="2975264" cy="2975264"/>
          </a:xfrm>
          <a:prstGeom prst="rect">
            <a:avLst/>
          </a:prstGeom>
        </p:spPr>
      </p:pic>
    </p:spTree>
    <p:extLst>
      <p:ext uri="{BB962C8B-B14F-4D97-AF65-F5344CB8AC3E}">
        <p14:creationId xmlns:p14="http://schemas.microsoft.com/office/powerpoint/2010/main" val="422272442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3" name="组合 1">
            <a:extLst>
              <a:ext uri="{FF2B5EF4-FFF2-40B4-BE49-F238E27FC236}">
                <a16:creationId xmlns:a16="http://schemas.microsoft.com/office/drawing/2014/main" id="{2C6CC85F-80B1-4649-B207-B5609F0D9149}"/>
              </a:ext>
            </a:extLst>
          </p:cNvPr>
          <p:cNvGrpSpPr/>
          <p:nvPr/>
        </p:nvGrpSpPr>
        <p:grpSpPr>
          <a:xfrm>
            <a:off x="2980607" y="1150453"/>
            <a:ext cx="5976143" cy="4679926"/>
            <a:chOff x="2424113" y="688975"/>
            <a:chExt cx="6713537" cy="5619751"/>
          </a:xfrm>
        </p:grpSpPr>
        <p:sp>
          <p:nvSpPr>
            <p:cNvPr id="24" name="AutoShape 3">
              <a:extLst>
                <a:ext uri="{FF2B5EF4-FFF2-40B4-BE49-F238E27FC236}">
                  <a16:creationId xmlns:a16="http://schemas.microsoft.com/office/drawing/2014/main" id="{96F37804-D255-4A9B-A31C-D534DA152B5D}"/>
                </a:ext>
              </a:extLst>
            </p:cNvPr>
            <p:cNvSpPr>
              <a:spLocks noChangeAspect="1" noChangeArrowheads="1" noTextEdit="1"/>
            </p:cNvSpPr>
            <p:nvPr/>
          </p:nvSpPr>
          <p:spPr bwMode="auto">
            <a:xfrm>
              <a:off x="2424113" y="692150"/>
              <a:ext cx="6710362" cy="561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 name="Freeform 24">
              <a:extLst>
                <a:ext uri="{FF2B5EF4-FFF2-40B4-BE49-F238E27FC236}">
                  <a16:creationId xmlns:a16="http://schemas.microsoft.com/office/drawing/2014/main" id="{0510F233-43DE-4063-A25A-4E4D90C9700C}"/>
                </a:ext>
              </a:extLst>
            </p:cNvPr>
            <p:cNvSpPr>
              <a:spLocks/>
            </p:cNvSpPr>
            <p:nvPr/>
          </p:nvSpPr>
          <p:spPr bwMode="auto">
            <a:xfrm>
              <a:off x="2427288" y="1592263"/>
              <a:ext cx="800100" cy="1198563"/>
            </a:xfrm>
            <a:custGeom>
              <a:avLst/>
              <a:gdLst>
                <a:gd name="T0" fmla="*/ 302 w 302"/>
                <a:gd name="T1" fmla="*/ 432 h 452"/>
                <a:gd name="T2" fmla="*/ 289 w 302"/>
                <a:gd name="T3" fmla="*/ 452 h 452"/>
                <a:gd name="T4" fmla="*/ 13 w 302"/>
                <a:gd name="T5" fmla="*/ 452 h 452"/>
                <a:gd name="T6" fmla="*/ 0 w 302"/>
                <a:gd name="T7" fmla="*/ 432 h 452"/>
                <a:gd name="T8" fmla="*/ 0 w 302"/>
                <a:gd name="T9" fmla="*/ 20 h 452"/>
                <a:gd name="T10" fmla="*/ 13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3" y="452"/>
                    <a:pt x="13" y="452"/>
                    <a:pt x="13" y="452"/>
                  </a:cubicBezTo>
                  <a:cubicBezTo>
                    <a:pt x="6" y="452"/>
                    <a:pt x="0" y="443"/>
                    <a:pt x="0" y="432"/>
                  </a:cubicBezTo>
                  <a:cubicBezTo>
                    <a:pt x="0" y="20"/>
                    <a:pt x="0" y="20"/>
                    <a:pt x="0" y="20"/>
                  </a:cubicBezTo>
                  <a:cubicBezTo>
                    <a:pt x="0" y="9"/>
                    <a:pt x="6" y="0"/>
                    <a:pt x="13"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6" name="Freeform 6">
              <a:extLst>
                <a:ext uri="{FF2B5EF4-FFF2-40B4-BE49-F238E27FC236}">
                  <a16:creationId xmlns:a16="http://schemas.microsoft.com/office/drawing/2014/main" id="{D5B3B4D8-2899-4E06-A301-F5AE91FEAC7E}"/>
                </a:ext>
              </a:extLst>
            </p:cNvPr>
            <p:cNvSpPr>
              <a:spLocks/>
            </p:cNvSpPr>
            <p:nvPr/>
          </p:nvSpPr>
          <p:spPr bwMode="auto">
            <a:xfrm>
              <a:off x="3355975" y="703263"/>
              <a:ext cx="800100" cy="1198563"/>
            </a:xfrm>
            <a:custGeom>
              <a:avLst/>
              <a:gdLst>
                <a:gd name="T0" fmla="*/ 302 w 302"/>
                <a:gd name="T1" fmla="*/ 432 h 452"/>
                <a:gd name="T2" fmla="*/ 288 w 302"/>
                <a:gd name="T3" fmla="*/ 452 h 452"/>
                <a:gd name="T4" fmla="*/ 13 w 302"/>
                <a:gd name="T5" fmla="*/ 452 h 452"/>
                <a:gd name="T6" fmla="*/ 0 w 302"/>
                <a:gd name="T7" fmla="*/ 432 h 452"/>
                <a:gd name="T8" fmla="*/ 0 w 302"/>
                <a:gd name="T9" fmla="*/ 20 h 452"/>
                <a:gd name="T10" fmla="*/ 13 w 302"/>
                <a:gd name="T11" fmla="*/ 0 h 452"/>
                <a:gd name="T12" fmla="*/ 288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8" y="452"/>
                  </a:cubicBezTo>
                  <a:cubicBezTo>
                    <a:pt x="13" y="452"/>
                    <a:pt x="13" y="452"/>
                    <a:pt x="13" y="452"/>
                  </a:cubicBezTo>
                  <a:cubicBezTo>
                    <a:pt x="6" y="452"/>
                    <a:pt x="0" y="443"/>
                    <a:pt x="0" y="432"/>
                  </a:cubicBezTo>
                  <a:cubicBezTo>
                    <a:pt x="0" y="20"/>
                    <a:pt x="0" y="20"/>
                    <a:pt x="0" y="20"/>
                  </a:cubicBezTo>
                  <a:cubicBezTo>
                    <a:pt x="0" y="9"/>
                    <a:pt x="6" y="0"/>
                    <a:pt x="13" y="0"/>
                  </a:cubicBezTo>
                  <a:cubicBezTo>
                    <a:pt x="288" y="0"/>
                    <a:pt x="288" y="0"/>
                    <a:pt x="288" y="0"/>
                  </a:cubicBezTo>
                  <a:cubicBezTo>
                    <a:pt x="296" y="0"/>
                    <a:pt x="302" y="9"/>
                    <a:pt x="302" y="20"/>
                  </a:cubicBezTo>
                  <a:lnTo>
                    <a:pt x="302" y="432"/>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7" name="Freeform 7">
              <a:extLst>
                <a:ext uri="{FF2B5EF4-FFF2-40B4-BE49-F238E27FC236}">
                  <a16:creationId xmlns:a16="http://schemas.microsoft.com/office/drawing/2014/main" id="{E5DC7212-55A6-41AB-BC0E-A36C5609930B}"/>
                </a:ext>
              </a:extLst>
            </p:cNvPr>
            <p:cNvSpPr>
              <a:spLocks/>
            </p:cNvSpPr>
            <p:nvPr/>
          </p:nvSpPr>
          <p:spPr bwMode="auto">
            <a:xfrm>
              <a:off x="4254500" y="1127125"/>
              <a:ext cx="801687" cy="1200150"/>
            </a:xfrm>
            <a:custGeom>
              <a:avLst/>
              <a:gdLst>
                <a:gd name="T0" fmla="*/ 302 w 302"/>
                <a:gd name="T1" fmla="*/ 432 h 452"/>
                <a:gd name="T2" fmla="*/ 289 w 302"/>
                <a:gd name="T3" fmla="*/ 452 h 452"/>
                <a:gd name="T4" fmla="*/ 14 w 302"/>
                <a:gd name="T5" fmla="*/ 452 h 452"/>
                <a:gd name="T6" fmla="*/ 0 w 302"/>
                <a:gd name="T7" fmla="*/ 432 h 452"/>
                <a:gd name="T8" fmla="*/ 0 w 302"/>
                <a:gd name="T9" fmla="*/ 20 h 452"/>
                <a:gd name="T10" fmla="*/ 14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4" y="452"/>
                    <a:pt x="14" y="452"/>
                    <a:pt x="14" y="452"/>
                  </a:cubicBezTo>
                  <a:cubicBezTo>
                    <a:pt x="6" y="452"/>
                    <a:pt x="0" y="443"/>
                    <a:pt x="0" y="432"/>
                  </a:cubicBezTo>
                  <a:cubicBezTo>
                    <a:pt x="0" y="20"/>
                    <a:pt x="0" y="20"/>
                    <a:pt x="0" y="20"/>
                  </a:cubicBezTo>
                  <a:cubicBezTo>
                    <a:pt x="0" y="9"/>
                    <a:pt x="6" y="0"/>
                    <a:pt x="14" y="0"/>
                  </a:cubicBezTo>
                  <a:cubicBezTo>
                    <a:pt x="289" y="0"/>
                    <a:pt x="289" y="0"/>
                    <a:pt x="289" y="0"/>
                  </a:cubicBezTo>
                  <a:cubicBezTo>
                    <a:pt x="296" y="0"/>
                    <a:pt x="302" y="9"/>
                    <a:pt x="302" y="20"/>
                  </a:cubicBezTo>
                  <a:lnTo>
                    <a:pt x="302" y="432"/>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8" name="Freeform 8">
              <a:extLst>
                <a:ext uri="{FF2B5EF4-FFF2-40B4-BE49-F238E27FC236}">
                  <a16:creationId xmlns:a16="http://schemas.microsoft.com/office/drawing/2014/main" id="{C6D25AEF-636D-4758-BC36-3DE084FA5FFC}"/>
                </a:ext>
              </a:extLst>
            </p:cNvPr>
            <p:cNvSpPr>
              <a:spLocks/>
            </p:cNvSpPr>
            <p:nvPr/>
          </p:nvSpPr>
          <p:spPr bwMode="auto">
            <a:xfrm>
              <a:off x="4254500" y="2419350"/>
              <a:ext cx="801687" cy="800100"/>
            </a:xfrm>
            <a:custGeom>
              <a:avLst/>
              <a:gdLst>
                <a:gd name="T0" fmla="*/ 302 w 302"/>
                <a:gd name="T1" fmla="*/ 288 h 301"/>
                <a:gd name="T2" fmla="*/ 289 w 302"/>
                <a:gd name="T3" fmla="*/ 301 h 301"/>
                <a:gd name="T4" fmla="*/ 14 w 302"/>
                <a:gd name="T5" fmla="*/ 301 h 301"/>
                <a:gd name="T6" fmla="*/ 0 w 302"/>
                <a:gd name="T7" fmla="*/ 288 h 301"/>
                <a:gd name="T8" fmla="*/ 0 w 302"/>
                <a:gd name="T9" fmla="*/ 13 h 301"/>
                <a:gd name="T10" fmla="*/ 14 w 302"/>
                <a:gd name="T11" fmla="*/ 0 h 301"/>
                <a:gd name="T12" fmla="*/ 289 w 302"/>
                <a:gd name="T13" fmla="*/ 0 h 301"/>
                <a:gd name="T14" fmla="*/ 302 w 302"/>
                <a:gd name="T15" fmla="*/ 13 h 301"/>
                <a:gd name="T16" fmla="*/ 302 w 302"/>
                <a:gd name="T17" fmla="*/ 288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301">
                  <a:moveTo>
                    <a:pt x="302" y="288"/>
                  </a:moveTo>
                  <a:cubicBezTo>
                    <a:pt x="302" y="295"/>
                    <a:pt x="296" y="301"/>
                    <a:pt x="289" y="301"/>
                  </a:cubicBezTo>
                  <a:cubicBezTo>
                    <a:pt x="14" y="301"/>
                    <a:pt x="14" y="301"/>
                    <a:pt x="14" y="301"/>
                  </a:cubicBezTo>
                  <a:cubicBezTo>
                    <a:pt x="6" y="301"/>
                    <a:pt x="0" y="295"/>
                    <a:pt x="0" y="288"/>
                  </a:cubicBezTo>
                  <a:cubicBezTo>
                    <a:pt x="0" y="13"/>
                    <a:pt x="0" y="13"/>
                    <a:pt x="0" y="13"/>
                  </a:cubicBezTo>
                  <a:cubicBezTo>
                    <a:pt x="0" y="6"/>
                    <a:pt x="6" y="0"/>
                    <a:pt x="14" y="0"/>
                  </a:cubicBezTo>
                  <a:cubicBezTo>
                    <a:pt x="289" y="0"/>
                    <a:pt x="289" y="0"/>
                    <a:pt x="289" y="0"/>
                  </a:cubicBezTo>
                  <a:cubicBezTo>
                    <a:pt x="296" y="0"/>
                    <a:pt x="302" y="6"/>
                    <a:pt x="302" y="13"/>
                  </a:cubicBezTo>
                  <a:lnTo>
                    <a:pt x="302" y="288"/>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9" name="Freeform 9">
              <a:extLst>
                <a:ext uri="{FF2B5EF4-FFF2-40B4-BE49-F238E27FC236}">
                  <a16:creationId xmlns:a16="http://schemas.microsoft.com/office/drawing/2014/main" id="{25B2E583-AE1D-42C1-952E-E6AF49F059D8}"/>
                </a:ext>
              </a:extLst>
            </p:cNvPr>
            <p:cNvSpPr>
              <a:spLocks/>
            </p:cNvSpPr>
            <p:nvPr/>
          </p:nvSpPr>
          <p:spPr bwMode="auto">
            <a:xfrm>
              <a:off x="2427288" y="2847975"/>
              <a:ext cx="800100" cy="798513"/>
            </a:xfrm>
            <a:custGeom>
              <a:avLst/>
              <a:gdLst>
                <a:gd name="T0" fmla="*/ 302 w 302"/>
                <a:gd name="T1" fmla="*/ 287 h 301"/>
                <a:gd name="T2" fmla="*/ 289 w 302"/>
                <a:gd name="T3" fmla="*/ 301 h 301"/>
                <a:gd name="T4" fmla="*/ 13 w 302"/>
                <a:gd name="T5" fmla="*/ 301 h 301"/>
                <a:gd name="T6" fmla="*/ 0 w 302"/>
                <a:gd name="T7" fmla="*/ 287 h 301"/>
                <a:gd name="T8" fmla="*/ 0 w 302"/>
                <a:gd name="T9" fmla="*/ 13 h 301"/>
                <a:gd name="T10" fmla="*/ 13 w 302"/>
                <a:gd name="T11" fmla="*/ 0 h 301"/>
                <a:gd name="T12" fmla="*/ 289 w 302"/>
                <a:gd name="T13" fmla="*/ 0 h 301"/>
                <a:gd name="T14" fmla="*/ 302 w 302"/>
                <a:gd name="T15" fmla="*/ 13 h 301"/>
                <a:gd name="T16" fmla="*/ 302 w 302"/>
                <a:gd name="T17" fmla="*/ 28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301">
                  <a:moveTo>
                    <a:pt x="302" y="287"/>
                  </a:moveTo>
                  <a:cubicBezTo>
                    <a:pt x="302" y="295"/>
                    <a:pt x="296" y="301"/>
                    <a:pt x="289" y="301"/>
                  </a:cubicBezTo>
                  <a:cubicBezTo>
                    <a:pt x="13" y="301"/>
                    <a:pt x="13" y="301"/>
                    <a:pt x="13" y="301"/>
                  </a:cubicBezTo>
                  <a:cubicBezTo>
                    <a:pt x="6" y="301"/>
                    <a:pt x="0" y="295"/>
                    <a:pt x="0" y="287"/>
                  </a:cubicBezTo>
                  <a:cubicBezTo>
                    <a:pt x="0" y="13"/>
                    <a:pt x="0" y="13"/>
                    <a:pt x="0" y="13"/>
                  </a:cubicBezTo>
                  <a:cubicBezTo>
                    <a:pt x="0" y="6"/>
                    <a:pt x="6" y="0"/>
                    <a:pt x="13" y="0"/>
                  </a:cubicBezTo>
                  <a:cubicBezTo>
                    <a:pt x="289" y="0"/>
                    <a:pt x="289" y="0"/>
                    <a:pt x="289" y="0"/>
                  </a:cubicBezTo>
                  <a:cubicBezTo>
                    <a:pt x="296" y="0"/>
                    <a:pt x="302" y="6"/>
                    <a:pt x="302" y="13"/>
                  </a:cubicBezTo>
                  <a:lnTo>
                    <a:pt x="302" y="28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0" name="Freeform 10">
              <a:extLst>
                <a:ext uri="{FF2B5EF4-FFF2-40B4-BE49-F238E27FC236}">
                  <a16:creationId xmlns:a16="http://schemas.microsoft.com/office/drawing/2014/main" id="{33A802D5-A787-4B92-BCB5-8E1C86E731B6}"/>
                </a:ext>
              </a:extLst>
            </p:cNvPr>
            <p:cNvSpPr>
              <a:spLocks/>
            </p:cNvSpPr>
            <p:nvPr/>
          </p:nvSpPr>
          <p:spPr bwMode="auto">
            <a:xfrm>
              <a:off x="2854325" y="1165225"/>
              <a:ext cx="381000" cy="379413"/>
            </a:xfrm>
            <a:custGeom>
              <a:avLst/>
              <a:gdLst>
                <a:gd name="T0" fmla="*/ 144 w 144"/>
                <a:gd name="T1" fmla="*/ 137 h 143"/>
                <a:gd name="T2" fmla="*/ 138 w 144"/>
                <a:gd name="T3" fmla="*/ 143 h 143"/>
                <a:gd name="T4" fmla="*/ 6 w 144"/>
                <a:gd name="T5" fmla="*/ 143 h 143"/>
                <a:gd name="T6" fmla="*/ 0 w 144"/>
                <a:gd name="T7" fmla="*/ 137 h 143"/>
                <a:gd name="T8" fmla="*/ 0 w 144"/>
                <a:gd name="T9" fmla="*/ 7 h 143"/>
                <a:gd name="T10" fmla="*/ 6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6" y="143"/>
                    <a:pt x="6" y="143"/>
                    <a:pt x="6" y="143"/>
                  </a:cubicBezTo>
                  <a:cubicBezTo>
                    <a:pt x="3" y="143"/>
                    <a:pt x="0" y="140"/>
                    <a:pt x="0" y="137"/>
                  </a:cubicBezTo>
                  <a:cubicBezTo>
                    <a:pt x="0" y="7"/>
                    <a:pt x="0" y="7"/>
                    <a:pt x="0" y="7"/>
                  </a:cubicBezTo>
                  <a:cubicBezTo>
                    <a:pt x="0" y="3"/>
                    <a:pt x="3" y="0"/>
                    <a:pt x="6" y="0"/>
                  </a:cubicBezTo>
                  <a:cubicBezTo>
                    <a:pt x="138" y="0"/>
                    <a:pt x="138" y="0"/>
                    <a:pt x="138" y="0"/>
                  </a:cubicBezTo>
                  <a:cubicBezTo>
                    <a:pt x="141" y="0"/>
                    <a:pt x="144" y="3"/>
                    <a:pt x="144" y="7"/>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1" name="Freeform 11">
              <a:extLst>
                <a:ext uri="{FF2B5EF4-FFF2-40B4-BE49-F238E27FC236}">
                  <a16:creationId xmlns:a16="http://schemas.microsoft.com/office/drawing/2014/main" id="{6AEE02AB-4BDC-4469-BEEB-58E5D2F3BE85}"/>
                </a:ext>
              </a:extLst>
            </p:cNvPr>
            <p:cNvSpPr>
              <a:spLocks/>
            </p:cNvSpPr>
            <p:nvPr/>
          </p:nvSpPr>
          <p:spPr bwMode="auto">
            <a:xfrm>
              <a:off x="4254500" y="703263"/>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7" y="142"/>
                    <a:pt x="7" y="142"/>
                    <a:pt x="7" y="142"/>
                  </a:cubicBezTo>
                  <a:cubicBezTo>
                    <a:pt x="3" y="142"/>
                    <a:pt x="0" y="139"/>
                    <a:pt x="0" y="136"/>
                  </a:cubicBezTo>
                  <a:cubicBezTo>
                    <a:pt x="0" y="6"/>
                    <a:pt x="0" y="6"/>
                    <a:pt x="0" y="6"/>
                  </a:cubicBezTo>
                  <a:cubicBezTo>
                    <a:pt x="0" y="2"/>
                    <a:pt x="3" y="0"/>
                    <a:pt x="7"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2" name="Freeform 12">
              <a:extLst>
                <a:ext uri="{FF2B5EF4-FFF2-40B4-BE49-F238E27FC236}">
                  <a16:creationId xmlns:a16="http://schemas.microsoft.com/office/drawing/2014/main" id="{6AF9EF2C-B8BB-4594-AA12-A7C2B3ADB4AB}"/>
                </a:ext>
              </a:extLst>
            </p:cNvPr>
            <p:cNvSpPr>
              <a:spLocks/>
            </p:cNvSpPr>
            <p:nvPr/>
          </p:nvSpPr>
          <p:spPr bwMode="auto">
            <a:xfrm>
              <a:off x="6948488" y="688975"/>
              <a:ext cx="382587" cy="379413"/>
            </a:xfrm>
            <a:custGeom>
              <a:avLst/>
              <a:gdLst>
                <a:gd name="T0" fmla="*/ 144 w 144"/>
                <a:gd name="T1" fmla="*/ 137 h 143"/>
                <a:gd name="T2" fmla="*/ 138 w 144"/>
                <a:gd name="T3" fmla="*/ 143 h 143"/>
                <a:gd name="T4" fmla="*/ 7 w 144"/>
                <a:gd name="T5" fmla="*/ 143 h 143"/>
                <a:gd name="T6" fmla="*/ 0 w 144"/>
                <a:gd name="T7" fmla="*/ 137 h 143"/>
                <a:gd name="T8" fmla="*/ 0 w 144"/>
                <a:gd name="T9" fmla="*/ 7 h 143"/>
                <a:gd name="T10" fmla="*/ 7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7" y="143"/>
                    <a:pt x="7" y="143"/>
                    <a:pt x="7" y="143"/>
                  </a:cubicBezTo>
                  <a:cubicBezTo>
                    <a:pt x="3" y="143"/>
                    <a:pt x="0" y="140"/>
                    <a:pt x="0" y="137"/>
                  </a:cubicBezTo>
                  <a:cubicBezTo>
                    <a:pt x="0" y="7"/>
                    <a:pt x="0" y="7"/>
                    <a:pt x="0" y="7"/>
                  </a:cubicBezTo>
                  <a:cubicBezTo>
                    <a:pt x="0" y="3"/>
                    <a:pt x="3" y="0"/>
                    <a:pt x="7" y="0"/>
                  </a:cubicBezTo>
                  <a:cubicBezTo>
                    <a:pt x="138" y="0"/>
                    <a:pt x="138" y="0"/>
                    <a:pt x="138" y="0"/>
                  </a:cubicBezTo>
                  <a:cubicBezTo>
                    <a:pt x="141" y="0"/>
                    <a:pt x="144" y="3"/>
                    <a:pt x="144" y="7"/>
                  </a:cubicBezTo>
                  <a:lnTo>
                    <a:pt x="144" y="13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3" name="Freeform 13">
              <a:extLst>
                <a:ext uri="{FF2B5EF4-FFF2-40B4-BE49-F238E27FC236}">
                  <a16:creationId xmlns:a16="http://schemas.microsoft.com/office/drawing/2014/main" id="{A22CE38D-535D-4CAF-8AF4-13C41A68BB6D}"/>
                </a:ext>
              </a:extLst>
            </p:cNvPr>
            <p:cNvSpPr>
              <a:spLocks/>
            </p:cNvSpPr>
            <p:nvPr/>
          </p:nvSpPr>
          <p:spPr bwMode="auto">
            <a:xfrm>
              <a:off x="8320088" y="1157288"/>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4" name="Freeform 14">
              <a:extLst>
                <a:ext uri="{FF2B5EF4-FFF2-40B4-BE49-F238E27FC236}">
                  <a16:creationId xmlns:a16="http://schemas.microsoft.com/office/drawing/2014/main" id="{39B64302-DA1B-4996-A180-A08EC12E8CF6}"/>
                </a:ext>
              </a:extLst>
            </p:cNvPr>
            <p:cNvSpPr>
              <a:spLocks/>
            </p:cNvSpPr>
            <p:nvPr/>
          </p:nvSpPr>
          <p:spPr bwMode="auto">
            <a:xfrm>
              <a:off x="7845425" y="1976438"/>
              <a:ext cx="381000" cy="377825"/>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7" y="142"/>
                    <a:pt x="7" y="142"/>
                    <a:pt x="7" y="142"/>
                  </a:cubicBezTo>
                  <a:cubicBezTo>
                    <a:pt x="3" y="142"/>
                    <a:pt x="0" y="139"/>
                    <a:pt x="0" y="136"/>
                  </a:cubicBezTo>
                  <a:cubicBezTo>
                    <a:pt x="0" y="6"/>
                    <a:pt x="0" y="6"/>
                    <a:pt x="0" y="6"/>
                  </a:cubicBezTo>
                  <a:cubicBezTo>
                    <a:pt x="0" y="2"/>
                    <a:pt x="3" y="0"/>
                    <a:pt x="7"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5" name="Freeform 15">
              <a:extLst>
                <a:ext uri="{FF2B5EF4-FFF2-40B4-BE49-F238E27FC236}">
                  <a16:creationId xmlns:a16="http://schemas.microsoft.com/office/drawing/2014/main" id="{A30D1B24-4AA2-4F12-8789-6062A4B00180}"/>
                </a:ext>
              </a:extLst>
            </p:cNvPr>
            <p:cNvSpPr>
              <a:spLocks/>
            </p:cNvSpPr>
            <p:nvPr/>
          </p:nvSpPr>
          <p:spPr bwMode="auto">
            <a:xfrm>
              <a:off x="8320088" y="3717925"/>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6" name="Freeform 16">
              <a:extLst>
                <a:ext uri="{FF2B5EF4-FFF2-40B4-BE49-F238E27FC236}">
                  <a16:creationId xmlns:a16="http://schemas.microsoft.com/office/drawing/2014/main" id="{D621600D-6724-4750-A869-B7C63B67DA46}"/>
                </a:ext>
              </a:extLst>
            </p:cNvPr>
            <p:cNvSpPr>
              <a:spLocks/>
            </p:cNvSpPr>
            <p:nvPr/>
          </p:nvSpPr>
          <p:spPr bwMode="auto">
            <a:xfrm>
              <a:off x="8320088" y="2425700"/>
              <a:ext cx="817562" cy="790575"/>
            </a:xfrm>
            <a:custGeom>
              <a:avLst/>
              <a:gdLst>
                <a:gd name="T0" fmla="*/ 308 w 308"/>
                <a:gd name="T1" fmla="*/ 285 h 298"/>
                <a:gd name="T2" fmla="*/ 295 w 308"/>
                <a:gd name="T3" fmla="*/ 298 h 298"/>
                <a:gd name="T4" fmla="*/ 14 w 308"/>
                <a:gd name="T5" fmla="*/ 298 h 298"/>
                <a:gd name="T6" fmla="*/ 0 w 308"/>
                <a:gd name="T7" fmla="*/ 285 h 298"/>
                <a:gd name="T8" fmla="*/ 0 w 308"/>
                <a:gd name="T9" fmla="*/ 13 h 298"/>
                <a:gd name="T10" fmla="*/ 14 w 308"/>
                <a:gd name="T11" fmla="*/ 0 h 298"/>
                <a:gd name="T12" fmla="*/ 295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5" y="298"/>
                  </a:cubicBezTo>
                  <a:cubicBezTo>
                    <a:pt x="14" y="298"/>
                    <a:pt x="14" y="298"/>
                    <a:pt x="14" y="298"/>
                  </a:cubicBezTo>
                  <a:cubicBezTo>
                    <a:pt x="7" y="298"/>
                    <a:pt x="0" y="292"/>
                    <a:pt x="0" y="285"/>
                  </a:cubicBezTo>
                  <a:cubicBezTo>
                    <a:pt x="0" y="13"/>
                    <a:pt x="0" y="13"/>
                    <a:pt x="0" y="13"/>
                  </a:cubicBezTo>
                  <a:cubicBezTo>
                    <a:pt x="0" y="6"/>
                    <a:pt x="7" y="0"/>
                    <a:pt x="14" y="0"/>
                  </a:cubicBezTo>
                  <a:cubicBezTo>
                    <a:pt x="295" y="0"/>
                    <a:pt x="295" y="0"/>
                    <a:pt x="295" y="0"/>
                  </a:cubicBezTo>
                  <a:cubicBezTo>
                    <a:pt x="302" y="0"/>
                    <a:pt x="308" y="6"/>
                    <a:pt x="308" y="13"/>
                  </a:cubicBezTo>
                  <a:lnTo>
                    <a:pt x="308" y="285"/>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7" name="Freeform 17">
              <a:extLst>
                <a:ext uri="{FF2B5EF4-FFF2-40B4-BE49-F238E27FC236}">
                  <a16:creationId xmlns:a16="http://schemas.microsoft.com/office/drawing/2014/main" id="{ECE8626B-FB43-409C-A027-541E3CD43BDB}"/>
                </a:ext>
              </a:extLst>
            </p:cNvPr>
            <p:cNvSpPr>
              <a:spLocks/>
            </p:cNvSpPr>
            <p:nvPr/>
          </p:nvSpPr>
          <p:spPr bwMode="auto">
            <a:xfrm>
              <a:off x="7418388" y="2411413"/>
              <a:ext cx="815975" cy="792163"/>
            </a:xfrm>
            <a:custGeom>
              <a:avLst/>
              <a:gdLst>
                <a:gd name="T0" fmla="*/ 308 w 308"/>
                <a:gd name="T1" fmla="*/ 285 h 298"/>
                <a:gd name="T2" fmla="*/ 294 w 308"/>
                <a:gd name="T3" fmla="*/ 298 h 298"/>
                <a:gd name="T4" fmla="*/ 14 w 308"/>
                <a:gd name="T5" fmla="*/ 298 h 298"/>
                <a:gd name="T6" fmla="*/ 0 w 308"/>
                <a:gd name="T7" fmla="*/ 285 h 298"/>
                <a:gd name="T8" fmla="*/ 0 w 308"/>
                <a:gd name="T9" fmla="*/ 13 h 298"/>
                <a:gd name="T10" fmla="*/ 14 w 308"/>
                <a:gd name="T11" fmla="*/ 0 h 298"/>
                <a:gd name="T12" fmla="*/ 294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4" y="298"/>
                  </a:cubicBezTo>
                  <a:cubicBezTo>
                    <a:pt x="14" y="298"/>
                    <a:pt x="14" y="298"/>
                    <a:pt x="14" y="298"/>
                  </a:cubicBezTo>
                  <a:cubicBezTo>
                    <a:pt x="6" y="298"/>
                    <a:pt x="0" y="292"/>
                    <a:pt x="0" y="285"/>
                  </a:cubicBezTo>
                  <a:cubicBezTo>
                    <a:pt x="0" y="13"/>
                    <a:pt x="0" y="13"/>
                    <a:pt x="0" y="13"/>
                  </a:cubicBezTo>
                  <a:cubicBezTo>
                    <a:pt x="0" y="6"/>
                    <a:pt x="6" y="0"/>
                    <a:pt x="14" y="0"/>
                  </a:cubicBezTo>
                  <a:cubicBezTo>
                    <a:pt x="294" y="0"/>
                    <a:pt x="294" y="0"/>
                    <a:pt x="294" y="0"/>
                  </a:cubicBezTo>
                  <a:cubicBezTo>
                    <a:pt x="302" y="0"/>
                    <a:pt x="308" y="6"/>
                    <a:pt x="308" y="13"/>
                  </a:cubicBezTo>
                  <a:lnTo>
                    <a:pt x="308" y="285"/>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8" name="Freeform 18">
              <a:extLst>
                <a:ext uri="{FF2B5EF4-FFF2-40B4-BE49-F238E27FC236}">
                  <a16:creationId xmlns:a16="http://schemas.microsoft.com/office/drawing/2014/main" id="{B4D258B4-846A-4E33-BC05-D6C0F8980487}"/>
                </a:ext>
              </a:extLst>
            </p:cNvPr>
            <p:cNvSpPr>
              <a:spLocks/>
            </p:cNvSpPr>
            <p:nvPr/>
          </p:nvSpPr>
          <p:spPr bwMode="auto">
            <a:xfrm>
              <a:off x="6534150" y="1562100"/>
              <a:ext cx="817562" cy="792163"/>
            </a:xfrm>
            <a:custGeom>
              <a:avLst/>
              <a:gdLst>
                <a:gd name="T0" fmla="*/ 308 w 308"/>
                <a:gd name="T1" fmla="*/ 285 h 298"/>
                <a:gd name="T2" fmla="*/ 294 w 308"/>
                <a:gd name="T3" fmla="*/ 298 h 298"/>
                <a:gd name="T4" fmla="*/ 13 w 308"/>
                <a:gd name="T5" fmla="*/ 298 h 298"/>
                <a:gd name="T6" fmla="*/ 0 w 308"/>
                <a:gd name="T7" fmla="*/ 285 h 298"/>
                <a:gd name="T8" fmla="*/ 0 w 308"/>
                <a:gd name="T9" fmla="*/ 13 h 298"/>
                <a:gd name="T10" fmla="*/ 13 w 308"/>
                <a:gd name="T11" fmla="*/ 0 h 298"/>
                <a:gd name="T12" fmla="*/ 294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4" y="298"/>
                  </a:cubicBezTo>
                  <a:cubicBezTo>
                    <a:pt x="13" y="298"/>
                    <a:pt x="13" y="298"/>
                    <a:pt x="13" y="298"/>
                  </a:cubicBezTo>
                  <a:cubicBezTo>
                    <a:pt x="6" y="298"/>
                    <a:pt x="0" y="292"/>
                    <a:pt x="0" y="285"/>
                  </a:cubicBezTo>
                  <a:cubicBezTo>
                    <a:pt x="0" y="13"/>
                    <a:pt x="0" y="13"/>
                    <a:pt x="0" y="13"/>
                  </a:cubicBezTo>
                  <a:cubicBezTo>
                    <a:pt x="0" y="6"/>
                    <a:pt x="6" y="0"/>
                    <a:pt x="13" y="0"/>
                  </a:cubicBezTo>
                  <a:cubicBezTo>
                    <a:pt x="294" y="0"/>
                    <a:pt x="294" y="0"/>
                    <a:pt x="294" y="0"/>
                  </a:cubicBezTo>
                  <a:cubicBezTo>
                    <a:pt x="302" y="0"/>
                    <a:pt x="308" y="6"/>
                    <a:pt x="308" y="13"/>
                  </a:cubicBezTo>
                  <a:lnTo>
                    <a:pt x="308" y="285"/>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39" name="Freeform 19">
              <a:extLst>
                <a:ext uri="{FF2B5EF4-FFF2-40B4-BE49-F238E27FC236}">
                  <a16:creationId xmlns:a16="http://schemas.microsoft.com/office/drawing/2014/main" id="{C8195DB7-3FEF-40C7-B7F8-C0BD1ADFD77D}"/>
                </a:ext>
              </a:extLst>
            </p:cNvPr>
            <p:cNvSpPr>
              <a:spLocks/>
            </p:cNvSpPr>
            <p:nvPr/>
          </p:nvSpPr>
          <p:spPr bwMode="auto">
            <a:xfrm>
              <a:off x="8320088" y="1584325"/>
              <a:ext cx="817562" cy="790575"/>
            </a:xfrm>
            <a:custGeom>
              <a:avLst/>
              <a:gdLst>
                <a:gd name="T0" fmla="*/ 308 w 308"/>
                <a:gd name="T1" fmla="*/ 285 h 298"/>
                <a:gd name="T2" fmla="*/ 295 w 308"/>
                <a:gd name="T3" fmla="*/ 298 h 298"/>
                <a:gd name="T4" fmla="*/ 14 w 308"/>
                <a:gd name="T5" fmla="*/ 298 h 298"/>
                <a:gd name="T6" fmla="*/ 0 w 308"/>
                <a:gd name="T7" fmla="*/ 285 h 298"/>
                <a:gd name="T8" fmla="*/ 0 w 308"/>
                <a:gd name="T9" fmla="*/ 14 h 298"/>
                <a:gd name="T10" fmla="*/ 14 w 308"/>
                <a:gd name="T11" fmla="*/ 0 h 298"/>
                <a:gd name="T12" fmla="*/ 295 w 308"/>
                <a:gd name="T13" fmla="*/ 0 h 298"/>
                <a:gd name="T14" fmla="*/ 308 w 308"/>
                <a:gd name="T15" fmla="*/ 14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5" y="298"/>
                  </a:cubicBezTo>
                  <a:cubicBezTo>
                    <a:pt x="14" y="298"/>
                    <a:pt x="14" y="298"/>
                    <a:pt x="14" y="298"/>
                  </a:cubicBezTo>
                  <a:cubicBezTo>
                    <a:pt x="7" y="298"/>
                    <a:pt x="0" y="292"/>
                    <a:pt x="0" y="285"/>
                  </a:cubicBezTo>
                  <a:cubicBezTo>
                    <a:pt x="0" y="14"/>
                    <a:pt x="0" y="14"/>
                    <a:pt x="0" y="14"/>
                  </a:cubicBezTo>
                  <a:cubicBezTo>
                    <a:pt x="0" y="6"/>
                    <a:pt x="7" y="0"/>
                    <a:pt x="14" y="0"/>
                  </a:cubicBezTo>
                  <a:cubicBezTo>
                    <a:pt x="295" y="0"/>
                    <a:pt x="295" y="0"/>
                    <a:pt x="295" y="0"/>
                  </a:cubicBezTo>
                  <a:cubicBezTo>
                    <a:pt x="302" y="0"/>
                    <a:pt x="308" y="6"/>
                    <a:pt x="308" y="14"/>
                  </a:cubicBezTo>
                  <a:lnTo>
                    <a:pt x="308" y="285"/>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0" name="Freeform 20">
              <a:extLst>
                <a:ext uri="{FF2B5EF4-FFF2-40B4-BE49-F238E27FC236}">
                  <a16:creationId xmlns:a16="http://schemas.microsoft.com/office/drawing/2014/main" id="{446FF0C3-3437-4D5D-BA15-872119D4E111}"/>
                </a:ext>
              </a:extLst>
            </p:cNvPr>
            <p:cNvSpPr>
              <a:spLocks/>
            </p:cNvSpPr>
            <p:nvPr/>
          </p:nvSpPr>
          <p:spPr bwMode="auto">
            <a:xfrm>
              <a:off x="7423150" y="4614863"/>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41" name="Freeform 21">
              <a:extLst>
                <a:ext uri="{FF2B5EF4-FFF2-40B4-BE49-F238E27FC236}">
                  <a16:creationId xmlns:a16="http://schemas.microsoft.com/office/drawing/2014/main" id="{88FAF475-E03B-445A-83A7-A0168B7A2929}"/>
                </a:ext>
              </a:extLst>
            </p:cNvPr>
            <p:cNvSpPr>
              <a:spLocks/>
            </p:cNvSpPr>
            <p:nvPr/>
          </p:nvSpPr>
          <p:spPr bwMode="auto">
            <a:xfrm>
              <a:off x="6486525" y="5483225"/>
              <a:ext cx="382587" cy="379413"/>
            </a:xfrm>
            <a:custGeom>
              <a:avLst/>
              <a:gdLst>
                <a:gd name="T0" fmla="*/ 144 w 144"/>
                <a:gd name="T1" fmla="*/ 137 h 143"/>
                <a:gd name="T2" fmla="*/ 137 w 144"/>
                <a:gd name="T3" fmla="*/ 143 h 143"/>
                <a:gd name="T4" fmla="*/ 6 w 144"/>
                <a:gd name="T5" fmla="*/ 143 h 143"/>
                <a:gd name="T6" fmla="*/ 0 w 144"/>
                <a:gd name="T7" fmla="*/ 137 h 143"/>
                <a:gd name="T8" fmla="*/ 0 w 144"/>
                <a:gd name="T9" fmla="*/ 6 h 143"/>
                <a:gd name="T10" fmla="*/ 6 w 144"/>
                <a:gd name="T11" fmla="*/ 0 h 143"/>
                <a:gd name="T12" fmla="*/ 137 w 144"/>
                <a:gd name="T13" fmla="*/ 0 h 143"/>
                <a:gd name="T14" fmla="*/ 144 w 144"/>
                <a:gd name="T15" fmla="*/ 6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7" y="143"/>
                  </a:cubicBezTo>
                  <a:cubicBezTo>
                    <a:pt x="6" y="143"/>
                    <a:pt x="6" y="143"/>
                    <a:pt x="6" y="143"/>
                  </a:cubicBezTo>
                  <a:cubicBezTo>
                    <a:pt x="3" y="143"/>
                    <a:pt x="0" y="140"/>
                    <a:pt x="0" y="137"/>
                  </a:cubicBezTo>
                  <a:cubicBezTo>
                    <a:pt x="0" y="6"/>
                    <a:pt x="0" y="6"/>
                    <a:pt x="0" y="6"/>
                  </a:cubicBezTo>
                  <a:cubicBezTo>
                    <a:pt x="0" y="3"/>
                    <a:pt x="3" y="0"/>
                    <a:pt x="6" y="0"/>
                  </a:cubicBezTo>
                  <a:cubicBezTo>
                    <a:pt x="137" y="0"/>
                    <a:pt x="137" y="0"/>
                    <a:pt x="137" y="0"/>
                  </a:cubicBezTo>
                  <a:cubicBezTo>
                    <a:pt x="141" y="0"/>
                    <a:pt x="144" y="3"/>
                    <a:pt x="144" y="6"/>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2" name="Freeform 22">
              <a:extLst>
                <a:ext uri="{FF2B5EF4-FFF2-40B4-BE49-F238E27FC236}">
                  <a16:creationId xmlns:a16="http://schemas.microsoft.com/office/drawing/2014/main" id="{1865E573-CDAB-4975-958D-52B077E338BC}"/>
                </a:ext>
              </a:extLst>
            </p:cNvPr>
            <p:cNvSpPr>
              <a:spLocks/>
            </p:cNvSpPr>
            <p:nvPr/>
          </p:nvSpPr>
          <p:spPr bwMode="auto">
            <a:xfrm>
              <a:off x="5554663" y="5929313"/>
              <a:ext cx="722312" cy="379413"/>
            </a:xfrm>
            <a:custGeom>
              <a:avLst/>
              <a:gdLst>
                <a:gd name="T0" fmla="*/ 272 w 272"/>
                <a:gd name="T1" fmla="*/ 137 h 143"/>
                <a:gd name="T2" fmla="*/ 260 w 272"/>
                <a:gd name="T3" fmla="*/ 143 h 143"/>
                <a:gd name="T4" fmla="*/ 12 w 272"/>
                <a:gd name="T5" fmla="*/ 143 h 143"/>
                <a:gd name="T6" fmla="*/ 0 w 272"/>
                <a:gd name="T7" fmla="*/ 137 h 143"/>
                <a:gd name="T8" fmla="*/ 0 w 272"/>
                <a:gd name="T9" fmla="*/ 7 h 143"/>
                <a:gd name="T10" fmla="*/ 12 w 272"/>
                <a:gd name="T11" fmla="*/ 0 h 143"/>
                <a:gd name="T12" fmla="*/ 260 w 272"/>
                <a:gd name="T13" fmla="*/ 0 h 143"/>
                <a:gd name="T14" fmla="*/ 272 w 272"/>
                <a:gd name="T15" fmla="*/ 7 h 143"/>
                <a:gd name="T16" fmla="*/ 272 w 272"/>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2" h="143">
                  <a:moveTo>
                    <a:pt x="272" y="137"/>
                  </a:moveTo>
                  <a:cubicBezTo>
                    <a:pt x="272" y="140"/>
                    <a:pt x="266" y="143"/>
                    <a:pt x="260" y="143"/>
                  </a:cubicBezTo>
                  <a:cubicBezTo>
                    <a:pt x="12" y="143"/>
                    <a:pt x="12" y="143"/>
                    <a:pt x="12" y="143"/>
                  </a:cubicBezTo>
                  <a:cubicBezTo>
                    <a:pt x="5" y="143"/>
                    <a:pt x="0" y="140"/>
                    <a:pt x="0" y="137"/>
                  </a:cubicBezTo>
                  <a:cubicBezTo>
                    <a:pt x="0" y="7"/>
                    <a:pt x="0" y="7"/>
                    <a:pt x="0" y="7"/>
                  </a:cubicBezTo>
                  <a:cubicBezTo>
                    <a:pt x="0" y="3"/>
                    <a:pt x="5" y="0"/>
                    <a:pt x="12" y="0"/>
                  </a:cubicBezTo>
                  <a:cubicBezTo>
                    <a:pt x="260" y="0"/>
                    <a:pt x="260" y="0"/>
                    <a:pt x="260" y="0"/>
                  </a:cubicBezTo>
                  <a:cubicBezTo>
                    <a:pt x="266" y="0"/>
                    <a:pt x="272" y="3"/>
                    <a:pt x="272" y="7"/>
                  </a:cubicBezTo>
                  <a:lnTo>
                    <a:pt x="272" y="13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3" name="Freeform 23">
              <a:extLst>
                <a:ext uri="{FF2B5EF4-FFF2-40B4-BE49-F238E27FC236}">
                  <a16:creationId xmlns:a16="http://schemas.microsoft.com/office/drawing/2014/main" id="{4A985ED5-8112-404F-BB55-1F9E159066CE}"/>
                </a:ext>
              </a:extLst>
            </p:cNvPr>
            <p:cNvSpPr>
              <a:spLocks/>
            </p:cNvSpPr>
            <p:nvPr/>
          </p:nvSpPr>
          <p:spPr bwMode="auto">
            <a:xfrm>
              <a:off x="6510338" y="5026025"/>
              <a:ext cx="817562" cy="377825"/>
            </a:xfrm>
            <a:custGeom>
              <a:avLst/>
              <a:gdLst>
                <a:gd name="T0" fmla="*/ 308 w 308"/>
                <a:gd name="T1" fmla="*/ 136 h 142"/>
                <a:gd name="T2" fmla="*/ 295 w 308"/>
                <a:gd name="T3" fmla="*/ 142 h 142"/>
                <a:gd name="T4" fmla="*/ 14 w 308"/>
                <a:gd name="T5" fmla="*/ 142 h 142"/>
                <a:gd name="T6" fmla="*/ 0 w 308"/>
                <a:gd name="T7" fmla="*/ 136 h 142"/>
                <a:gd name="T8" fmla="*/ 0 w 308"/>
                <a:gd name="T9" fmla="*/ 6 h 142"/>
                <a:gd name="T10" fmla="*/ 14 w 308"/>
                <a:gd name="T11" fmla="*/ 0 h 142"/>
                <a:gd name="T12" fmla="*/ 295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5" y="142"/>
                  </a:cubicBezTo>
                  <a:cubicBezTo>
                    <a:pt x="14" y="142"/>
                    <a:pt x="14" y="142"/>
                    <a:pt x="14" y="142"/>
                  </a:cubicBezTo>
                  <a:cubicBezTo>
                    <a:pt x="6" y="142"/>
                    <a:pt x="0" y="140"/>
                    <a:pt x="0" y="136"/>
                  </a:cubicBezTo>
                  <a:cubicBezTo>
                    <a:pt x="0" y="6"/>
                    <a:pt x="0" y="6"/>
                    <a:pt x="0" y="6"/>
                  </a:cubicBezTo>
                  <a:cubicBezTo>
                    <a:pt x="0" y="3"/>
                    <a:pt x="6" y="0"/>
                    <a:pt x="14" y="0"/>
                  </a:cubicBezTo>
                  <a:cubicBezTo>
                    <a:pt x="295" y="0"/>
                    <a:pt x="295" y="0"/>
                    <a:pt x="295"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4" name="Freeform 24">
              <a:extLst>
                <a:ext uri="{FF2B5EF4-FFF2-40B4-BE49-F238E27FC236}">
                  <a16:creationId xmlns:a16="http://schemas.microsoft.com/office/drawing/2014/main" id="{B9B4BA42-CEFC-477D-AAD1-92B56619B100}"/>
                </a:ext>
              </a:extLst>
            </p:cNvPr>
            <p:cNvSpPr>
              <a:spLocks/>
            </p:cNvSpPr>
            <p:nvPr/>
          </p:nvSpPr>
          <p:spPr bwMode="auto">
            <a:xfrm>
              <a:off x="6510338" y="1122363"/>
              <a:ext cx="817562" cy="379413"/>
            </a:xfrm>
            <a:custGeom>
              <a:avLst/>
              <a:gdLst>
                <a:gd name="T0" fmla="*/ 308 w 308"/>
                <a:gd name="T1" fmla="*/ 136 h 143"/>
                <a:gd name="T2" fmla="*/ 295 w 308"/>
                <a:gd name="T3" fmla="*/ 143 h 143"/>
                <a:gd name="T4" fmla="*/ 14 w 308"/>
                <a:gd name="T5" fmla="*/ 143 h 143"/>
                <a:gd name="T6" fmla="*/ 0 w 308"/>
                <a:gd name="T7" fmla="*/ 136 h 143"/>
                <a:gd name="T8" fmla="*/ 0 w 308"/>
                <a:gd name="T9" fmla="*/ 6 h 143"/>
                <a:gd name="T10" fmla="*/ 14 w 308"/>
                <a:gd name="T11" fmla="*/ 0 h 143"/>
                <a:gd name="T12" fmla="*/ 295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5" y="143"/>
                  </a:cubicBezTo>
                  <a:cubicBezTo>
                    <a:pt x="14" y="143"/>
                    <a:pt x="14" y="143"/>
                    <a:pt x="14" y="143"/>
                  </a:cubicBezTo>
                  <a:cubicBezTo>
                    <a:pt x="6" y="143"/>
                    <a:pt x="0" y="140"/>
                    <a:pt x="0" y="136"/>
                  </a:cubicBezTo>
                  <a:cubicBezTo>
                    <a:pt x="0" y="6"/>
                    <a:pt x="0" y="6"/>
                    <a:pt x="0" y="6"/>
                  </a:cubicBezTo>
                  <a:cubicBezTo>
                    <a:pt x="0" y="3"/>
                    <a:pt x="6" y="0"/>
                    <a:pt x="14" y="0"/>
                  </a:cubicBezTo>
                  <a:cubicBezTo>
                    <a:pt x="295" y="0"/>
                    <a:pt x="295" y="0"/>
                    <a:pt x="295"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5" name="Freeform 25">
              <a:extLst>
                <a:ext uri="{FF2B5EF4-FFF2-40B4-BE49-F238E27FC236}">
                  <a16:creationId xmlns:a16="http://schemas.microsoft.com/office/drawing/2014/main" id="{2CE17DD6-3BBA-4441-B1E5-054F5B8A9ABB}"/>
                </a:ext>
              </a:extLst>
            </p:cNvPr>
            <p:cNvSpPr>
              <a:spLocks/>
            </p:cNvSpPr>
            <p:nvPr/>
          </p:nvSpPr>
          <p:spPr bwMode="auto">
            <a:xfrm>
              <a:off x="7418388" y="4181475"/>
              <a:ext cx="815975" cy="377825"/>
            </a:xfrm>
            <a:custGeom>
              <a:avLst/>
              <a:gdLst>
                <a:gd name="T0" fmla="*/ 308 w 308"/>
                <a:gd name="T1" fmla="*/ 136 h 142"/>
                <a:gd name="T2" fmla="*/ 294 w 308"/>
                <a:gd name="T3" fmla="*/ 142 h 142"/>
                <a:gd name="T4" fmla="*/ 14 w 308"/>
                <a:gd name="T5" fmla="*/ 142 h 142"/>
                <a:gd name="T6" fmla="*/ 0 w 308"/>
                <a:gd name="T7" fmla="*/ 136 h 142"/>
                <a:gd name="T8" fmla="*/ 0 w 308"/>
                <a:gd name="T9" fmla="*/ 6 h 142"/>
                <a:gd name="T10" fmla="*/ 14 w 308"/>
                <a:gd name="T11" fmla="*/ 0 h 142"/>
                <a:gd name="T12" fmla="*/ 294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4" y="142"/>
                  </a:cubicBezTo>
                  <a:cubicBezTo>
                    <a:pt x="14" y="142"/>
                    <a:pt x="14" y="142"/>
                    <a:pt x="14" y="142"/>
                  </a:cubicBezTo>
                  <a:cubicBezTo>
                    <a:pt x="6" y="142"/>
                    <a:pt x="0" y="140"/>
                    <a:pt x="0" y="136"/>
                  </a:cubicBezTo>
                  <a:cubicBezTo>
                    <a:pt x="0" y="6"/>
                    <a:pt x="0" y="6"/>
                    <a:pt x="0" y="6"/>
                  </a:cubicBezTo>
                  <a:cubicBezTo>
                    <a:pt x="0" y="3"/>
                    <a:pt x="6" y="0"/>
                    <a:pt x="14" y="0"/>
                  </a:cubicBezTo>
                  <a:cubicBezTo>
                    <a:pt x="294" y="0"/>
                    <a:pt x="294" y="0"/>
                    <a:pt x="294" y="0"/>
                  </a:cubicBezTo>
                  <a:cubicBezTo>
                    <a:pt x="302" y="0"/>
                    <a:pt x="308" y="3"/>
                    <a:pt x="308" y="6"/>
                  </a:cubicBezTo>
                  <a:lnTo>
                    <a:pt x="308"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6" name="Freeform 26">
              <a:extLst>
                <a:ext uri="{FF2B5EF4-FFF2-40B4-BE49-F238E27FC236}">
                  <a16:creationId xmlns:a16="http://schemas.microsoft.com/office/drawing/2014/main" id="{E9B3D340-EC01-4036-B03B-4703C1ED7BA3}"/>
                </a:ext>
              </a:extLst>
            </p:cNvPr>
            <p:cNvSpPr>
              <a:spLocks/>
            </p:cNvSpPr>
            <p:nvPr/>
          </p:nvSpPr>
          <p:spPr bwMode="auto">
            <a:xfrm>
              <a:off x="7418388" y="3733800"/>
              <a:ext cx="815975" cy="379413"/>
            </a:xfrm>
            <a:custGeom>
              <a:avLst/>
              <a:gdLst>
                <a:gd name="T0" fmla="*/ 308 w 308"/>
                <a:gd name="T1" fmla="*/ 136 h 143"/>
                <a:gd name="T2" fmla="*/ 294 w 308"/>
                <a:gd name="T3" fmla="*/ 143 h 143"/>
                <a:gd name="T4" fmla="*/ 14 w 308"/>
                <a:gd name="T5" fmla="*/ 143 h 143"/>
                <a:gd name="T6" fmla="*/ 0 w 308"/>
                <a:gd name="T7" fmla="*/ 136 h 143"/>
                <a:gd name="T8" fmla="*/ 0 w 308"/>
                <a:gd name="T9" fmla="*/ 6 h 143"/>
                <a:gd name="T10" fmla="*/ 14 w 308"/>
                <a:gd name="T11" fmla="*/ 0 h 143"/>
                <a:gd name="T12" fmla="*/ 294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4" y="143"/>
                  </a:cubicBezTo>
                  <a:cubicBezTo>
                    <a:pt x="14" y="143"/>
                    <a:pt x="14" y="143"/>
                    <a:pt x="14" y="143"/>
                  </a:cubicBezTo>
                  <a:cubicBezTo>
                    <a:pt x="6" y="143"/>
                    <a:pt x="0" y="140"/>
                    <a:pt x="0" y="136"/>
                  </a:cubicBezTo>
                  <a:cubicBezTo>
                    <a:pt x="0" y="6"/>
                    <a:pt x="0" y="6"/>
                    <a:pt x="0" y="6"/>
                  </a:cubicBezTo>
                  <a:cubicBezTo>
                    <a:pt x="0" y="3"/>
                    <a:pt x="6" y="0"/>
                    <a:pt x="14" y="0"/>
                  </a:cubicBezTo>
                  <a:cubicBezTo>
                    <a:pt x="294" y="0"/>
                    <a:pt x="294" y="0"/>
                    <a:pt x="294"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7" name="Freeform 27">
              <a:extLst>
                <a:ext uri="{FF2B5EF4-FFF2-40B4-BE49-F238E27FC236}">
                  <a16:creationId xmlns:a16="http://schemas.microsoft.com/office/drawing/2014/main" id="{F2B8D980-9442-4FCB-BD10-185D1A79EAFD}"/>
                </a:ext>
              </a:extLst>
            </p:cNvPr>
            <p:cNvSpPr>
              <a:spLocks/>
            </p:cNvSpPr>
            <p:nvPr/>
          </p:nvSpPr>
          <p:spPr bwMode="auto">
            <a:xfrm>
              <a:off x="8320088" y="3268663"/>
              <a:ext cx="817562" cy="377825"/>
            </a:xfrm>
            <a:custGeom>
              <a:avLst/>
              <a:gdLst>
                <a:gd name="T0" fmla="*/ 308 w 308"/>
                <a:gd name="T1" fmla="*/ 136 h 142"/>
                <a:gd name="T2" fmla="*/ 295 w 308"/>
                <a:gd name="T3" fmla="*/ 142 h 142"/>
                <a:gd name="T4" fmla="*/ 14 w 308"/>
                <a:gd name="T5" fmla="*/ 142 h 142"/>
                <a:gd name="T6" fmla="*/ 0 w 308"/>
                <a:gd name="T7" fmla="*/ 136 h 142"/>
                <a:gd name="T8" fmla="*/ 0 w 308"/>
                <a:gd name="T9" fmla="*/ 6 h 142"/>
                <a:gd name="T10" fmla="*/ 14 w 308"/>
                <a:gd name="T11" fmla="*/ 0 h 142"/>
                <a:gd name="T12" fmla="*/ 295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5" y="142"/>
                  </a:cubicBezTo>
                  <a:cubicBezTo>
                    <a:pt x="14" y="142"/>
                    <a:pt x="14" y="142"/>
                    <a:pt x="14" y="142"/>
                  </a:cubicBezTo>
                  <a:cubicBezTo>
                    <a:pt x="7" y="142"/>
                    <a:pt x="0" y="140"/>
                    <a:pt x="0" y="136"/>
                  </a:cubicBezTo>
                  <a:cubicBezTo>
                    <a:pt x="0" y="6"/>
                    <a:pt x="0" y="6"/>
                    <a:pt x="0" y="6"/>
                  </a:cubicBezTo>
                  <a:cubicBezTo>
                    <a:pt x="0" y="3"/>
                    <a:pt x="7" y="0"/>
                    <a:pt x="14" y="0"/>
                  </a:cubicBezTo>
                  <a:cubicBezTo>
                    <a:pt x="295" y="0"/>
                    <a:pt x="295" y="0"/>
                    <a:pt x="295" y="0"/>
                  </a:cubicBezTo>
                  <a:cubicBezTo>
                    <a:pt x="302" y="0"/>
                    <a:pt x="308" y="3"/>
                    <a:pt x="308" y="6"/>
                  </a:cubicBezTo>
                  <a:lnTo>
                    <a:pt x="308"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8" name="Freeform 28">
              <a:extLst>
                <a:ext uri="{FF2B5EF4-FFF2-40B4-BE49-F238E27FC236}">
                  <a16:creationId xmlns:a16="http://schemas.microsoft.com/office/drawing/2014/main" id="{85911E16-34EC-4BE8-A277-08F4B1A67DE2}"/>
                </a:ext>
              </a:extLst>
            </p:cNvPr>
            <p:cNvSpPr>
              <a:spLocks/>
            </p:cNvSpPr>
            <p:nvPr/>
          </p:nvSpPr>
          <p:spPr bwMode="auto">
            <a:xfrm>
              <a:off x="6534150" y="3733800"/>
              <a:ext cx="817562" cy="379413"/>
            </a:xfrm>
            <a:custGeom>
              <a:avLst/>
              <a:gdLst>
                <a:gd name="T0" fmla="*/ 308 w 308"/>
                <a:gd name="T1" fmla="*/ 136 h 143"/>
                <a:gd name="T2" fmla="*/ 294 w 308"/>
                <a:gd name="T3" fmla="*/ 143 h 143"/>
                <a:gd name="T4" fmla="*/ 13 w 308"/>
                <a:gd name="T5" fmla="*/ 143 h 143"/>
                <a:gd name="T6" fmla="*/ 0 w 308"/>
                <a:gd name="T7" fmla="*/ 136 h 143"/>
                <a:gd name="T8" fmla="*/ 0 w 308"/>
                <a:gd name="T9" fmla="*/ 6 h 143"/>
                <a:gd name="T10" fmla="*/ 13 w 308"/>
                <a:gd name="T11" fmla="*/ 0 h 143"/>
                <a:gd name="T12" fmla="*/ 294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4" y="143"/>
                  </a:cubicBezTo>
                  <a:cubicBezTo>
                    <a:pt x="13" y="143"/>
                    <a:pt x="13" y="143"/>
                    <a:pt x="13" y="143"/>
                  </a:cubicBezTo>
                  <a:cubicBezTo>
                    <a:pt x="6" y="143"/>
                    <a:pt x="0" y="140"/>
                    <a:pt x="0" y="136"/>
                  </a:cubicBezTo>
                  <a:cubicBezTo>
                    <a:pt x="0" y="6"/>
                    <a:pt x="0" y="6"/>
                    <a:pt x="0" y="6"/>
                  </a:cubicBezTo>
                  <a:cubicBezTo>
                    <a:pt x="0" y="3"/>
                    <a:pt x="6" y="0"/>
                    <a:pt x="13" y="0"/>
                  </a:cubicBezTo>
                  <a:cubicBezTo>
                    <a:pt x="294" y="0"/>
                    <a:pt x="294" y="0"/>
                    <a:pt x="294" y="0"/>
                  </a:cubicBezTo>
                  <a:cubicBezTo>
                    <a:pt x="302" y="0"/>
                    <a:pt x="308" y="3"/>
                    <a:pt x="308" y="6"/>
                  </a:cubicBezTo>
                  <a:lnTo>
                    <a:pt x="308"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9" name="Freeform 29">
              <a:extLst>
                <a:ext uri="{FF2B5EF4-FFF2-40B4-BE49-F238E27FC236}">
                  <a16:creationId xmlns:a16="http://schemas.microsoft.com/office/drawing/2014/main" id="{4F1A3DF0-A097-4B67-968F-B60672337A66}"/>
                </a:ext>
              </a:extLst>
            </p:cNvPr>
            <p:cNvSpPr>
              <a:spLocks/>
            </p:cNvSpPr>
            <p:nvPr/>
          </p:nvSpPr>
          <p:spPr bwMode="auto">
            <a:xfrm>
              <a:off x="5159375" y="5483225"/>
              <a:ext cx="379412" cy="379413"/>
            </a:xfrm>
            <a:custGeom>
              <a:avLst/>
              <a:gdLst>
                <a:gd name="T0" fmla="*/ 143 w 143"/>
                <a:gd name="T1" fmla="*/ 137 h 143"/>
                <a:gd name="T2" fmla="*/ 137 w 143"/>
                <a:gd name="T3" fmla="*/ 143 h 143"/>
                <a:gd name="T4" fmla="*/ 6 w 143"/>
                <a:gd name="T5" fmla="*/ 143 h 143"/>
                <a:gd name="T6" fmla="*/ 0 w 143"/>
                <a:gd name="T7" fmla="*/ 137 h 143"/>
                <a:gd name="T8" fmla="*/ 0 w 143"/>
                <a:gd name="T9" fmla="*/ 6 h 143"/>
                <a:gd name="T10" fmla="*/ 6 w 143"/>
                <a:gd name="T11" fmla="*/ 0 h 143"/>
                <a:gd name="T12" fmla="*/ 137 w 143"/>
                <a:gd name="T13" fmla="*/ 0 h 143"/>
                <a:gd name="T14" fmla="*/ 143 w 143"/>
                <a:gd name="T15" fmla="*/ 6 h 143"/>
                <a:gd name="T16" fmla="*/ 143 w 143"/>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3">
                  <a:moveTo>
                    <a:pt x="143" y="137"/>
                  </a:moveTo>
                  <a:cubicBezTo>
                    <a:pt x="143" y="140"/>
                    <a:pt x="141" y="143"/>
                    <a:pt x="137" y="143"/>
                  </a:cubicBezTo>
                  <a:cubicBezTo>
                    <a:pt x="6" y="143"/>
                    <a:pt x="6" y="143"/>
                    <a:pt x="6" y="143"/>
                  </a:cubicBezTo>
                  <a:cubicBezTo>
                    <a:pt x="2" y="143"/>
                    <a:pt x="0" y="140"/>
                    <a:pt x="0" y="137"/>
                  </a:cubicBezTo>
                  <a:cubicBezTo>
                    <a:pt x="0" y="6"/>
                    <a:pt x="0" y="6"/>
                    <a:pt x="0" y="6"/>
                  </a:cubicBezTo>
                  <a:cubicBezTo>
                    <a:pt x="0" y="3"/>
                    <a:pt x="2" y="0"/>
                    <a:pt x="6" y="0"/>
                  </a:cubicBezTo>
                  <a:cubicBezTo>
                    <a:pt x="137" y="0"/>
                    <a:pt x="137" y="0"/>
                    <a:pt x="137" y="0"/>
                  </a:cubicBezTo>
                  <a:cubicBezTo>
                    <a:pt x="141" y="0"/>
                    <a:pt x="143" y="3"/>
                    <a:pt x="143" y="6"/>
                  </a:cubicBezTo>
                  <a:lnTo>
                    <a:pt x="143" y="137"/>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50" name="Freeform 30">
              <a:extLst>
                <a:ext uri="{FF2B5EF4-FFF2-40B4-BE49-F238E27FC236}">
                  <a16:creationId xmlns:a16="http://schemas.microsoft.com/office/drawing/2014/main" id="{B462CC04-E75E-484C-80CB-C323F951C73A}"/>
                </a:ext>
              </a:extLst>
            </p:cNvPr>
            <p:cNvSpPr>
              <a:spLocks/>
            </p:cNvSpPr>
            <p:nvPr/>
          </p:nvSpPr>
          <p:spPr bwMode="auto">
            <a:xfrm>
              <a:off x="3838575" y="4614863"/>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1" name="Freeform 31">
              <a:extLst>
                <a:ext uri="{FF2B5EF4-FFF2-40B4-BE49-F238E27FC236}">
                  <a16:creationId xmlns:a16="http://schemas.microsoft.com/office/drawing/2014/main" id="{8ED94519-1B51-4A42-B79F-0508C1ACE880}"/>
                </a:ext>
              </a:extLst>
            </p:cNvPr>
            <p:cNvSpPr>
              <a:spLocks/>
            </p:cNvSpPr>
            <p:nvPr/>
          </p:nvSpPr>
          <p:spPr bwMode="auto">
            <a:xfrm>
              <a:off x="4284663" y="4614863"/>
              <a:ext cx="379412" cy="788988"/>
            </a:xfrm>
            <a:custGeom>
              <a:avLst/>
              <a:gdLst>
                <a:gd name="T0" fmla="*/ 143 w 143"/>
                <a:gd name="T1" fmla="*/ 284 h 297"/>
                <a:gd name="T2" fmla="*/ 137 w 143"/>
                <a:gd name="T3" fmla="*/ 297 h 297"/>
                <a:gd name="T4" fmla="*/ 6 w 143"/>
                <a:gd name="T5" fmla="*/ 297 h 297"/>
                <a:gd name="T6" fmla="*/ 0 w 143"/>
                <a:gd name="T7" fmla="*/ 284 h 297"/>
                <a:gd name="T8" fmla="*/ 0 w 143"/>
                <a:gd name="T9" fmla="*/ 13 h 297"/>
                <a:gd name="T10" fmla="*/ 6 w 143"/>
                <a:gd name="T11" fmla="*/ 0 h 297"/>
                <a:gd name="T12" fmla="*/ 137 w 143"/>
                <a:gd name="T13" fmla="*/ 0 h 297"/>
                <a:gd name="T14" fmla="*/ 143 w 143"/>
                <a:gd name="T15" fmla="*/ 13 h 297"/>
                <a:gd name="T16" fmla="*/ 143 w 143"/>
                <a:gd name="T17" fmla="*/ 284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297">
                  <a:moveTo>
                    <a:pt x="143" y="284"/>
                  </a:moveTo>
                  <a:cubicBezTo>
                    <a:pt x="143" y="292"/>
                    <a:pt x="141" y="297"/>
                    <a:pt x="137" y="297"/>
                  </a:cubicBezTo>
                  <a:cubicBezTo>
                    <a:pt x="6" y="297"/>
                    <a:pt x="6" y="297"/>
                    <a:pt x="6" y="297"/>
                  </a:cubicBezTo>
                  <a:cubicBezTo>
                    <a:pt x="2" y="297"/>
                    <a:pt x="0" y="292"/>
                    <a:pt x="0" y="284"/>
                  </a:cubicBezTo>
                  <a:cubicBezTo>
                    <a:pt x="0" y="13"/>
                    <a:pt x="0" y="13"/>
                    <a:pt x="0" y="13"/>
                  </a:cubicBezTo>
                  <a:cubicBezTo>
                    <a:pt x="0" y="6"/>
                    <a:pt x="2" y="0"/>
                    <a:pt x="6" y="0"/>
                  </a:cubicBezTo>
                  <a:cubicBezTo>
                    <a:pt x="137" y="0"/>
                    <a:pt x="137" y="0"/>
                    <a:pt x="137" y="0"/>
                  </a:cubicBezTo>
                  <a:cubicBezTo>
                    <a:pt x="141" y="0"/>
                    <a:pt x="143" y="6"/>
                    <a:pt x="143" y="13"/>
                  </a:cubicBezTo>
                  <a:lnTo>
                    <a:pt x="143" y="284"/>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2" name="Freeform 32">
              <a:extLst>
                <a:ext uri="{FF2B5EF4-FFF2-40B4-BE49-F238E27FC236}">
                  <a16:creationId xmlns:a16="http://schemas.microsoft.com/office/drawing/2014/main" id="{D7A6CF31-BF6F-4671-9FAA-721289DFA42E}"/>
                </a:ext>
              </a:extLst>
            </p:cNvPr>
            <p:cNvSpPr>
              <a:spLocks/>
            </p:cNvSpPr>
            <p:nvPr/>
          </p:nvSpPr>
          <p:spPr bwMode="auto">
            <a:xfrm>
              <a:off x="6942138" y="4184650"/>
              <a:ext cx="382587" cy="788988"/>
            </a:xfrm>
            <a:custGeom>
              <a:avLst/>
              <a:gdLst>
                <a:gd name="T0" fmla="*/ 144 w 144"/>
                <a:gd name="T1" fmla="*/ 284 h 297"/>
                <a:gd name="T2" fmla="*/ 137 w 144"/>
                <a:gd name="T3" fmla="*/ 297 h 297"/>
                <a:gd name="T4" fmla="*/ 6 w 144"/>
                <a:gd name="T5" fmla="*/ 297 h 297"/>
                <a:gd name="T6" fmla="*/ 0 w 144"/>
                <a:gd name="T7" fmla="*/ 284 h 297"/>
                <a:gd name="T8" fmla="*/ 0 w 144"/>
                <a:gd name="T9" fmla="*/ 13 h 297"/>
                <a:gd name="T10" fmla="*/ 6 w 144"/>
                <a:gd name="T11" fmla="*/ 0 h 297"/>
                <a:gd name="T12" fmla="*/ 137 w 144"/>
                <a:gd name="T13" fmla="*/ 0 h 297"/>
                <a:gd name="T14" fmla="*/ 144 w 144"/>
                <a:gd name="T15" fmla="*/ 13 h 297"/>
                <a:gd name="T16" fmla="*/ 144 w 144"/>
                <a:gd name="T17" fmla="*/ 284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297">
                  <a:moveTo>
                    <a:pt x="144" y="284"/>
                  </a:moveTo>
                  <a:cubicBezTo>
                    <a:pt x="144" y="291"/>
                    <a:pt x="141" y="297"/>
                    <a:pt x="137" y="297"/>
                  </a:cubicBezTo>
                  <a:cubicBezTo>
                    <a:pt x="6" y="297"/>
                    <a:pt x="6" y="297"/>
                    <a:pt x="6" y="297"/>
                  </a:cubicBezTo>
                  <a:cubicBezTo>
                    <a:pt x="3" y="297"/>
                    <a:pt x="0" y="291"/>
                    <a:pt x="0" y="284"/>
                  </a:cubicBezTo>
                  <a:cubicBezTo>
                    <a:pt x="0" y="13"/>
                    <a:pt x="0" y="13"/>
                    <a:pt x="0" y="13"/>
                  </a:cubicBezTo>
                  <a:cubicBezTo>
                    <a:pt x="0" y="6"/>
                    <a:pt x="3" y="0"/>
                    <a:pt x="6" y="0"/>
                  </a:cubicBezTo>
                  <a:cubicBezTo>
                    <a:pt x="137" y="0"/>
                    <a:pt x="137" y="0"/>
                    <a:pt x="137" y="0"/>
                  </a:cubicBezTo>
                  <a:cubicBezTo>
                    <a:pt x="141" y="0"/>
                    <a:pt x="144" y="6"/>
                    <a:pt x="144" y="13"/>
                  </a:cubicBezTo>
                  <a:lnTo>
                    <a:pt x="144" y="284"/>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3" name="Freeform 33">
              <a:extLst>
                <a:ext uri="{FF2B5EF4-FFF2-40B4-BE49-F238E27FC236}">
                  <a16:creationId xmlns:a16="http://schemas.microsoft.com/office/drawing/2014/main" id="{4DA6197D-968E-4547-B4DD-9D32DA530C80}"/>
                </a:ext>
              </a:extLst>
            </p:cNvPr>
            <p:cNvSpPr>
              <a:spLocks/>
            </p:cNvSpPr>
            <p:nvPr/>
          </p:nvSpPr>
          <p:spPr bwMode="auto">
            <a:xfrm>
              <a:off x="2854325" y="3697288"/>
              <a:ext cx="381000" cy="379413"/>
            </a:xfrm>
            <a:custGeom>
              <a:avLst/>
              <a:gdLst>
                <a:gd name="T0" fmla="*/ 144 w 144"/>
                <a:gd name="T1" fmla="*/ 137 h 143"/>
                <a:gd name="T2" fmla="*/ 138 w 144"/>
                <a:gd name="T3" fmla="*/ 143 h 143"/>
                <a:gd name="T4" fmla="*/ 7 w 144"/>
                <a:gd name="T5" fmla="*/ 143 h 143"/>
                <a:gd name="T6" fmla="*/ 0 w 144"/>
                <a:gd name="T7" fmla="*/ 137 h 143"/>
                <a:gd name="T8" fmla="*/ 0 w 144"/>
                <a:gd name="T9" fmla="*/ 7 h 143"/>
                <a:gd name="T10" fmla="*/ 7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7" y="143"/>
                    <a:pt x="7" y="143"/>
                    <a:pt x="7" y="143"/>
                  </a:cubicBezTo>
                  <a:cubicBezTo>
                    <a:pt x="3" y="143"/>
                    <a:pt x="0" y="140"/>
                    <a:pt x="0" y="137"/>
                  </a:cubicBezTo>
                  <a:cubicBezTo>
                    <a:pt x="0" y="7"/>
                    <a:pt x="0" y="7"/>
                    <a:pt x="0" y="7"/>
                  </a:cubicBezTo>
                  <a:cubicBezTo>
                    <a:pt x="0" y="3"/>
                    <a:pt x="3" y="0"/>
                    <a:pt x="7" y="0"/>
                  </a:cubicBezTo>
                  <a:cubicBezTo>
                    <a:pt x="138" y="0"/>
                    <a:pt x="138" y="0"/>
                    <a:pt x="138" y="0"/>
                  </a:cubicBezTo>
                  <a:cubicBezTo>
                    <a:pt x="141" y="0"/>
                    <a:pt x="144" y="3"/>
                    <a:pt x="144" y="7"/>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4" name="Freeform 34">
              <a:extLst>
                <a:ext uri="{FF2B5EF4-FFF2-40B4-BE49-F238E27FC236}">
                  <a16:creationId xmlns:a16="http://schemas.microsoft.com/office/drawing/2014/main" id="{D3C9F0CA-4BAA-47B4-BA79-3D34FDDB3093}"/>
                </a:ext>
              </a:extLst>
            </p:cNvPr>
            <p:cNvSpPr>
              <a:spLocks/>
            </p:cNvSpPr>
            <p:nvPr/>
          </p:nvSpPr>
          <p:spPr bwMode="auto">
            <a:xfrm>
              <a:off x="5159375" y="4181475"/>
              <a:ext cx="379412" cy="377825"/>
            </a:xfrm>
            <a:custGeom>
              <a:avLst/>
              <a:gdLst>
                <a:gd name="T0" fmla="*/ 143 w 143"/>
                <a:gd name="T1" fmla="*/ 136 h 142"/>
                <a:gd name="T2" fmla="*/ 137 w 143"/>
                <a:gd name="T3" fmla="*/ 142 h 142"/>
                <a:gd name="T4" fmla="*/ 6 w 143"/>
                <a:gd name="T5" fmla="*/ 142 h 142"/>
                <a:gd name="T6" fmla="*/ 0 w 143"/>
                <a:gd name="T7" fmla="*/ 136 h 142"/>
                <a:gd name="T8" fmla="*/ 0 w 143"/>
                <a:gd name="T9" fmla="*/ 6 h 142"/>
                <a:gd name="T10" fmla="*/ 6 w 143"/>
                <a:gd name="T11" fmla="*/ 0 h 142"/>
                <a:gd name="T12" fmla="*/ 137 w 143"/>
                <a:gd name="T13" fmla="*/ 0 h 142"/>
                <a:gd name="T14" fmla="*/ 143 w 143"/>
                <a:gd name="T15" fmla="*/ 6 h 142"/>
                <a:gd name="T16" fmla="*/ 143 w 143"/>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2">
                  <a:moveTo>
                    <a:pt x="143" y="136"/>
                  </a:moveTo>
                  <a:cubicBezTo>
                    <a:pt x="143" y="140"/>
                    <a:pt x="141" y="142"/>
                    <a:pt x="137" y="142"/>
                  </a:cubicBezTo>
                  <a:cubicBezTo>
                    <a:pt x="6" y="142"/>
                    <a:pt x="6" y="142"/>
                    <a:pt x="6" y="142"/>
                  </a:cubicBezTo>
                  <a:cubicBezTo>
                    <a:pt x="2" y="142"/>
                    <a:pt x="0" y="140"/>
                    <a:pt x="0" y="136"/>
                  </a:cubicBezTo>
                  <a:cubicBezTo>
                    <a:pt x="0" y="6"/>
                    <a:pt x="0" y="6"/>
                    <a:pt x="0" y="6"/>
                  </a:cubicBezTo>
                  <a:cubicBezTo>
                    <a:pt x="0" y="3"/>
                    <a:pt x="2" y="0"/>
                    <a:pt x="6" y="0"/>
                  </a:cubicBezTo>
                  <a:cubicBezTo>
                    <a:pt x="137" y="0"/>
                    <a:pt x="137" y="0"/>
                    <a:pt x="137" y="0"/>
                  </a:cubicBezTo>
                  <a:cubicBezTo>
                    <a:pt x="141" y="0"/>
                    <a:pt x="143" y="3"/>
                    <a:pt x="143" y="6"/>
                  </a:cubicBezTo>
                  <a:lnTo>
                    <a:pt x="143"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55" name="Freeform 35">
              <a:extLst>
                <a:ext uri="{FF2B5EF4-FFF2-40B4-BE49-F238E27FC236}">
                  <a16:creationId xmlns:a16="http://schemas.microsoft.com/office/drawing/2014/main" id="{C0926FC1-276C-4B39-9A3A-523A86234176}"/>
                </a:ext>
              </a:extLst>
            </p:cNvPr>
            <p:cNvSpPr>
              <a:spLocks/>
            </p:cNvSpPr>
            <p:nvPr/>
          </p:nvSpPr>
          <p:spPr bwMode="auto">
            <a:xfrm>
              <a:off x="7426325" y="1976438"/>
              <a:ext cx="381000" cy="377825"/>
            </a:xfrm>
            <a:custGeom>
              <a:avLst/>
              <a:gdLst>
                <a:gd name="T0" fmla="*/ 144 w 144"/>
                <a:gd name="T1" fmla="*/ 136 h 142"/>
                <a:gd name="T2" fmla="*/ 138 w 144"/>
                <a:gd name="T3" fmla="*/ 142 h 142"/>
                <a:gd name="T4" fmla="*/ 6 w 144"/>
                <a:gd name="T5" fmla="*/ 142 h 142"/>
                <a:gd name="T6" fmla="*/ 0 w 144"/>
                <a:gd name="T7" fmla="*/ 136 h 142"/>
                <a:gd name="T8" fmla="*/ 0 w 144"/>
                <a:gd name="T9" fmla="*/ 6 h 142"/>
                <a:gd name="T10" fmla="*/ 6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6" y="142"/>
                    <a:pt x="6" y="142"/>
                    <a:pt x="6" y="142"/>
                  </a:cubicBezTo>
                  <a:cubicBezTo>
                    <a:pt x="3" y="142"/>
                    <a:pt x="0" y="139"/>
                    <a:pt x="0" y="136"/>
                  </a:cubicBezTo>
                  <a:cubicBezTo>
                    <a:pt x="0" y="6"/>
                    <a:pt x="0" y="6"/>
                    <a:pt x="0" y="6"/>
                  </a:cubicBezTo>
                  <a:cubicBezTo>
                    <a:pt x="0" y="2"/>
                    <a:pt x="3" y="0"/>
                    <a:pt x="6"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6" name="Freeform 36">
              <a:extLst>
                <a:ext uri="{FF2B5EF4-FFF2-40B4-BE49-F238E27FC236}">
                  <a16:creationId xmlns:a16="http://schemas.microsoft.com/office/drawing/2014/main" id="{26C9039D-D265-4917-95DD-DBE0AED5E301}"/>
                </a:ext>
              </a:extLst>
            </p:cNvPr>
            <p:cNvSpPr>
              <a:spLocks/>
            </p:cNvSpPr>
            <p:nvPr/>
          </p:nvSpPr>
          <p:spPr bwMode="auto">
            <a:xfrm>
              <a:off x="7845425" y="3268663"/>
              <a:ext cx="381000" cy="377825"/>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7" name="Freeform 37">
              <a:extLst>
                <a:ext uri="{FF2B5EF4-FFF2-40B4-BE49-F238E27FC236}">
                  <a16:creationId xmlns:a16="http://schemas.microsoft.com/office/drawing/2014/main" id="{F51D5F3D-71A7-4CB3-8A2A-62FBC16ECD30}"/>
                </a:ext>
              </a:extLst>
            </p:cNvPr>
            <p:cNvSpPr>
              <a:spLocks/>
            </p:cNvSpPr>
            <p:nvPr/>
          </p:nvSpPr>
          <p:spPr bwMode="auto">
            <a:xfrm>
              <a:off x="7426325" y="3268663"/>
              <a:ext cx="381000" cy="377825"/>
            </a:xfrm>
            <a:custGeom>
              <a:avLst/>
              <a:gdLst>
                <a:gd name="T0" fmla="*/ 144 w 144"/>
                <a:gd name="T1" fmla="*/ 136 h 142"/>
                <a:gd name="T2" fmla="*/ 138 w 144"/>
                <a:gd name="T3" fmla="*/ 142 h 142"/>
                <a:gd name="T4" fmla="*/ 6 w 144"/>
                <a:gd name="T5" fmla="*/ 142 h 142"/>
                <a:gd name="T6" fmla="*/ 0 w 144"/>
                <a:gd name="T7" fmla="*/ 136 h 142"/>
                <a:gd name="T8" fmla="*/ 0 w 144"/>
                <a:gd name="T9" fmla="*/ 6 h 142"/>
                <a:gd name="T10" fmla="*/ 6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6" y="142"/>
                    <a:pt x="6" y="142"/>
                    <a:pt x="6" y="142"/>
                  </a:cubicBezTo>
                  <a:cubicBezTo>
                    <a:pt x="3" y="142"/>
                    <a:pt x="0" y="140"/>
                    <a:pt x="0" y="136"/>
                  </a:cubicBezTo>
                  <a:cubicBezTo>
                    <a:pt x="0" y="6"/>
                    <a:pt x="0" y="6"/>
                    <a:pt x="0" y="6"/>
                  </a:cubicBezTo>
                  <a:cubicBezTo>
                    <a:pt x="0" y="3"/>
                    <a:pt x="3" y="0"/>
                    <a:pt x="6"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8" name="Freeform 38">
              <a:extLst>
                <a:ext uri="{FF2B5EF4-FFF2-40B4-BE49-F238E27FC236}">
                  <a16:creationId xmlns:a16="http://schemas.microsoft.com/office/drawing/2014/main" id="{463A32C7-479A-4B51-BAB3-AA5F8904332D}"/>
                </a:ext>
              </a:extLst>
            </p:cNvPr>
            <p:cNvSpPr>
              <a:spLocks/>
            </p:cNvSpPr>
            <p:nvPr/>
          </p:nvSpPr>
          <p:spPr bwMode="auto">
            <a:xfrm>
              <a:off x="6027738" y="3268663"/>
              <a:ext cx="379412" cy="377825"/>
            </a:xfrm>
            <a:custGeom>
              <a:avLst/>
              <a:gdLst>
                <a:gd name="T0" fmla="*/ 143 w 143"/>
                <a:gd name="T1" fmla="*/ 136 h 142"/>
                <a:gd name="T2" fmla="*/ 137 w 143"/>
                <a:gd name="T3" fmla="*/ 142 h 142"/>
                <a:gd name="T4" fmla="*/ 6 w 143"/>
                <a:gd name="T5" fmla="*/ 142 h 142"/>
                <a:gd name="T6" fmla="*/ 0 w 143"/>
                <a:gd name="T7" fmla="*/ 136 h 142"/>
                <a:gd name="T8" fmla="*/ 0 w 143"/>
                <a:gd name="T9" fmla="*/ 6 h 142"/>
                <a:gd name="T10" fmla="*/ 6 w 143"/>
                <a:gd name="T11" fmla="*/ 0 h 142"/>
                <a:gd name="T12" fmla="*/ 137 w 143"/>
                <a:gd name="T13" fmla="*/ 0 h 142"/>
                <a:gd name="T14" fmla="*/ 143 w 143"/>
                <a:gd name="T15" fmla="*/ 6 h 142"/>
                <a:gd name="T16" fmla="*/ 143 w 143"/>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2">
                  <a:moveTo>
                    <a:pt x="143" y="136"/>
                  </a:moveTo>
                  <a:cubicBezTo>
                    <a:pt x="143" y="140"/>
                    <a:pt x="141" y="142"/>
                    <a:pt x="137" y="142"/>
                  </a:cubicBezTo>
                  <a:cubicBezTo>
                    <a:pt x="6" y="142"/>
                    <a:pt x="6" y="142"/>
                    <a:pt x="6" y="142"/>
                  </a:cubicBezTo>
                  <a:cubicBezTo>
                    <a:pt x="2" y="142"/>
                    <a:pt x="0" y="140"/>
                    <a:pt x="0" y="136"/>
                  </a:cubicBezTo>
                  <a:cubicBezTo>
                    <a:pt x="0" y="6"/>
                    <a:pt x="0" y="6"/>
                    <a:pt x="0" y="6"/>
                  </a:cubicBezTo>
                  <a:cubicBezTo>
                    <a:pt x="0" y="3"/>
                    <a:pt x="2" y="0"/>
                    <a:pt x="6" y="0"/>
                  </a:cubicBezTo>
                  <a:cubicBezTo>
                    <a:pt x="137" y="0"/>
                    <a:pt x="137" y="0"/>
                    <a:pt x="137" y="0"/>
                  </a:cubicBezTo>
                  <a:cubicBezTo>
                    <a:pt x="141" y="0"/>
                    <a:pt x="143" y="3"/>
                    <a:pt x="143" y="6"/>
                  </a:cubicBezTo>
                  <a:lnTo>
                    <a:pt x="143"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9" name="Freeform 39">
              <a:extLst>
                <a:ext uri="{FF2B5EF4-FFF2-40B4-BE49-F238E27FC236}">
                  <a16:creationId xmlns:a16="http://schemas.microsoft.com/office/drawing/2014/main" id="{258DD1E4-D60D-4DEF-A219-EB7C38A9720E}"/>
                </a:ext>
              </a:extLst>
            </p:cNvPr>
            <p:cNvSpPr>
              <a:spLocks/>
            </p:cNvSpPr>
            <p:nvPr/>
          </p:nvSpPr>
          <p:spPr bwMode="auto">
            <a:xfrm>
              <a:off x="6035675" y="3733800"/>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0" name="Freeform 40">
              <a:extLst>
                <a:ext uri="{FF2B5EF4-FFF2-40B4-BE49-F238E27FC236}">
                  <a16:creationId xmlns:a16="http://schemas.microsoft.com/office/drawing/2014/main" id="{870D3001-83D2-4DC2-8FDD-208F7BE655E6}"/>
                </a:ext>
              </a:extLst>
            </p:cNvPr>
            <p:cNvSpPr>
              <a:spLocks/>
            </p:cNvSpPr>
            <p:nvPr/>
          </p:nvSpPr>
          <p:spPr bwMode="auto">
            <a:xfrm>
              <a:off x="5170488" y="1562100"/>
              <a:ext cx="1230312" cy="1643063"/>
            </a:xfrm>
            <a:custGeom>
              <a:avLst/>
              <a:gdLst>
                <a:gd name="T0" fmla="*/ 464 w 464"/>
                <a:gd name="T1" fmla="*/ 592 h 619"/>
                <a:gd name="T2" fmla="*/ 443 w 464"/>
                <a:gd name="T3" fmla="*/ 619 h 619"/>
                <a:gd name="T4" fmla="*/ 21 w 464"/>
                <a:gd name="T5" fmla="*/ 619 h 619"/>
                <a:gd name="T6" fmla="*/ 0 w 464"/>
                <a:gd name="T7" fmla="*/ 592 h 619"/>
                <a:gd name="T8" fmla="*/ 0 w 464"/>
                <a:gd name="T9" fmla="*/ 28 h 619"/>
                <a:gd name="T10" fmla="*/ 21 w 464"/>
                <a:gd name="T11" fmla="*/ 0 h 619"/>
                <a:gd name="T12" fmla="*/ 443 w 464"/>
                <a:gd name="T13" fmla="*/ 0 h 619"/>
                <a:gd name="T14" fmla="*/ 464 w 464"/>
                <a:gd name="T15" fmla="*/ 28 h 619"/>
                <a:gd name="T16" fmla="*/ 464 w 464"/>
                <a:gd name="T17" fmla="*/ 592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4" h="619">
                  <a:moveTo>
                    <a:pt x="464" y="592"/>
                  </a:moveTo>
                  <a:cubicBezTo>
                    <a:pt x="464" y="607"/>
                    <a:pt x="454" y="619"/>
                    <a:pt x="443" y="619"/>
                  </a:cubicBezTo>
                  <a:cubicBezTo>
                    <a:pt x="21" y="619"/>
                    <a:pt x="21" y="619"/>
                    <a:pt x="21" y="619"/>
                  </a:cubicBezTo>
                  <a:cubicBezTo>
                    <a:pt x="9" y="619"/>
                    <a:pt x="0" y="607"/>
                    <a:pt x="0" y="592"/>
                  </a:cubicBezTo>
                  <a:cubicBezTo>
                    <a:pt x="0" y="28"/>
                    <a:pt x="0" y="28"/>
                    <a:pt x="0" y="28"/>
                  </a:cubicBezTo>
                  <a:cubicBezTo>
                    <a:pt x="0" y="12"/>
                    <a:pt x="9" y="0"/>
                    <a:pt x="21" y="0"/>
                  </a:cubicBezTo>
                  <a:cubicBezTo>
                    <a:pt x="443" y="0"/>
                    <a:pt x="443" y="0"/>
                    <a:pt x="443" y="0"/>
                  </a:cubicBezTo>
                  <a:cubicBezTo>
                    <a:pt x="454" y="0"/>
                    <a:pt x="464" y="12"/>
                    <a:pt x="464" y="28"/>
                  </a:cubicBezTo>
                  <a:lnTo>
                    <a:pt x="464" y="59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1" name="Freeform 41">
              <a:extLst>
                <a:ext uri="{FF2B5EF4-FFF2-40B4-BE49-F238E27FC236}">
                  <a16:creationId xmlns:a16="http://schemas.microsoft.com/office/drawing/2014/main" id="{F49E952E-8D94-4BFD-B940-69187D07D709}"/>
                </a:ext>
              </a:extLst>
            </p:cNvPr>
            <p:cNvSpPr>
              <a:spLocks/>
            </p:cNvSpPr>
            <p:nvPr/>
          </p:nvSpPr>
          <p:spPr bwMode="auto">
            <a:xfrm>
              <a:off x="4703763" y="4625975"/>
              <a:ext cx="835025" cy="777875"/>
            </a:xfrm>
            <a:custGeom>
              <a:avLst/>
              <a:gdLst>
                <a:gd name="T0" fmla="*/ 315 w 315"/>
                <a:gd name="T1" fmla="*/ 280 h 293"/>
                <a:gd name="T2" fmla="*/ 301 w 315"/>
                <a:gd name="T3" fmla="*/ 293 h 293"/>
                <a:gd name="T4" fmla="*/ 14 w 315"/>
                <a:gd name="T5" fmla="*/ 293 h 293"/>
                <a:gd name="T6" fmla="*/ 0 w 315"/>
                <a:gd name="T7" fmla="*/ 280 h 293"/>
                <a:gd name="T8" fmla="*/ 0 w 315"/>
                <a:gd name="T9" fmla="*/ 13 h 293"/>
                <a:gd name="T10" fmla="*/ 14 w 315"/>
                <a:gd name="T11" fmla="*/ 0 h 293"/>
                <a:gd name="T12" fmla="*/ 301 w 315"/>
                <a:gd name="T13" fmla="*/ 0 h 293"/>
                <a:gd name="T14" fmla="*/ 315 w 315"/>
                <a:gd name="T15" fmla="*/ 13 h 293"/>
                <a:gd name="T16" fmla="*/ 315 w 315"/>
                <a:gd name="T17" fmla="*/ 28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5" h="293">
                  <a:moveTo>
                    <a:pt x="315" y="280"/>
                  </a:moveTo>
                  <a:cubicBezTo>
                    <a:pt x="315" y="288"/>
                    <a:pt x="309" y="293"/>
                    <a:pt x="301" y="293"/>
                  </a:cubicBezTo>
                  <a:cubicBezTo>
                    <a:pt x="14" y="293"/>
                    <a:pt x="14" y="293"/>
                    <a:pt x="14" y="293"/>
                  </a:cubicBezTo>
                  <a:cubicBezTo>
                    <a:pt x="6" y="293"/>
                    <a:pt x="0" y="288"/>
                    <a:pt x="0" y="280"/>
                  </a:cubicBezTo>
                  <a:cubicBezTo>
                    <a:pt x="0" y="13"/>
                    <a:pt x="0" y="13"/>
                    <a:pt x="0" y="13"/>
                  </a:cubicBezTo>
                  <a:cubicBezTo>
                    <a:pt x="0" y="6"/>
                    <a:pt x="6" y="0"/>
                    <a:pt x="14" y="0"/>
                  </a:cubicBezTo>
                  <a:cubicBezTo>
                    <a:pt x="301" y="0"/>
                    <a:pt x="301" y="0"/>
                    <a:pt x="301" y="0"/>
                  </a:cubicBezTo>
                  <a:cubicBezTo>
                    <a:pt x="309" y="0"/>
                    <a:pt x="315" y="6"/>
                    <a:pt x="315" y="13"/>
                  </a:cubicBezTo>
                  <a:lnTo>
                    <a:pt x="315" y="280"/>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2" name="Freeform 42">
              <a:extLst>
                <a:ext uri="{FF2B5EF4-FFF2-40B4-BE49-F238E27FC236}">
                  <a16:creationId xmlns:a16="http://schemas.microsoft.com/office/drawing/2014/main" id="{1E5CC48C-A6AF-4347-B4A4-ABAE741FE41F}"/>
                </a:ext>
              </a:extLst>
            </p:cNvPr>
            <p:cNvSpPr>
              <a:spLocks/>
            </p:cNvSpPr>
            <p:nvPr/>
          </p:nvSpPr>
          <p:spPr bwMode="auto">
            <a:xfrm>
              <a:off x="5605463" y="5068888"/>
              <a:ext cx="817562" cy="779463"/>
            </a:xfrm>
            <a:custGeom>
              <a:avLst/>
              <a:gdLst>
                <a:gd name="T0" fmla="*/ 308 w 308"/>
                <a:gd name="T1" fmla="*/ 281 h 294"/>
                <a:gd name="T2" fmla="*/ 294 w 308"/>
                <a:gd name="T3" fmla="*/ 294 h 294"/>
                <a:gd name="T4" fmla="*/ 14 w 308"/>
                <a:gd name="T5" fmla="*/ 294 h 294"/>
                <a:gd name="T6" fmla="*/ 0 w 308"/>
                <a:gd name="T7" fmla="*/ 281 h 294"/>
                <a:gd name="T8" fmla="*/ 0 w 308"/>
                <a:gd name="T9" fmla="*/ 13 h 294"/>
                <a:gd name="T10" fmla="*/ 14 w 308"/>
                <a:gd name="T11" fmla="*/ 0 h 294"/>
                <a:gd name="T12" fmla="*/ 294 w 308"/>
                <a:gd name="T13" fmla="*/ 0 h 294"/>
                <a:gd name="T14" fmla="*/ 308 w 308"/>
                <a:gd name="T15" fmla="*/ 13 h 294"/>
                <a:gd name="T16" fmla="*/ 308 w 308"/>
                <a:gd name="T17" fmla="*/ 281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4">
                  <a:moveTo>
                    <a:pt x="308" y="281"/>
                  </a:moveTo>
                  <a:cubicBezTo>
                    <a:pt x="308" y="288"/>
                    <a:pt x="302" y="294"/>
                    <a:pt x="294" y="294"/>
                  </a:cubicBezTo>
                  <a:cubicBezTo>
                    <a:pt x="14" y="294"/>
                    <a:pt x="14" y="294"/>
                    <a:pt x="14" y="294"/>
                  </a:cubicBezTo>
                  <a:cubicBezTo>
                    <a:pt x="6" y="294"/>
                    <a:pt x="0" y="288"/>
                    <a:pt x="0" y="281"/>
                  </a:cubicBezTo>
                  <a:cubicBezTo>
                    <a:pt x="0" y="13"/>
                    <a:pt x="0" y="13"/>
                    <a:pt x="0" y="13"/>
                  </a:cubicBezTo>
                  <a:cubicBezTo>
                    <a:pt x="0" y="6"/>
                    <a:pt x="6" y="0"/>
                    <a:pt x="14" y="0"/>
                  </a:cubicBezTo>
                  <a:cubicBezTo>
                    <a:pt x="294" y="0"/>
                    <a:pt x="294" y="0"/>
                    <a:pt x="294" y="0"/>
                  </a:cubicBezTo>
                  <a:cubicBezTo>
                    <a:pt x="302" y="0"/>
                    <a:pt x="308" y="6"/>
                    <a:pt x="308" y="13"/>
                  </a:cubicBezTo>
                  <a:lnTo>
                    <a:pt x="308" y="281"/>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3" name="Freeform 43">
              <a:extLst>
                <a:ext uri="{FF2B5EF4-FFF2-40B4-BE49-F238E27FC236}">
                  <a16:creationId xmlns:a16="http://schemas.microsoft.com/office/drawing/2014/main" id="{9FE3AAA6-983C-40A9-8F1C-B812655D6946}"/>
                </a:ext>
              </a:extLst>
            </p:cNvPr>
            <p:cNvSpPr>
              <a:spLocks/>
            </p:cNvSpPr>
            <p:nvPr/>
          </p:nvSpPr>
          <p:spPr bwMode="auto">
            <a:xfrm>
              <a:off x="5167313" y="3316288"/>
              <a:ext cx="809625" cy="777875"/>
            </a:xfrm>
            <a:custGeom>
              <a:avLst/>
              <a:gdLst>
                <a:gd name="T0" fmla="*/ 305 w 305"/>
                <a:gd name="T1" fmla="*/ 280 h 293"/>
                <a:gd name="T2" fmla="*/ 291 w 305"/>
                <a:gd name="T3" fmla="*/ 293 h 293"/>
                <a:gd name="T4" fmla="*/ 13 w 305"/>
                <a:gd name="T5" fmla="*/ 293 h 293"/>
                <a:gd name="T6" fmla="*/ 0 w 305"/>
                <a:gd name="T7" fmla="*/ 280 h 293"/>
                <a:gd name="T8" fmla="*/ 0 w 305"/>
                <a:gd name="T9" fmla="*/ 13 h 293"/>
                <a:gd name="T10" fmla="*/ 13 w 305"/>
                <a:gd name="T11" fmla="*/ 0 h 293"/>
                <a:gd name="T12" fmla="*/ 291 w 305"/>
                <a:gd name="T13" fmla="*/ 0 h 293"/>
                <a:gd name="T14" fmla="*/ 305 w 305"/>
                <a:gd name="T15" fmla="*/ 13 h 293"/>
                <a:gd name="T16" fmla="*/ 305 w 305"/>
                <a:gd name="T17" fmla="*/ 28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5" h="293">
                  <a:moveTo>
                    <a:pt x="305" y="280"/>
                  </a:moveTo>
                  <a:cubicBezTo>
                    <a:pt x="305" y="288"/>
                    <a:pt x="299" y="293"/>
                    <a:pt x="291" y="293"/>
                  </a:cubicBezTo>
                  <a:cubicBezTo>
                    <a:pt x="13" y="293"/>
                    <a:pt x="13" y="293"/>
                    <a:pt x="13" y="293"/>
                  </a:cubicBezTo>
                  <a:cubicBezTo>
                    <a:pt x="6" y="293"/>
                    <a:pt x="0" y="288"/>
                    <a:pt x="0" y="280"/>
                  </a:cubicBezTo>
                  <a:cubicBezTo>
                    <a:pt x="0" y="13"/>
                    <a:pt x="0" y="13"/>
                    <a:pt x="0" y="13"/>
                  </a:cubicBezTo>
                  <a:cubicBezTo>
                    <a:pt x="0" y="6"/>
                    <a:pt x="6" y="0"/>
                    <a:pt x="13" y="0"/>
                  </a:cubicBezTo>
                  <a:cubicBezTo>
                    <a:pt x="291" y="0"/>
                    <a:pt x="291" y="0"/>
                    <a:pt x="291" y="0"/>
                  </a:cubicBezTo>
                  <a:cubicBezTo>
                    <a:pt x="299" y="0"/>
                    <a:pt x="305" y="6"/>
                    <a:pt x="305" y="13"/>
                  </a:cubicBezTo>
                  <a:lnTo>
                    <a:pt x="305" y="280"/>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4" name="Freeform 44">
              <a:extLst>
                <a:ext uri="{FF2B5EF4-FFF2-40B4-BE49-F238E27FC236}">
                  <a16:creationId xmlns:a16="http://schemas.microsoft.com/office/drawing/2014/main" id="{CCC666AD-2635-48AC-BB69-17CED0467E79}"/>
                </a:ext>
              </a:extLst>
            </p:cNvPr>
            <p:cNvSpPr>
              <a:spLocks/>
            </p:cNvSpPr>
            <p:nvPr/>
          </p:nvSpPr>
          <p:spPr bwMode="auto">
            <a:xfrm>
              <a:off x="7426325" y="703263"/>
              <a:ext cx="800100" cy="1198563"/>
            </a:xfrm>
            <a:custGeom>
              <a:avLst/>
              <a:gdLst>
                <a:gd name="T0" fmla="*/ 302 w 302"/>
                <a:gd name="T1" fmla="*/ 432 h 452"/>
                <a:gd name="T2" fmla="*/ 289 w 302"/>
                <a:gd name="T3" fmla="*/ 452 h 452"/>
                <a:gd name="T4" fmla="*/ 13 w 302"/>
                <a:gd name="T5" fmla="*/ 452 h 452"/>
                <a:gd name="T6" fmla="*/ 0 w 302"/>
                <a:gd name="T7" fmla="*/ 432 h 452"/>
                <a:gd name="T8" fmla="*/ 0 w 302"/>
                <a:gd name="T9" fmla="*/ 20 h 452"/>
                <a:gd name="T10" fmla="*/ 13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3" y="452"/>
                    <a:pt x="13" y="452"/>
                    <a:pt x="13" y="452"/>
                  </a:cubicBezTo>
                  <a:cubicBezTo>
                    <a:pt x="6" y="452"/>
                    <a:pt x="0" y="443"/>
                    <a:pt x="0" y="432"/>
                  </a:cubicBezTo>
                  <a:cubicBezTo>
                    <a:pt x="0" y="20"/>
                    <a:pt x="0" y="20"/>
                    <a:pt x="0" y="20"/>
                  </a:cubicBezTo>
                  <a:cubicBezTo>
                    <a:pt x="0" y="9"/>
                    <a:pt x="6" y="0"/>
                    <a:pt x="13"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5" name="Freeform 45">
              <a:extLst>
                <a:ext uri="{FF2B5EF4-FFF2-40B4-BE49-F238E27FC236}">
                  <a16:creationId xmlns:a16="http://schemas.microsoft.com/office/drawing/2014/main" id="{AEE195D8-6357-4095-AA8D-2A2694C12801}"/>
                </a:ext>
              </a:extLst>
            </p:cNvPr>
            <p:cNvSpPr>
              <a:spLocks/>
            </p:cNvSpPr>
            <p:nvPr/>
          </p:nvSpPr>
          <p:spPr bwMode="auto">
            <a:xfrm>
              <a:off x="6546850" y="2419350"/>
              <a:ext cx="801687" cy="1200150"/>
            </a:xfrm>
            <a:custGeom>
              <a:avLst/>
              <a:gdLst>
                <a:gd name="T0" fmla="*/ 302 w 302"/>
                <a:gd name="T1" fmla="*/ 432 h 452"/>
                <a:gd name="T2" fmla="*/ 289 w 302"/>
                <a:gd name="T3" fmla="*/ 452 h 452"/>
                <a:gd name="T4" fmla="*/ 14 w 302"/>
                <a:gd name="T5" fmla="*/ 452 h 452"/>
                <a:gd name="T6" fmla="*/ 0 w 302"/>
                <a:gd name="T7" fmla="*/ 432 h 452"/>
                <a:gd name="T8" fmla="*/ 0 w 302"/>
                <a:gd name="T9" fmla="*/ 20 h 452"/>
                <a:gd name="T10" fmla="*/ 14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4" y="452"/>
                    <a:pt x="14" y="452"/>
                    <a:pt x="14" y="452"/>
                  </a:cubicBezTo>
                  <a:cubicBezTo>
                    <a:pt x="6" y="452"/>
                    <a:pt x="0" y="443"/>
                    <a:pt x="0" y="432"/>
                  </a:cubicBezTo>
                  <a:cubicBezTo>
                    <a:pt x="0" y="20"/>
                    <a:pt x="0" y="20"/>
                    <a:pt x="0" y="20"/>
                  </a:cubicBezTo>
                  <a:cubicBezTo>
                    <a:pt x="0" y="9"/>
                    <a:pt x="6" y="0"/>
                    <a:pt x="14"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6" name="Freeform 46">
              <a:extLst>
                <a:ext uri="{FF2B5EF4-FFF2-40B4-BE49-F238E27FC236}">
                  <a16:creationId xmlns:a16="http://schemas.microsoft.com/office/drawing/2014/main" id="{18BB957F-1EE8-4FF0-85A8-5227C4852FC1}"/>
                </a:ext>
              </a:extLst>
            </p:cNvPr>
            <p:cNvSpPr>
              <a:spLocks/>
            </p:cNvSpPr>
            <p:nvPr/>
          </p:nvSpPr>
          <p:spPr bwMode="auto">
            <a:xfrm>
              <a:off x="5605463" y="4206875"/>
              <a:ext cx="1223962" cy="766763"/>
            </a:xfrm>
            <a:custGeom>
              <a:avLst/>
              <a:gdLst>
                <a:gd name="T0" fmla="*/ 461 w 461"/>
                <a:gd name="T1" fmla="*/ 276 h 289"/>
                <a:gd name="T2" fmla="*/ 441 w 461"/>
                <a:gd name="T3" fmla="*/ 289 h 289"/>
                <a:gd name="T4" fmla="*/ 20 w 461"/>
                <a:gd name="T5" fmla="*/ 289 h 289"/>
                <a:gd name="T6" fmla="*/ 0 w 461"/>
                <a:gd name="T7" fmla="*/ 276 h 289"/>
                <a:gd name="T8" fmla="*/ 0 w 461"/>
                <a:gd name="T9" fmla="*/ 13 h 289"/>
                <a:gd name="T10" fmla="*/ 20 w 461"/>
                <a:gd name="T11" fmla="*/ 0 h 289"/>
                <a:gd name="T12" fmla="*/ 441 w 461"/>
                <a:gd name="T13" fmla="*/ 0 h 289"/>
                <a:gd name="T14" fmla="*/ 461 w 461"/>
                <a:gd name="T15" fmla="*/ 13 h 289"/>
                <a:gd name="T16" fmla="*/ 461 w 461"/>
                <a:gd name="T17" fmla="*/ 276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1" h="289">
                  <a:moveTo>
                    <a:pt x="461" y="276"/>
                  </a:moveTo>
                  <a:cubicBezTo>
                    <a:pt x="461" y="283"/>
                    <a:pt x="452" y="289"/>
                    <a:pt x="441" y="289"/>
                  </a:cubicBezTo>
                  <a:cubicBezTo>
                    <a:pt x="20" y="289"/>
                    <a:pt x="20" y="289"/>
                    <a:pt x="20" y="289"/>
                  </a:cubicBezTo>
                  <a:cubicBezTo>
                    <a:pt x="9" y="289"/>
                    <a:pt x="0" y="283"/>
                    <a:pt x="0" y="276"/>
                  </a:cubicBezTo>
                  <a:cubicBezTo>
                    <a:pt x="0" y="13"/>
                    <a:pt x="0" y="13"/>
                    <a:pt x="0" y="13"/>
                  </a:cubicBezTo>
                  <a:cubicBezTo>
                    <a:pt x="0" y="6"/>
                    <a:pt x="9" y="0"/>
                    <a:pt x="20" y="0"/>
                  </a:cubicBezTo>
                  <a:cubicBezTo>
                    <a:pt x="441" y="0"/>
                    <a:pt x="441" y="0"/>
                    <a:pt x="441" y="0"/>
                  </a:cubicBezTo>
                  <a:cubicBezTo>
                    <a:pt x="452" y="0"/>
                    <a:pt x="461" y="6"/>
                    <a:pt x="461" y="13"/>
                  </a:cubicBezTo>
                  <a:lnTo>
                    <a:pt x="461" y="276"/>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7" name="Freeform 47">
              <a:extLst>
                <a:ext uri="{FF2B5EF4-FFF2-40B4-BE49-F238E27FC236}">
                  <a16:creationId xmlns:a16="http://schemas.microsoft.com/office/drawing/2014/main" id="{CADECC54-B54F-467C-B5B0-1CE0E77A6E97}"/>
                </a:ext>
              </a:extLst>
            </p:cNvPr>
            <p:cNvSpPr>
              <a:spLocks/>
            </p:cNvSpPr>
            <p:nvPr/>
          </p:nvSpPr>
          <p:spPr bwMode="auto">
            <a:xfrm>
              <a:off x="3352800" y="3322638"/>
              <a:ext cx="1716087" cy="1201738"/>
            </a:xfrm>
            <a:custGeom>
              <a:avLst/>
              <a:gdLst>
                <a:gd name="T0" fmla="*/ 647 w 647"/>
                <a:gd name="T1" fmla="*/ 433 h 453"/>
                <a:gd name="T2" fmla="*/ 618 w 647"/>
                <a:gd name="T3" fmla="*/ 453 h 453"/>
                <a:gd name="T4" fmla="*/ 29 w 647"/>
                <a:gd name="T5" fmla="*/ 453 h 453"/>
                <a:gd name="T6" fmla="*/ 0 w 647"/>
                <a:gd name="T7" fmla="*/ 433 h 453"/>
                <a:gd name="T8" fmla="*/ 0 w 647"/>
                <a:gd name="T9" fmla="*/ 20 h 453"/>
                <a:gd name="T10" fmla="*/ 29 w 647"/>
                <a:gd name="T11" fmla="*/ 0 h 453"/>
                <a:gd name="T12" fmla="*/ 618 w 647"/>
                <a:gd name="T13" fmla="*/ 0 h 453"/>
                <a:gd name="T14" fmla="*/ 647 w 647"/>
                <a:gd name="T15" fmla="*/ 20 h 453"/>
                <a:gd name="T16" fmla="*/ 647 w 647"/>
                <a:gd name="T17" fmla="*/ 433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7" h="453">
                  <a:moveTo>
                    <a:pt x="647" y="433"/>
                  </a:moveTo>
                  <a:cubicBezTo>
                    <a:pt x="647" y="444"/>
                    <a:pt x="634" y="453"/>
                    <a:pt x="618" y="453"/>
                  </a:cubicBezTo>
                  <a:cubicBezTo>
                    <a:pt x="29" y="453"/>
                    <a:pt x="29" y="453"/>
                    <a:pt x="29" y="453"/>
                  </a:cubicBezTo>
                  <a:cubicBezTo>
                    <a:pt x="13" y="453"/>
                    <a:pt x="0" y="444"/>
                    <a:pt x="0" y="433"/>
                  </a:cubicBezTo>
                  <a:cubicBezTo>
                    <a:pt x="0" y="20"/>
                    <a:pt x="0" y="20"/>
                    <a:pt x="0" y="20"/>
                  </a:cubicBezTo>
                  <a:cubicBezTo>
                    <a:pt x="0" y="9"/>
                    <a:pt x="13" y="0"/>
                    <a:pt x="29" y="0"/>
                  </a:cubicBezTo>
                  <a:cubicBezTo>
                    <a:pt x="618" y="0"/>
                    <a:pt x="618" y="0"/>
                    <a:pt x="618" y="0"/>
                  </a:cubicBezTo>
                  <a:cubicBezTo>
                    <a:pt x="634" y="0"/>
                    <a:pt x="647" y="9"/>
                    <a:pt x="647" y="20"/>
                  </a:cubicBezTo>
                  <a:lnTo>
                    <a:pt x="647" y="433"/>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8" name="Freeform 48">
              <a:extLst>
                <a:ext uri="{FF2B5EF4-FFF2-40B4-BE49-F238E27FC236}">
                  <a16:creationId xmlns:a16="http://schemas.microsoft.com/office/drawing/2014/main" id="{180124DB-F2AE-47AC-981D-66F4BB1CB4F0}"/>
                </a:ext>
              </a:extLst>
            </p:cNvPr>
            <p:cNvSpPr>
              <a:spLocks/>
            </p:cNvSpPr>
            <p:nvPr/>
          </p:nvSpPr>
          <p:spPr bwMode="auto">
            <a:xfrm>
              <a:off x="3355975" y="2014538"/>
              <a:ext cx="800100" cy="1209675"/>
            </a:xfrm>
            <a:custGeom>
              <a:avLst/>
              <a:gdLst>
                <a:gd name="T0" fmla="*/ 302 w 302"/>
                <a:gd name="T1" fmla="*/ 436 h 456"/>
                <a:gd name="T2" fmla="*/ 288 w 302"/>
                <a:gd name="T3" fmla="*/ 456 h 456"/>
                <a:gd name="T4" fmla="*/ 13 w 302"/>
                <a:gd name="T5" fmla="*/ 456 h 456"/>
                <a:gd name="T6" fmla="*/ 0 w 302"/>
                <a:gd name="T7" fmla="*/ 436 h 456"/>
                <a:gd name="T8" fmla="*/ 0 w 302"/>
                <a:gd name="T9" fmla="*/ 20 h 456"/>
                <a:gd name="T10" fmla="*/ 13 w 302"/>
                <a:gd name="T11" fmla="*/ 0 h 456"/>
                <a:gd name="T12" fmla="*/ 288 w 302"/>
                <a:gd name="T13" fmla="*/ 0 h 456"/>
                <a:gd name="T14" fmla="*/ 302 w 302"/>
                <a:gd name="T15" fmla="*/ 20 h 456"/>
                <a:gd name="T16" fmla="*/ 302 w 302"/>
                <a:gd name="T17" fmla="*/ 436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6">
                  <a:moveTo>
                    <a:pt x="302" y="436"/>
                  </a:moveTo>
                  <a:cubicBezTo>
                    <a:pt x="302" y="447"/>
                    <a:pt x="296" y="456"/>
                    <a:pt x="288" y="456"/>
                  </a:cubicBezTo>
                  <a:cubicBezTo>
                    <a:pt x="13" y="456"/>
                    <a:pt x="13" y="456"/>
                    <a:pt x="13" y="456"/>
                  </a:cubicBezTo>
                  <a:cubicBezTo>
                    <a:pt x="6" y="456"/>
                    <a:pt x="0" y="447"/>
                    <a:pt x="0" y="436"/>
                  </a:cubicBezTo>
                  <a:cubicBezTo>
                    <a:pt x="0" y="20"/>
                    <a:pt x="0" y="20"/>
                    <a:pt x="0" y="20"/>
                  </a:cubicBezTo>
                  <a:cubicBezTo>
                    <a:pt x="0" y="9"/>
                    <a:pt x="6" y="0"/>
                    <a:pt x="13" y="0"/>
                  </a:cubicBezTo>
                  <a:cubicBezTo>
                    <a:pt x="288" y="0"/>
                    <a:pt x="288" y="0"/>
                    <a:pt x="288" y="0"/>
                  </a:cubicBezTo>
                  <a:cubicBezTo>
                    <a:pt x="296" y="0"/>
                    <a:pt x="302" y="9"/>
                    <a:pt x="302" y="20"/>
                  </a:cubicBezTo>
                  <a:lnTo>
                    <a:pt x="302" y="436"/>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9" name="Rectangle 49">
              <a:extLst>
                <a:ext uri="{FF2B5EF4-FFF2-40B4-BE49-F238E27FC236}">
                  <a16:creationId xmlns:a16="http://schemas.microsoft.com/office/drawing/2014/main" id="{15F1DBC8-B663-4CB9-9B42-271E4CB93563}"/>
                </a:ext>
              </a:extLst>
            </p:cNvPr>
            <p:cNvSpPr>
              <a:spLocks noChangeArrowheads="1"/>
            </p:cNvSpPr>
            <p:nvPr/>
          </p:nvSpPr>
          <p:spPr bwMode="auto">
            <a:xfrm>
              <a:off x="7464697" y="1984678"/>
              <a:ext cx="606005" cy="36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000" b="0" i="0" u="none" strike="noStrike" cap="none" normalizeH="0" baseline="0" dirty="0">
                  <a:ln>
                    <a:noFill/>
                  </a:ln>
                  <a:solidFill>
                    <a:srgbClr val="FFFFFF"/>
                  </a:solidFill>
                  <a:effectLst/>
                  <a:latin typeface="iCiel Cadena"/>
                  <a:ea typeface="微软雅黑" panose="020B0503020204020204" pitchFamily="34" charset="-122"/>
                </a:rPr>
                <a:t>LOVE</a:t>
              </a:r>
              <a:endParaRPr kumimoji="0" lang="zh-CN" altLang="zh-CN" sz="1600" b="0" i="0" u="none" strike="noStrike" cap="none" normalizeH="0" baseline="0" dirty="0">
                <a:ln>
                  <a:noFill/>
                </a:ln>
                <a:solidFill>
                  <a:schemeClr val="tx1"/>
                </a:solidFill>
                <a:effectLst/>
                <a:latin typeface="iCiel Cadena"/>
              </a:endParaRPr>
            </a:p>
          </p:txBody>
        </p:sp>
        <p:sp>
          <p:nvSpPr>
            <p:cNvPr id="70" name="Rectangle 50">
              <a:extLst>
                <a:ext uri="{FF2B5EF4-FFF2-40B4-BE49-F238E27FC236}">
                  <a16:creationId xmlns:a16="http://schemas.microsoft.com/office/drawing/2014/main" id="{41E5E95D-8AE9-420E-ABD9-6F7DD481F1B6}"/>
                </a:ext>
              </a:extLst>
            </p:cNvPr>
            <p:cNvSpPr>
              <a:spLocks noChangeArrowheads="1"/>
            </p:cNvSpPr>
            <p:nvPr/>
          </p:nvSpPr>
          <p:spPr bwMode="auto">
            <a:xfrm>
              <a:off x="2908300" y="1149350"/>
              <a:ext cx="138662" cy="425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zh-CN" sz="2300" dirty="0">
                  <a:solidFill>
                    <a:srgbClr val="FFFFFF"/>
                  </a:solidFill>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1" name="Rectangle 51">
              <a:extLst>
                <a:ext uri="{FF2B5EF4-FFF2-40B4-BE49-F238E27FC236}">
                  <a16:creationId xmlns:a16="http://schemas.microsoft.com/office/drawing/2014/main" id="{66B708E3-0311-4D3D-AC73-EE47BD38CE95}"/>
                </a:ext>
              </a:extLst>
            </p:cNvPr>
            <p:cNvSpPr>
              <a:spLocks noChangeArrowheads="1"/>
            </p:cNvSpPr>
            <p:nvPr/>
          </p:nvSpPr>
          <p:spPr bwMode="auto">
            <a:xfrm>
              <a:off x="2908300" y="3684587"/>
              <a:ext cx="14586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2" name="Rectangle 52">
              <a:extLst>
                <a:ext uri="{FF2B5EF4-FFF2-40B4-BE49-F238E27FC236}">
                  <a16:creationId xmlns:a16="http://schemas.microsoft.com/office/drawing/2014/main" id="{FBDF44F0-B975-4DBF-80DF-F60717F3BD3F}"/>
                </a:ext>
              </a:extLst>
            </p:cNvPr>
            <p:cNvSpPr>
              <a:spLocks noChangeArrowheads="1"/>
            </p:cNvSpPr>
            <p:nvPr/>
          </p:nvSpPr>
          <p:spPr bwMode="auto">
            <a:xfrm>
              <a:off x="8366125" y="1149350"/>
              <a:ext cx="260350" cy="425022"/>
            </a:xfrm>
            <a:prstGeom prst="rect">
              <a:avLst/>
            </a:prstGeom>
            <a:noFill/>
            <a:ln>
              <a:noFill/>
            </a:ln>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300" b="0" i="0" u="none" strike="noStrike" cap="none" normalizeH="0" baseline="0" dirty="0">
                  <a:ln>
                    <a:noFill/>
                  </a:ln>
                  <a:solidFill>
                    <a:schemeClr val="bg1"/>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bg1"/>
                </a:solidFill>
                <a:effectLst/>
                <a:latin typeface="iCiel Cadena"/>
              </a:endParaRPr>
            </a:p>
          </p:txBody>
        </p:sp>
        <p:sp>
          <p:nvSpPr>
            <p:cNvPr id="73" name="Rectangle 53">
              <a:extLst>
                <a:ext uri="{FF2B5EF4-FFF2-40B4-BE49-F238E27FC236}">
                  <a16:creationId xmlns:a16="http://schemas.microsoft.com/office/drawing/2014/main" id="{1FB81681-A380-4158-9AF9-F7EFD2BDCA80}"/>
                </a:ext>
              </a:extLst>
            </p:cNvPr>
            <p:cNvSpPr>
              <a:spLocks noChangeArrowheads="1"/>
            </p:cNvSpPr>
            <p:nvPr/>
          </p:nvSpPr>
          <p:spPr bwMode="auto">
            <a:xfrm>
              <a:off x="6526213" y="5449888"/>
              <a:ext cx="14586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4" name="Rectangle 54">
              <a:extLst>
                <a:ext uri="{FF2B5EF4-FFF2-40B4-BE49-F238E27FC236}">
                  <a16:creationId xmlns:a16="http://schemas.microsoft.com/office/drawing/2014/main" id="{2FA22E07-C71A-482B-9422-81D404CC81E4}"/>
                </a:ext>
              </a:extLst>
            </p:cNvPr>
            <p:cNvSpPr>
              <a:spLocks noChangeArrowheads="1"/>
            </p:cNvSpPr>
            <p:nvPr/>
          </p:nvSpPr>
          <p:spPr bwMode="auto">
            <a:xfrm>
              <a:off x="7436353" y="3302375"/>
              <a:ext cx="600963" cy="332626"/>
            </a:xfrm>
            <a:prstGeom prst="rect">
              <a:avLst/>
            </a:prstGeom>
            <a:noFill/>
            <a:ln>
              <a:noFill/>
            </a:ln>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b="0" i="0" u="none" strike="noStrike" cap="none" normalizeH="0" baseline="0" dirty="0">
                  <a:ln>
                    <a:noFill/>
                  </a:ln>
                  <a:solidFill>
                    <a:schemeClr val="bg1"/>
                  </a:solidFill>
                  <a:effectLst/>
                  <a:latin typeface="iCiel Cadena"/>
                  <a:ea typeface="微软雅黑" panose="020B0503020204020204" pitchFamily="34" charset="-122"/>
                </a:rPr>
                <a:t>PIRCE</a:t>
              </a:r>
              <a:endParaRPr kumimoji="0" lang="zh-CN" altLang="zh-CN" sz="1400" b="0" i="0" u="none" strike="noStrike" cap="none" normalizeH="0" baseline="0" dirty="0">
                <a:ln>
                  <a:noFill/>
                </a:ln>
                <a:solidFill>
                  <a:schemeClr val="bg1"/>
                </a:solidFill>
                <a:effectLst/>
                <a:latin typeface="iCiel Cadena"/>
              </a:endParaRPr>
            </a:p>
          </p:txBody>
        </p:sp>
        <p:sp>
          <p:nvSpPr>
            <p:cNvPr id="75" name="Rectangle 55">
              <a:extLst>
                <a:ext uri="{FF2B5EF4-FFF2-40B4-BE49-F238E27FC236}">
                  <a16:creationId xmlns:a16="http://schemas.microsoft.com/office/drawing/2014/main" id="{F4994BDB-0663-453D-8693-5509DC8D4AF5}"/>
                </a:ext>
              </a:extLst>
            </p:cNvPr>
            <p:cNvSpPr>
              <a:spLocks noChangeArrowheads="1"/>
            </p:cNvSpPr>
            <p:nvPr/>
          </p:nvSpPr>
          <p:spPr bwMode="auto">
            <a:xfrm>
              <a:off x="6073774" y="3275013"/>
              <a:ext cx="217897"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G</a:t>
              </a:r>
              <a:endParaRPr kumimoji="0" lang="zh-CN" altLang="zh-CN" sz="1800" b="0" i="0" u="none" strike="noStrike" cap="none" normalizeH="0" baseline="0" dirty="0">
                <a:ln>
                  <a:noFill/>
                </a:ln>
                <a:solidFill>
                  <a:schemeClr val="tx1"/>
                </a:solidFill>
                <a:effectLst/>
                <a:latin typeface="iCiel Cadena"/>
              </a:endParaRPr>
            </a:p>
          </p:txBody>
        </p:sp>
        <p:sp>
          <p:nvSpPr>
            <p:cNvPr id="76" name="Rectangle 56">
              <a:extLst>
                <a:ext uri="{FF2B5EF4-FFF2-40B4-BE49-F238E27FC236}">
                  <a16:creationId xmlns:a16="http://schemas.microsoft.com/office/drawing/2014/main" id="{9A64F0FB-6F84-4FFF-9CB8-EAFD443A43AC}"/>
                </a:ext>
              </a:extLst>
            </p:cNvPr>
            <p:cNvSpPr>
              <a:spLocks noChangeArrowheads="1"/>
            </p:cNvSpPr>
            <p:nvPr/>
          </p:nvSpPr>
          <p:spPr bwMode="auto">
            <a:xfrm>
              <a:off x="6073774" y="3709988"/>
              <a:ext cx="158470"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S</a:t>
              </a:r>
              <a:endParaRPr kumimoji="0" lang="zh-CN" altLang="zh-CN" sz="1800" b="0" i="0" u="none" strike="noStrike" cap="none" normalizeH="0" baseline="0" dirty="0">
                <a:ln>
                  <a:noFill/>
                </a:ln>
                <a:solidFill>
                  <a:schemeClr val="tx1"/>
                </a:solidFill>
                <a:effectLst/>
                <a:latin typeface="iCiel Cadena"/>
              </a:endParaRPr>
            </a:p>
          </p:txBody>
        </p:sp>
        <p:sp>
          <p:nvSpPr>
            <p:cNvPr id="77" name="Rectangle 57">
              <a:extLst>
                <a:ext uri="{FF2B5EF4-FFF2-40B4-BE49-F238E27FC236}">
                  <a16:creationId xmlns:a16="http://schemas.microsoft.com/office/drawing/2014/main" id="{E4C505D5-C5ED-434D-8653-EE649CADCB6F}"/>
                </a:ext>
              </a:extLst>
            </p:cNvPr>
            <p:cNvSpPr>
              <a:spLocks noChangeArrowheads="1"/>
            </p:cNvSpPr>
            <p:nvPr/>
          </p:nvSpPr>
          <p:spPr bwMode="auto">
            <a:xfrm>
              <a:off x="4335463" y="4602163"/>
              <a:ext cx="16927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T</a:t>
              </a:r>
              <a:endParaRPr kumimoji="0" lang="zh-CN" altLang="zh-CN" sz="1800" b="0" i="0" u="none" strike="noStrike" cap="none" normalizeH="0" baseline="0" dirty="0">
                <a:ln>
                  <a:noFill/>
                </a:ln>
                <a:solidFill>
                  <a:schemeClr val="tx1"/>
                </a:solidFill>
                <a:effectLst/>
                <a:latin typeface="iCiel Cadena"/>
              </a:endParaRPr>
            </a:p>
          </p:txBody>
        </p:sp>
        <p:sp>
          <p:nvSpPr>
            <p:cNvPr id="78" name="Rectangle 58">
              <a:extLst>
                <a:ext uri="{FF2B5EF4-FFF2-40B4-BE49-F238E27FC236}">
                  <a16:creationId xmlns:a16="http://schemas.microsoft.com/office/drawing/2014/main" id="{DEFF40AE-ED0F-4466-ABCE-E566165508D5}"/>
                </a:ext>
              </a:extLst>
            </p:cNvPr>
            <p:cNvSpPr>
              <a:spLocks noChangeArrowheads="1"/>
            </p:cNvSpPr>
            <p:nvPr/>
          </p:nvSpPr>
          <p:spPr bwMode="auto">
            <a:xfrm>
              <a:off x="4335463" y="4948238"/>
              <a:ext cx="21609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H</a:t>
              </a:r>
              <a:endParaRPr kumimoji="0" lang="zh-CN" altLang="zh-CN" sz="1800" b="0" i="0" u="none" strike="noStrike" cap="none" normalizeH="0" baseline="0" dirty="0">
                <a:ln>
                  <a:noFill/>
                </a:ln>
                <a:solidFill>
                  <a:schemeClr val="tx1"/>
                </a:solidFill>
                <a:effectLst/>
                <a:latin typeface="iCiel Cadena"/>
              </a:endParaRPr>
            </a:p>
          </p:txBody>
        </p:sp>
      </p:grpSp>
      <p:sp>
        <p:nvSpPr>
          <p:cNvPr id="79" name="Rectangle 78"/>
          <p:cNvSpPr/>
          <p:nvPr/>
        </p:nvSpPr>
        <p:spPr>
          <a:xfrm>
            <a:off x="1967602" y="3249041"/>
            <a:ext cx="8417625" cy="830997"/>
          </a:xfrm>
          <a:prstGeom prst="rect">
            <a:avLst/>
          </a:prstGeom>
          <a:solidFill>
            <a:schemeClr val="bg1"/>
          </a:solidFill>
        </p:spPr>
        <p:txBody>
          <a:bodyPr wrap="none" lIns="91440" tIns="45720" rIns="91440" bIns="45720">
            <a:spAutoFit/>
          </a:bodyPr>
          <a:lstStyle/>
          <a:p>
            <a:pPr algn="ctr"/>
            <a:r>
              <a:rPr lang="en-US" sz="4800" b="1" dirty="0">
                <a:ln w="22225">
                  <a:solidFill>
                    <a:schemeClr val="accent2"/>
                  </a:solidFill>
                  <a:prstDash val="solid"/>
                </a:ln>
                <a:solidFill>
                  <a:schemeClr val="accent2">
                    <a:lumMod val="75000"/>
                  </a:schemeClr>
                </a:solidFill>
                <a:latin typeface="Times New Roman" panose="02020603050405020304" pitchFamily="18" charset="0"/>
                <a:cs typeface="Times New Roman" panose="02020603050405020304" pitchFamily="18" charset="0"/>
              </a:rPr>
              <a:t>TẠM BIỆT VÀ HẸN GẶP LẠI</a:t>
            </a:r>
          </a:p>
        </p:txBody>
      </p:sp>
      <p:pic>
        <p:nvPicPr>
          <p:cNvPr id="83" name="图片 14">
            <a:extLst>
              <a:ext uri="{FF2B5EF4-FFF2-40B4-BE49-F238E27FC236}">
                <a16:creationId xmlns:a16="http://schemas.microsoft.com/office/drawing/2014/main" id="{24C4C1C4-43C3-40EE-887E-6B37C3452A6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3687" y="4174670"/>
            <a:ext cx="4084635" cy="2041582"/>
          </a:xfrm>
          <a:prstGeom prst="rect">
            <a:avLst/>
          </a:prstGeom>
        </p:spPr>
      </p:pic>
      <p:pic>
        <p:nvPicPr>
          <p:cNvPr id="84" name="图片 6">
            <a:extLst>
              <a:ext uri="{FF2B5EF4-FFF2-40B4-BE49-F238E27FC236}">
                <a16:creationId xmlns:a16="http://schemas.microsoft.com/office/drawing/2014/main" id="{D55673E8-2FB0-4E85-B254-56C877C27F9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9863874" y="-342891"/>
            <a:ext cx="2162083" cy="2588323"/>
          </a:xfrm>
          <a:prstGeom prst="rect">
            <a:avLst/>
          </a:prstGeom>
        </p:spPr>
      </p:pic>
      <p:pic>
        <p:nvPicPr>
          <p:cNvPr id="80" name="Picture 79">
            <a:extLst>
              <a:ext uri="{FF2B5EF4-FFF2-40B4-BE49-F238E27FC236}">
                <a16:creationId xmlns:a16="http://schemas.microsoft.com/office/drawing/2014/main" id="{01C6D124-A318-4E2E-83D5-004EDDD131FA}"/>
              </a:ext>
            </a:extLst>
          </p:cNvPr>
          <p:cNvPicPr>
            <a:picLocks noChangeAspect="1"/>
          </p:cNvPicPr>
          <p:nvPr/>
        </p:nvPicPr>
        <p:blipFill>
          <a:blip r:embed="rId6"/>
          <a:stretch>
            <a:fillRect/>
          </a:stretch>
        </p:blipFill>
        <p:spPr>
          <a:xfrm>
            <a:off x="132402" y="2491800"/>
            <a:ext cx="589731" cy="520622"/>
          </a:xfrm>
          <a:prstGeom prst="rect">
            <a:avLst/>
          </a:prstGeom>
        </p:spPr>
      </p:pic>
    </p:spTree>
    <p:extLst>
      <p:ext uri="{BB962C8B-B14F-4D97-AF65-F5344CB8AC3E}">
        <p14:creationId xmlns:p14="http://schemas.microsoft.com/office/powerpoint/2010/main" val="21769427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84"/>
                                        </p:tgtEl>
                                        <p:attrNameLst>
                                          <p:attrName>style.visibility</p:attrName>
                                        </p:attrNameLst>
                                      </p:cBhvr>
                                      <p:to>
                                        <p:strVal val="visible"/>
                                      </p:to>
                                    </p:set>
                                    <p:animEffect transition="in" filter="fade">
                                      <p:cBhvr>
                                        <p:cTn id="7" dur="1000"/>
                                        <p:tgtEl>
                                          <p:spTgt spid="84"/>
                                        </p:tgtEl>
                                      </p:cBhvr>
                                    </p:animEffect>
                                    <p:anim calcmode="lin" valueType="num">
                                      <p:cBhvr>
                                        <p:cTn id="8" dur="1000" fill="hold"/>
                                        <p:tgtEl>
                                          <p:spTgt spid="84"/>
                                        </p:tgtEl>
                                        <p:attrNameLst>
                                          <p:attrName>ppt_x</p:attrName>
                                        </p:attrNameLst>
                                      </p:cBhvr>
                                      <p:tavLst>
                                        <p:tav tm="0">
                                          <p:val>
                                            <p:strVal val="#ppt_x"/>
                                          </p:val>
                                        </p:tav>
                                        <p:tav tm="100000">
                                          <p:val>
                                            <p:strVal val="#ppt_x"/>
                                          </p:val>
                                        </p:tav>
                                      </p:tavLst>
                                    </p:anim>
                                    <p:anim calcmode="lin" valueType="num">
                                      <p:cBhvr>
                                        <p:cTn id="9" dur="1000" fill="hold"/>
                                        <p:tgtEl>
                                          <p:spTgt spid="8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F2A6422E-1239-424D-A9AC-7C016DFA5003}"/>
              </a:ext>
            </a:extLst>
          </p:cNvPr>
          <p:cNvGrpSpPr/>
          <p:nvPr/>
        </p:nvGrpSpPr>
        <p:grpSpPr>
          <a:xfrm>
            <a:off x="329987" y="128942"/>
            <a:ext cx="4134561" cy="2508169"/>
            <a:chOff x="301091" y="301982"/>
            <a:chExt cx="4134561" cy="2508169"/>
          </a:xfrm>
        </p:grpSpPr>
        <p:pic>
          <p:nvPicPr>
            <p:cNvPr id="6" name="Picture 5">
              <a:extLst>
                <a:ext uri="{FF2B5EF4-FFF2-40B4-BE49-F238E27FC236}">
                  <a16:creationId xmlns:a16="http://schemas.microsoft.com/office/drawing/2014/main" id="{A4BD8349-BD85-4613-9513-E9EC2902C2B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01091" y="301982"/>
              <a:ext cx="4134561" cy="2508169"/>
            </a:xfrm>
            <a:prstGeom prst="rect">
              <a:avLst/>
            </a:prstGeom>
          </p:spPr>
        </p:pic>
        <p:pic>
          <p:nvPicPr>
            <p:cNvPr id="8" name="Picture 7">
              <a:extLst>
                <a:ext uri="{FF2B5EF4-FFF2-40B4-BE49-F238E27FC236}">
                  <a16:creationId xmlns:a16="http://schemas.microsoft.com/office/drawing/2014/main" id="{FD433534-521B-4282-B898-22AB8B0BD9F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86620" y="498387"/>
              <a:ext cx="1158339" cy="914479"/>
            </a:xfrm>
            <a:prstGeom prst="rect">
              <a:avLst/>
            </a:prstGeom>
          </p:spPr>
        </p:pic>
      </p:grpSp>
      <p:grpSp>
        <p:nvGrpSpPr>
          <p:cNvPr id="12" name="Group 11">
            <a:extLst>
              <a:ext uri="{FF2B5EF4-FFF2-40B4-BE49-F238E27FC236}">
                <a16:creationId xmlns:a16="http://schemas.microsoft.com/office/drawing/2014/main" id="{356A26C7-1147-42FC-AADF-4ABDE0CAC4CB}"/>
              </a:ext>
            </a:extLst>
          </p:cNvPr>
          <p:cNvGrpSpPr/>
          <p:nvPr/>
        </p:nvGrpSpPr>
        <p:grpSpPr>
          <a:xfrm>
            <a:off x="4593230" y="1239827"/>
            <a:ext cx="6618519" cy="2619792"/>
            <a:chOff x="1768766" y="4552258"/>
            <a:chExt cx="7300588" cy="2237383"/>
          </a:xfrm>
        </p:grpSpPr>
        <p:sp>
          <p:nvSpPr>
            <p:cNvPr id="10" name="Speech Bubble: Rectangle with Corners Rounded 9">
              <a:extLst>
                <a:ext uri="{FF2B5EF4-FFF2-40B4-BE49-F238E27FC236}">
                  <a16:creationId xmlns:a16="http://schemas.microsoft.com/office/drawing/2014/main" id="{87463E55-27CE-4F53-84D3-A2D16AD8D959}"/>
                </a:ext>
              </a:extLst>
            </p:cNvPr>
            <p:cNvSpPr/>
            <p:nvPr/>
          </p:nvSpPr>
          <p:spPr>
            <a:xfrm>
              <a:off x="1768766" y="4644318"/>
              <a:ext cx="7212563" cy="2145323"/>
            </a:xfrm>
            <a:prstGeom prst="wedgeRoundRectCallout">
              <a:avLst>
                <a:gd name="adj1" fmla="val 32336"/>
                <a:gd name="adj2" fmla="val 14223"/>
                <a:gd name="adj3" fmla="val 16667"/>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Speech Bubble: Rectangle with Corners Rounded 10">
              <a:extLst>
                <a:ext uri="{FF2B5EF4-FFF2-40B4-BE49-F238E27FC236}">
                  <a16:creationId xmlns:a16="http://schemas.microsoft.com/office/drawing/2014/main" id="{A6C8193F-D622-4D36-935C-6910A39E3518}"/>
                </a:ext>
              </a:extLst>
            </p:cNvPr>
            <p:cNvSpPr/>
            <p:nvPr/>
          </p:nvSpPr>
          <p:spPr>
            <a:xfrm>
              <a:off x="1856791" y="4552258"/>
              <a:ext cx="7212563" cy="2145323"/>
            </a:xfrm>
            <a:prstGeom prst="wedgeRoundRectCallout">
              <a:avLst>
                <a:gd name="adj1" fmla="val -57056"/>
                <a:gd name="adj2" fmla="val 42928"/>
                <a:gd name="adj3" fmla="val 16667"/>
              </a:avLst>
            </a:prstGeom>
            <a:solidFill>
              <a:schemeClr val="bg1"/>
            </a:solidFill>
            <a:ln w="19050">
              <a:solidFill>
                <a:schemeClr val="bg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3" name="Rectangle 12">
            <a:extLst>
              <a:ext uri="{FF2B5EF4-FFF2-40B4-BE49-F238E27FC236}">
                <a16:creationId xmlns:a16="http://schemas.microsoft.com/office/drawing/2014/main" id="{FBFE8E40-0C04-41D1-A809-0C5B1905F92A}"/>
              </a:ext>
            </a:extLst>
          </p:cNvPr>
          <p:cNvSpPr/>
          <p:nvPr/>
        </p:nvSpPr>
        <p:spPr>
          <a:xfrm>
            <a:off x="4688836" y="1383026"/>
            <a:ext cx="6507108" cy="2400657"/>
          </a:xfrm>
          <a:prstGeom prst="rect">
            <a:avLst/>
          </a:prstGeom>
        </p:spPr>
        <p:txBody>
          <a:bodyPr wrap="square">
            <a:spAutoFit/>
          </a:bodyPr>
          <a:lstStyle/>
          <a:p>
            <a:pPr algn="ctr" defTabSz="342900">
              <a:lnSpc>
                <a:spcPct val="150000"/>
              </a:lnSpc>
            </a:pPr>
            <a:r>
              <a:rPr lang="vi-VN" sz="2000" dirty="0">
                <a:latin typeface="UTM Avo" panose="02040603050506020204" pitchFamily="18" charset="0"/>
                <a:cs typeface="Times New Roman" panose="02020603050405020304" pitchFamily="18" charset="0"/>
              </a:rPr>
              <a:t>Tên tớ là An</a:t>
            </a:r>
            <a:r>
              <a:rPr lang="vi-VN" sz="2000" dirty="0" smtClean="0">
                <a:latin typeface="UTM Avo" panose="02040603050506020204" pitchFamily="18" charset="0"/>
                <a:cs typeface="Times New Roman" panose="02020603050405020304" pitchFamily="18" charset="0"/>
              </a:rPr>
              <a:t>, sở thích của tớ là </a:t>
            </a:r>
            <a:r>
              <a:rPr lang="vi-VN" sz="2000" dirty="0">
                <a:latin typeface="UTM Avo" panose="02040603050506020204" pitchFamily="18" charset="0"/>
                <a:cs typeface="Times New Roman" panose="02020603050405020304" pitchFamily="18" charset="0"/>
              </a:rPr>
              <a:t>sưu tầm thơ hay về cảnh đẹp </a:t>
            </a:r>
            <a:r>
              <a:rPr lang="vi-VN" sz="2000" dirty="0" smtClean="0">
                <a:latin typeface="UTM Avo" panose="02040603050506020204" pitchFamily="18" charset="0"/>
                <a:cs typeface="Times New Roman" panose="02020603050405020304" pitchFamily="18" charset="0"/>
              </a:rPr>
              <a:t>quê hương</a:t>
            </a:r>
            <a:r>
              <a:rPr lang="vi-VN" sz="2000" dirty="0">
                <a:latin typeface="UTM Avo" panose="02040603050506020204" pitchFamily="18" charset="0"/>
                <a:cs typeface="Times New Roman" panose="02020603050405020304" pitchFamily="18" charset="0"/>
              </a:rPr>
              <a:t>, An rất thích bài thơ “Trăng ơi…từ</a:t>
            </a:r>
          </a:p>
          <a:p>
            <a:pPr algn="ctr" defTabSz="342900">
              <a:lnSpc>
                <a:spcPct val="150000"/>
              </a:lnSpc>
            </a:pPr>
            <a:r>
              <a:rPr lang="vi-VN" sz="2000" dirty="0">
                <a:latin typeface="UTM Avo" panose="02040603050506020204" pitchFamily="18" charset="0"/>
                <a:cs typeface="Times New Roman" panose="02020603050405020304" pitchFamily="18" charset="0"/>
              </a:rPr>
              <a:t>đâu đến?” của nhà thơ Trần Đăng Khoa</a:t>
            </a:r>
            <a:r>
              <a:rPr lang="vi-VN" sz="2000" dirty="0" smtClean="0">
                <a:latin typeface="UTM Avo" panose="02040603050506020204" pitchFamily="18" charset="0"/>
                <a:cs typeface="Times New Roman" panose="02020603050405020304" pitchFamily="18" charset="0"/>
              </a:rPr>
              <a:t>. Theo bạn, trong 2 khổ thơ trên </a:t>
            </a:r>
            <a:r>
              <a:rPr lang="vi-VN" sz="2000" dirty="0">
                <a:latin typeface="UTM Avo" panose="02040603050506020204" pitchFamily="18" charset="0"/>
                <a:cs typeface="Times New Roman" panose="02020603050405020304" pitchFamily="18" charset="0"/>
              </a:rPr>
              <a:t>có  Câu thơ nào được lặp lại nhiều</a:t>
            </a:r>
          </a:p>
          <a:p>
            <a:pPr algn="ctr" defTabSz="342900">
              <a:lnSpc>
                <a:spcPct val="150000"/>
              </a:lnSpc>
            </a:pPr>
            <a:r>
              <a:rPr lang="vi-VN" sz="2000" dirty="0">
                <a:latin typeface="UTM Avo" panose="02040603050506020204" pitchFamily="18" charset="0"/>
                <a:cs typeface="Times New Roman" panose="02020603050405020304" pitchFamily="18" charset="0"/>
              </a:rPr>
              <a:t>lần? </a:t>
            </a:r>
          </a:p>
        </p:txBody>
      </p:sp>
      <p:grpSp>
        <p:nvGrpSpPr>
          <p:cNvPr id="15" name="Group 14">
            <a:extLst>
              <a:ext uri="{FF2B5EF4-FFF2-40B4-BE49-F238E27FC236}">
                <a16:creationId xmlns:a16="http://schemas.microsoft.com/office/drawing/2014/main" id="{3A95127C-E707-4578-B525-F29FF2C55188}"/>
              </a:ext>
            </a:extLst>
          </p:cNvPr>
          <p:cNvGrpSpPr/>
          <p:nvPr/>
        </p:nvGrpSpPr>
        <p:grpSpPr>
          <a:xfrm>
            <a:off x="6226247" y="4194371"/>
            <a:ext cx="5533361" cy="2182818"/>
            <a:chOff x="1856791" y="4401655"/>
            <a:chExt cx="7212563" cy="2295926"/>
          </a:xfrm>
        </p:grpSpPr>
        <p:sp>
          <p:nvSpPr>
            <p:cNvPr id="16" name="Speech Bubble: Oval 15">
              <a:extLst>
                <a:ext uri="{FF2B5EF4-FFF2-40B4-BE49-F238E27FC236}">
                  <a16:creationId xmlns:a16="http://schemas.microsoft.com/office/drawing/2014/main" id="{639F988D-9E76-4703-9038-7B92BBABD961}"/>
                </a:ext>
              </a:extLst>
            </p:cNvPr>
            <p:cNvSpPr/>
            <p:nvPr/>
          </p:nvSpPr>
          <p:spPr>
            <a:xfrm>
              <a:off x="1856791" y="4401655"/>
              <a:ext cx="7212563" cy="2145323"/>
            </a:xfrm>
            <a:prstGeom prst="wedgeEllipseCallout">
              <a:avLst>
                <a:gd name="adj1" fmla="val -10080"/>
                <a:gd name="adj2" fmla="val 19948"/>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Speech Bubble: Oval 16">
              <a:extLst>
                <a:ext uri="{FF2B5EF4-FFF2-40B4-BE49-F238E27FC236}">
                  <a16:creationId xmlns:a16="http://schemas.microsoft.com/office/drawing/2014/main" id="{08887D25-18F0-4A11-ADE9-2AAE28D8E67D}"/>
                </a:ext>
              </a:extLst>
            </p:cNvPr>
            <p:cNvSpPr/>
            <p:nvPr/>
          </p:nvSpPr>
          <p:spPr>
            <a:xfrm>
              <a:off x="1856791" y="4552258"/>
              <a:ext cx="7212563" cy="2145323"/>
            </a:xfrm>
            <a:prstGeom prst="wedgeEllipseCallout">
              <a:avLst>
                <a:gd name="adj1" fmla="val -50463"/>
                <a:gd name="adj2" fmla="val 55913"/>
              </a:avLst>
            </a:prstGeom>
            <a:solidFill>
              <a:schemeClr val="bg1"/>
            </a:solidFill>
            <a:ln w="19050">
              <a:solidFill>
                <a:schemeClr val="bg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8" name="Picture 2">
            <a:extLst>
              <a:ext uri="{FF2B5EF4-FFF2-40B4-BE49-F238E27FC236}">
                <a16:creationId xmlns:a16="http://schemas.microsoft.com/office/drawing/2014/main" id="{EBC84797-42D2-4E8E-B8BD-22096657AE09}"/>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5069493" y="6035653"/>
            <a:ext cx="1156754" cy="822347"/>
          </a:xfrm>
          <a:prstGeom prst="rect">
            <a:avLst/>
          </a:prstGeom>
        </p:spPr>
      </p:pic>
      <p:sp>
        <p:nvSpPr>
          <p:cNvPr id="19" name="Rectangle 18">
            <a:extLst>
              <a:ext uri="{FF2B5EF4-FFF2-40B4-BE49-F238E27FC236}">
                <a16:creationId xmlns:a16="http://schemas.microsoft.com/office/drawing/2014/main" id="{4E13F798-587C-4135-9533-05E3CCBA2CAC}"/>
              </a:ext>
            </a:extLst>
          </p:cNvPr>
          <p:cNvSpPr/>
          <p:nvPr/>
        </p:nvSpPr>
        <p:spPr>
          <a:xfrm>
            <a:off x="6554463" y="4411437"/>
            <a:ext cx="4907295" cy="1938992"/>
          </a:xfrm>
          <a:prstGeom prst="rect">
            <a:avLst/>
          </a:prstGeom>
        </p:spPr>
        <p:txBody>
          <a:bodyPr wrap="square">
            <a:spAutoFit/>
          </a:bodyPr>
          <a:lstStyle/>
          <a:p>
            <a:pPr algn="ctr" defTabSz="342900">
              <a:lnSpc>
                <a:spcPct val="150000"/>
              </a:lnSpc>
            </a:pPr>
            <a:r>
              <a:rPr lang="en-US" sz="2000" dirty="0">
                <a:latin typeface="UTM Avo" panose="02040603050506020204" pitchFamily="18" charset="0"/>
                <a:cs typeface="Times New Roman" panose="02020603050405020304" pitchFamily="18" charset="0"/>
              </a:rPr>
              <a:t>Theo </a:t>
            </a:r>
            <a:r>
              <a:rPr lang="en-US" sz="2000" dirty="0" err="1">
                <a:latin typeface="UTM Avo" panose="02040603050506020204" pitchFamily="18" charset="0"/>
                <a:cs typeface="Times New Roman" panose="02020603050405020304" pitchFamily="18" charset="0"/>
              </a:rPr>
              <a:t>em</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trong</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phần</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mềm</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soạn</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thảo</a:t>
            </a:r>
            <a:endParaRPr lang="en-US" sz="2000" dirty="0">
              <a:latin typeface="UTM Avo" panose="02040603050506020204" pitchFamily="18" charset="0"/>
              <a:cs typeface="Times New Roman" panose="02020603050405020304" pitchFamily="18" charset="0"/>
            </a:endParaRPr>
          </a:p>
          <a:p>
            <a:pPr algn="ctr" defTabSz="342900">
              <a:lnSpc>
                <a:spcPct val="150000"/>
              </a:lnSpc>
            </a:pPr>
            <a:r>
              <a:rPr lang="en-US" sz="2000" dirty="0" err="1">
                <a:latin typeface="UTM Avo" panose="02040603050506020204" pitchFamily="18" charset="0"/>
                <a:cs typeface="Times New Roman" panose="02020603050405020304" pitchFamily="18" charset="0"/>
              </a:rPr>
              <a:t>văn</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bản</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có</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cách</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nào</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để</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soạn</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thảo</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các</a:t>
            </a:r>
            <a:endParaRPr lang="en-US" sz="2000" dirty="0">
              <a:latin typeface="UTM Avo" panose="02040603050506020204" pitchFamily="18" charset="0"/>
              <a:cs typeface="Times New Roman" panose="02020603050405020304" pitchFamily="18" charset="0"/>
            </a:endParaRPr>
          </a:p>
          <a:p>
            <a:pPr algn="ctr" defTabSz="342900">
              <a:lnSpc>
                <a:spcPct val="150000"/>
              </a:lnSpc>
            </a:pPr>
            <a:r>
              <a:rPr lang="en-US" sz="2000" dirty="0" err="1">
                <a:latin typeface="UTM Avo" panose="02040603050506020204" pitchFamily="18" charset="0"/>
                <a:cs typeface="Times New Roman" panose="02020603050405020304" pitchFamily="18" charset="0"/>
              </a:rPr>
              <a:t>phần</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văn</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bản</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giống</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nhau</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mà</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không</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phải</a:t>
            </a:r>
            <a:endParaRPr lang="en-US" sz="2000" dirty="0">
              <a:latin typeface="UTM Avo" panose="02040603050506020204" pitchFamily="18" charset="0"/>
              <a:cs typeface="Times New Roman" panose="02020603050405020304" pitchFamily="18" charset="0"/>
            </a:endParaRPr>
          </a:p>
          <a:p>
            <a:pPr algn="ctr" defTabSz="342900">
              <a:lnSpc>
                <a:spcPct val="150000"/>
              </a:lnSpc>
            </a:pPr>
            <a:r>
              <a:rPr lang="en-US" sz="2000" dirty="0" err="1">
                <a:latin typeface="UTM Avo" panose="02040603050506020204" pitchFamily="18" charset="0"/>
                <a:cs typeface="Times New Roman" panose="02020603050405020304" pitchFamily="18" charset="0"/>
              </a:rPr>
              <a:t>gõ</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nhiều</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lần</a:t>
            </a:r>
            <a:r>
              <a:rPr lang="en-US" sz="2000" dirty="0">
                <a:latin typeface="UTM Avo" panose="02040603050506020204" pitchFamily="18" charset="0"/>
                <a:cs typeface="Times New Roman" panose="02020603050405020304" pitchFamily="18" charset="0"/>
              </a:rPr>
              <a:t>?</a:t>
            </a:r>
            <a:endParaRPr lang="vi-VN" sz="2000" dirty="0">
              <a:latin typeface="UTM Avo" panose="02040603050506020204" pitchFamily="18" charset="0"/>
              <a:cs typeface="Times New Roman" panose="02020603050405020304" pitchFamily="18" charset="0"/>
            </a:endParaRPr>
          </a:p>
        </p:txBody>
      </p:sp>
      <p:sp>
        <p:nvSpPr>
          <p:cNvPr id="20" name="Rectangle 19">
            <a:extLst>
              <a:ext uri="{FF2B5EF4-FFF2-40B4-BE49-F238E27FC236}">
                <a16:creationId xmlns:a16="http://schemas.microsoft.com/office/drawing/2014/main" id="{BEF1B6C6-026F-4FB9-8D32-25D1F67CD14F}"/>
              </a:ext>
            </a:extLst>
          </p:cNvPr>
          <p:cNvSpPr/>
          <p:nvPr/>
        </p:nvSpPr>
        <p:spPr>
          <a:xfrm>
            <a:off x="1108932" y="927578"/>
            <a:ext cx="3076025" cy="878959"/>
          </a:xfrm>
          <a:prstGeom prst="rect">
            <a:avLst/>
          </a:prstGeom>
        </p:spPr>
        <p:txBody>
          <a:bodyPr wrap="square">
            <a:spAutoFit/>
          </a:bodyPr>
          <a:lstStyle/>
          <a:p>
            <a:pPr defTabSz="342900">
              <a:lnSpc>
                <a:spcPct val="150000"/>
              </a:lnSpc>
            </a:pPr>
            <a:r>
              <a:rPr lang="en-US" sz="4000" b="1">
                <a:solidFill>
                  <a:srgbClr val="0998D7"/>
                </a:solidFill>
                <a:latin typeface="SVN-SAF" panose="02040603050506020204" pitchFamily="18" charset="0"/>
                <a:cs typeface="Times New Roman" panose="02020603050405020304" pitchFamily="18" charset="0"/>
              </a:rPr>
              <a:t>KHỞI ĐỘNG</a:t>
            </a:r>
            <a:endParaRPr lang="vi-VN" sz="4000" b="1">
              <a:solidFill>
                <a:srgbClr val="0998D7"/>
              </a:solidFill>
              <a:latin typeface="SVN-SAF" panose="02040603050506020204" pitchFamily="18" charset="0"/>
              <a:cs typeface="Times New Roman" panose="02020603050405020304" pitchFamily="18" charset="0"/>
            </a:endParaRPr>
          </a:p>
        </p:txBody>
      </p:sp>
      <p:pic>
        <p:nvPicPr>
          <p:cNvPr id="22" name="Picture 21">
            <a:extLst>
              <a:ext uri="{FF2B5EF4-FFF2-40B4-BE49-F238E27FC236}">
                <a16:creationId xmlns:a16="http://schemas.microsoft.com/office/drawing/2014/main" id="{23C23F57-401E-4C15-8075-EC69D1031759}"/>
              </a:ext>
            </a:extLst>
          </p:cNvPr>
          <p:cNvPicPr>
            <a:picLocks noChangeAspect="1"/>
          </p:cNvPicPr>
          <p:nvPr/>
        </p:nvPicPr>
        <p:blipFill>
          <a:blip r:embed="rId6"/>
          <a:stretch>
            <a:fillRect/>
          </a:stretch>
        </p:blipFill>
        <p:spPr>
          <a:xfrm>
            <a:off x="11340432" y="1339064"/>
            <a:ext cx="521581" cy="460458"/>
          </a:xfrm>
          <a:prstGeom prst="rect">
            <a:avLst/>
          </a:prstGeom>
        </p:spPr>
      </p:pic>
      <p:grpSp>
        <p:nvGrpSpPr>
          <p:cNvPr id="9" name="Group 8"/>
          <p:cNvGrpSpPr/>
          <p:nvPr/>
        </p:nvGrpSpPr>
        <p:grpSpPr>
          <a:xfrm>
            <a:off x="1108932" y="2814275"/>
            <a:ext cx="2467645" cy="3536154"/>
            <a:chOff x="1108932" y="2637111"/>
            <a:chExt cx="2721246" cy="3899566"/>
          </a:xfrm>
        </p:grpSpPr>
        <p:pic>
          <p:nvPicPr>
            <p:cNvPr id="4" name="Picture 3"/>
            <p:cNvPicPr>
              <a:picLocks noChangeAspect="1"/>
            </p:cNvPicPr>
            <p:nvPr/>
          </p:nvPicPr>
          <p:blipFill rotWithShape="1">
            <a:blip r:embed="rId7"/>
            <a:srcRect l="4936" t="28392" r="3333"/>
            <a:stretch/>
          </p:blipFill>
          <p:spPr>
            <a:xfrm>
              <a:off x="1108932" y="3721395"/>
              <a:ext cx="2580565" cy="2815282"/>
            </a:xfrm>
            <a:prstGeom prst="rect">
              <a:avLst/>
            </a:prstGeom>
          </p:spPr>
        </p:pic>
        <p:pic>
          <p:nvPicPr>
            <p:cNvPr id="7" name="Picture 6"/>
            <p:cNvPicPr>
              <a:picLocks noChangeAspect="1"/>
            </p:cNvPicPr>
            <p:nvPr/>
          </p:nvPicPr>
          <p:blipFill rotWithShape="1">
            <a:blip r:embed="rId8"/>
            <a:srcRect l="3758" t="3665" r="-5449"/>
            <a:stretch/>
          </p:blipFill>
          <p:spPr>
            <a:xfrm>
              <a:off x="1111411" y="2637111"/>
              <a:ext cx="2718767" cy="3430676"/>
            </a:xfrm>
            <a:prstGeom prst="rect">
              <a:avLst/>
            </a:prstGeom>
          </p:spPr>
        </p:pic>
      </p:grpSp>
    </p:spTree>
    <p:extLst>
      <p:ext uri="{BB962C8B-B14F-4D97-AF65-F5344CB8AC3E}">
        <p14:creationId xmlns:p14="http://schemas.microsoft.com/office/powerpoint/2010/main" val="853397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1" nodeType="withEffect">
                                  <p:stCondLst>
                                    <p:cond delay="0"/>
                                  </p:stCondLst>
                                  <p:iterate type="lt">
                                    <p:tmPct val="0"/>
                                  </p:iterate>
                                  <p:childTnLst>
                                    <p:set>
                                      <p:cBhvr>
                                        <p:cTn id="9" dur="1" fill="hold">
                                          <p:stCondLst>
                                            <p:cond delay="0"/>
                                          </p:stCondLst>
                                        </p:cTn>
                                        <p:tgtEl>
                                          <p:spTgt spid="20"/>
                                        </p:tgtEl>
                                        <p:attrNameLst>
                                          <p:attrName>style.visibility</p:attrName>
                                        </p:attrNameLst>
                                      </p:cBhvr>
                                      <p:to>
                                        <p:strVal val="visible"/>
                                      </p:to>
                                    </p:set>
                                    <p:animEffect transition="in" filter="fade">
                                      <p:cBhvr>
                                        <p:cTn id="10" dur="500"/>
                                        <p:tgtEl>
                                          <p:spTgt spid="20"/>
                                        </p:tgtEl>
                                      </p:cBhvr>
                                    </p:animEffect>
                                  </p:childTnLst>
                                </p:cTn>
                              </p:par>
                            </p:childTnLst>
                          </p:cTn>
                        </p:par>
                        <p:par>
                          <p:cTn id="11" fill="hold">
                            <p:stCondLst>
                              <p:cond delay="500"/>
                            </p:stCondLst>
                            <p:childTnLst>
                              <p:par>
                                <p:cTn id="12" presetID="34" presetClass="emph" presetSubtype="0" fill="hold" grpId="0" nodeType="afterEffect">
                                  <p:stCondLst>
                                    <p:cond delay="0"/>
                                  </p:stCondLst>
                                  <p:iterate type="lt">
                                    <p:tmPct val="10000"/>
                                  </p:iterate>
                                  <p:childTnLst>
                                    <p:animMotion origin="layout" path="M 2.70833E-6 4.44444E-6 L 2.70833E-6 -0.07223 " pathEditMode="relative" rAng="0" ptsTypes="AA">
                                      <p:cBhvr>
                                        <p:cTn id="13" dur="250" accel="50000" decel="50000" autoRev="1" fill="hold">
                                          <p:stCondLst>
                                            <p:cond delay="0"/>
                                          </p:stCondLst>
                                        </p:cTn>
                                        <p:tgtEl>
                                          <p:spTgt spid="20"/>
                                        </p:tgtEl>
                                        <p:attrNameLst>
                                          <p:attrName>ppt_x</p:attrName>
                                          <p:attrName>ppt_y</p:attrName>
                                        </p:attrNameLst>
                                      </p:cBhvr>
                                      <p:rCtr x="0" y="-3611"/>
                                    </p:animMotion>
                                    <p:animRot by="1500000">
                                      <p:cBhvr>
                                        <p:cTn id="14" dur="125" fill="hold">
                                          <p:stCondLst>
                                            <p:cond delay="0"/>
                                          </p:stCondLst>
                                        </p:cTn>
                                        <p:tgtEl>
                                          <p:spTgt spid="20"/>
                                        </p:tgtEl>
                                        <p:attrNameLst>
                                          <p:attrName>r</p:attrName>
                                        </p:attrNameLst>
                                      </p:cBhvr>
                                    </p:animRot>
                                    <p:animRot by="-1500000">
                                      <p:cBhvr>
                                        <p:cTn id="15" dur="125" fill="hold">
                                          <p:stCondLst>
                                            <p:cond delay="125"/>
                                          </p:stCondLst>
                                        </p:cTn>
                                        <p:tgtEl>
                                          <p:spTgt spid="20"/>
                                        </p:tgtEl>
                                        <p:attrNameLst>
                                          <p:attrName>r</p:attrName>
                                        </p:attrNameLst>
                                      </p:cBhvr>
                                    </p:animRot>
                                    <p:animRot by="-1500000">
                                      <p:cBhvr>
                                        <p:cTn id="16" dur="125" fill="hold">
                                          <p:stCondLst>
                                            <p:cond delay="250"/>
                                          </p:stCondLst>
                                        </p:cTn>
                                        <p:tgtEl>
                                          <p:spTgt spid="20"/>
                                        </p:tgtEl>
                                        <p:attrNameLst>
                                          <p:attrName>r</p:attrName>
                                        </p:attrNameLst>
                                      </p:cBhvr>
                                    </p:animRot>
                                    <p:animRot by="1500000">
                                      <p:cBhvr>
                                        <p:cTn id="17" dur="125" fill="hold">
                                          <p:stCondLst>
                                            <p:cond delay="375"/>
                                          </p:stCondLst>
                                        </p:cTn>
                                        <p:tgtEl>
                                          <p:spTgt spid="20"/>
                                        </p:tgtEl>
                                        <p:attrNameLst>
                                          <p:attrName>r</p:attrName>
                                        </p:attrNameLst>
                                      </p:cBhvr>
                                    </p:animRot>
                                  </p:childTnLst>
                                </p:cTn>
                              </p:par>
                            </p:childTnLst>
                          </p:cTn>
                        </p:par>
                        <p:par>
                          <p:cTn id="18" fill="hold">
                            <p:stCondLst>
                              <p:cond delay="1350"/>
                            </p:stCondLst>
                            <p:childTnLst>
                              <p:par>
                                <p:cTn id="19" presetID="42" presetClass="entr" presetSubtype="0" fill="hold" grpId="0" nodeType="after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1000"/>
                                        <p:tgtEl>
                                          <p:spTgt spid="13"/>
                                        </p:tgtEl>
                                      </p:cBhvr>
                                    </p:animEffect>
                                    <p:anim calcmode="lin" valueType="num">
                                      <p:cBhvr>
                                        <p:cTn id="22" dur="1000" fill="hold"/>
                                        <p:tgtEl>
                                          <p:spTgt spid="13"/>
                                        </p:tgtEl>
                                        <p:attrNameLst>
                                          <p:attrName>ppt_x</p:attrName>
                                        </p:attrNameLst>
                                      </p:cBhvr>
                                      <p:tavLst>
                                        <p:tav tm="0">
                                          <p:val>
                                            <p:strVal val="#ppt_x"/>
                                          </p:val>
                                        </p:tav>
                                        <p:tav tm="100000">
                                          <p:val>
                                            <p:strVal val="#ppt_x"/>
                                          </p:val>
                                        </p:tav>
                                      </p:tavLst>
                                    </p:anim>
                                    <p:anim calcmode="lin" valueType="num">
                                      <p:cBhvr>
                                        <p:cTn id="23" dur="1000" fill="hold"/>
                                        <p:tgtEl>
                                          <p:spTgt spid="13"/>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1000"/>
                                        <p:tgtEl>
                                          <p:spTgt spid="12"/>
                                        </p:tgtEl>
                                      </p:cBhvr>
                                    </p:animEffect>
                                    <p:anim calcmode="lin" valueType="num">
                                      <p:cBhvr>
                                        <p:cTn id="27" dur="1000" fill="hold"/>
                                        <p:tgtEl>
                                          <p:spTgt spid="12"/>
                                        </p:tgtEl>
                                        <p:attrNameLst>
                                          <p:attrName>ppt_x</p:attrName>
                                        </p:attrNameLst>
                                      </p:cBhvr>
                                      <p:tavLst>
                                        <p:tav tm="0">
                                          <p:val>
                                            <p:strVal val="#ppt_x"/>
                                          </p:val>
                                        </p:tav>
                                        <p:tav tm="100000">
                                          <p:val>
                                            <p:strVal val="#ppt_x"/>
                                          </p:val>
                                        </p:tav>
                                      </p:tavLst>
                                    </p:anim>
                                    <p:anim calcmode="lin" valueType="num">
                                      <p:cBhvr>
                                        <p:cTn id="28"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fade">
                                      <p:cBhvr>
                                        <p:cTn id="33" dur="500"/>
                                        <p:tgtEl>
                                          <p:spTgt spid="18"/>
                                        </p:tgtEl>
                                      </p:cBhvr>
                                    </p:animEffect>
                                  </p:childTnLst>
                                </p:cTn>
                              </p:par>
                            </p:childTnLst>
                          </p:cTn>
                        </p:par>
                        <p:par>
                          <p:cTn id="34" fill="hold">
                            <p:stCondLst>
                              <p:cond delay="500"/>
                            </p:stCondLst>
                            <p:childTnLst>
                              <p:par>
                                <p:cTn id="35" presetID="14" presetClass="entr" presetSubtype="10" fill="hold" grpId="0" nodeType="after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randombar(horizontal)">
                                      <p:cBhvr>
                                        <p:cTn id="37" dur="500"/>
                                        <p:tgtEl>
                                          <p:spTgt spid="19"/>
                                        </p:tgtEl>
                                      </p:cBhvr>
                                    </p:animEffect>
                                  </p:childTnLst>
                                </p:cTn>
                              </p:par>
                              <p:par>
                                <p:cTn id="38" presetID="14" presetClass="entr" presetSubtype="10" fill="hold" nodeType="with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randombar(horizontal)">
                                      <p:cBhvr>
                                        <p:cTn id="4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9" grpId="0"/>
      <p:bldP spid="20" grpId="0"/>
      <p:bldP spid="20"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E10EB54-4731-4DD5-8421-518086FEA3E2}"/>
              </a:ext>
            </a:extLst>
          </p:cNvPr>
          <p:cNvSpPr/>
          <p:nvPr/>
        </p:nvSpPr>
        <p:spPr>
          <a:xfrm>
            <a:off x="614526" y="292955"/>
            <a:ext cx="8211146" cy="738664"/>
          </a:xfrm>
          <a:prstGeom prst="rect">
            <a:avLst/>
          </a:prstGeom>
        </p:spPr>
        <p:txBody>
          <a:bodyPr wrap="square">
            <a:spAutoFit/>
          </a:bodyPr>
          <a:lstStyle/>
          <a:p>
            <a:pPr defTabSz="342900">
              <a:lnSpc>
                <a:spcPct val="150000"/>
              </a:lnSpc>
            </a:pPr>
            <a:r>
              <a:rPr lang="en-US" sz="2800" b="1" dirty="0">
                <a:solidFill>
                  <a:srgbClr val="F03C69"/>
                </a:solidFill>
                <a:latin typeface="SVN-SAF" panose="02040603050506020204" pitchFamily="18" charset="0"/>
                <a:cs typeface="Times New Roman" panose="02020603050405020304" pitchFamily="18" charset="0"/>
              </a:rPr>
              <a:t>1. Sao </a:t>
            </a:r>
            <a:r>
              <a:rPr lang="en-US" sz="2800" b="1" dirty="0" err="1">
                <a:solidFill>
                  <a:srgbClr val="F03C69"/>
                </a:solidFill>
                <a:latin typeface="SVN-SAF" panose="02040603050506020204" pitchFamily="18" charset="0"/>
                <a:cs typeface="Times New Roman" panose="02020603050405020304" pitchFamily="18" charset="0"/>
              </a:rPr>
              <a:t>chép</a:t>
            </a:r>
            <a:r>
              <a:rPr lang="en-US" sz="2800" b="1" dirty="0">
                <a:solidFill>
                  <a:srgbClr val="F03C69"/>
                </a:solidFill>
                <a:latin typeface="SVN-SAF" panose="02040603050506020204" pitchFamily="18" charset="0"/>
                <a:cs typeface="Times New Roman" panose="02020603050405020304" pitchFamily="18" charset="0"/>
              </a:rPr>
              <a:t>, di </a:t>
            </a:r>
            <a:r>
              <a:rPr lang="en-US" sz="2800" b="1" dirty="0" err="1">
                <a:solidFill>
                  <a:srgbClr val="F03C69"/>
                </a:solidFill>
                <a:latin typeface="SVN-SAF" panose="02040603050506020204" pitchFamily="18" charset="0"/>
                <a:cs typeface="Times New Roman" panose="02020603050405020304" pitchFamily="18" charset="0"/>
              </a:rPr>
              <a:t>chuyển</a:t>
            </a:r>
            <a:r>
              <a:rPr lang="en-US" sz="2800" b="1" dirty="0">
                <a:solidFill>
                  <a:srgbClr val="F03C69"/>
                </a:solidFill>
                <a:latin typeface="SVN-SAF" panose="02040603050506020204" pitchFamily="18" charset="0"/>
                <a:cs typeface="Times New Roman" panose="02020603050405020304" pitchFamily="18" charset="0"/>
              </a:rPr>
              <a:t> </a:t>
            </a:r>
            <a:r>
              <a:rPr lang="en-US" sz="2800" b="1" dirty="0" err="1">
                <a:solidFill>
                  <a:srgbClr val="F03C69"/>
                </a:solidFill>
                <a:latin typeface="SVN-SAF" panose="02040603050506020204" pitchFamily="18" charset="0"/>
                <a:cs typeface="Times New Roman" panose="02020603050405020304" pitchFamily="18" charset="0"/>
              </a:rPr>
              <a:t>một</a:t>
            </a:r>
            <a:r>
              <a:rPr lang="en-US" sz="2800" b="1" dirty="0">
                <a:solidFill>
                  <a:srgbClr val="F03C69"/>
                </a:solidFill>
                <a:latin typeface="SVN-SAF" panose="02040603050506020204" pitchFamily="18" charset="0"/>
                <a:cs typeface="Times New Roman" panose="02020603050405020304" pitchFamily="18" charset="0"/>
              </a:rPr>
              <a:t> </a:t>
            </a:r>
            <a:r>
              <a:rPr lang="en-US" sz="2800" b="1" dirty="0" err="1">
                <a:solidFill>
                  <a:srgbClr val="F03C69"/>
                </a:solidFill>
                <a:latin typeface="SVN-SAF" panose="02040603050506020204" pitchFamily="18" charset="0"/>
                <a:cs typeface="Times New Roman" panose="02020603050405020304" pitchFamily="18" charset="0"/>
              </a:rPr>
              <a:t>phần</a:t>
            </a:r>
            <a:r>
              <a:rPr lang="en-US" sz="2800" b="1" dirty="0">
                <a:solidFill>
                  <a:srgbClr val="F03C69"/>
                </a:solidFill>
                <a:latin typeface="SVN-SAF" panose="02040603050506020204" pitchFamily="18" charset="0"/>
                <a:cs typeface="Times New Roman" panose="02020603050405020304" pitchFamily="18" charset="0"/>
              </a:rPr>
              <a:t> </a:t>
            </a:r>
            <a:r>
              <a:rPr lang="en-US" sz="2800" b="1" dirty="0" err="1">
                <a:solidFill>
                  <a:srgbClr val="F03C69"/>
                </a:solidFill>
                <a:latin typeface="SVN-SAF" panose="02040603050506020204" pitchFamily="18" charset="0"/>
                <a:cs typeface="Times New Roman" panose="02020603050405020304" pitchFamily="18" charset="0"/>
              </a:rPr>
              <a:t>văn</a:t>
            </a:r>
            <a:r>
              <a:rPr lang="en-US" sz="2800" b="1" dirty="0">
                <a:solidFill>
                  <a:srgbClr val="F03C69"/>
                </a:solidFill>
                <a:latin typeface="SVN-SAF" panose="02040603050506020204" pitchFamily="18" charset="0"/>
                <a:cs typeface="Times New Roman" panose="02020603050405020304" pitchFamily="18" charset="0"/>
              </a:rPr>
              <a:t> </a:t>
            </a:r>
            <a:r>
              <a:rPr lang="en-US" sz="2800" b="1" dirty="0" err="1">
                <a:solidFill>
                  <a:srgbClr val="F03C69"/>
                </a:solidFill>
                <a:latin typeface="SVN-SAF" panose="02040603050506020204" pitchFamily="18" charset="0"/>
                <a:cs typeface="Times New Roman" panose="02020603050405020304" pitchFamily="18" charset="0"/>
              </a:rPr>
              <a:t>bản</a:t>
            </a:r>
            <a:endParaRPr lang="vi-VN" sz="2800" b="1" dirty="0">
              <a:solidFill>
                <a:srgbClr val="F03C69"/>
              </a:solidFill>
              <a:cs typeface="Times New Roman" panose="02020603050405020304" pitchFamily="18" charset="0"/>
            </a:endParaRPr>
          </a:p>
        </p:txBody>
      </p:sp>
      <p:sp>
        <p:nvSpPr>
          <p:cNvPr id="27" name="Rectangle 26">
            <a:extLst>
              <a:ext uri="{FF2B5EF4-FFF2-40B4-BE49-F238E27FC236}">
                <a16:creationId xmlns:a16="http://schemas.microsoft.com/office/drawing/2014/main" id="{39558349-1F9F-48F3-830E-5BABDBF449D9}"/>
              </a:ext>
            </a:extLst>
          </p:cNvPr>
          <p:cNvSpPr/>
          <p:nvPr/>
        </p:nvSpPr>
        <p:spPr>
          <a:xfrm>
            <a:off x="1138861" y="1200571"/>
            <a:ext cx="9537500" cy="1938992"/>
          </a:xfrm>
          <a:prstGeom prst="rect">
            <a:avLst/>
          </a:prstGeom>
        </p:spPr>
        <p:txBody>
          <a:bodyPr wrap="square">
            <a:spAutoFit/>
          </a:bodyPr>
          <a:lstStyle/>
          <a:p>
            <a:pPr algn="just" defTabSz="342900">
              <a:lnSpc>
                <a:spcPct val="150000"/>
              </a:lnSpc>
            </a:pPr>
            <a:r>
              <a:rPr lang="en-US" sz="2000" dirty="0">
                <a:latin typeface="UTM Avo" panose="02040603050506020204" pitchFamily="18" charset="0"/>
                <a:cs typeface="Times New Roman" panose="02020603050405020304" pitchFamily="18" charset="0"/>
              </a:rPr>
              <a:t>		</a:t>
            </a:r>
            <a:r>
              <a:rPr lang="vi-VN" sz="2000" dirty="0">
                <a:latin typeface="UTM Avo" panose="02040603050506020204" pitchFamily="18" charset="0"/>
                <a:cs typeface="Times New Roman" panose="02020603050405020304" pitchFamily="18" charset="0"/>
              </a:rPr>
              <a:t>Khi soạn thảo văn bản trên máy tính có những phần văn bản lặp </a:t>
            </a:r>
            <a:r>
              <a:rPr lang="vi-VN" sz="2000" dirty="0" smtClean="0">
                <a:latin typeface="UTM Avo" panose="02040603050506020204" pitchFamily="18" charset="0"/>
                <a:cs typeface="Times New Roman" panose="02020603050405020304" pitchFamily="18" charset="0"/>
              </a:rPr>
              <a:t>lại, em </a:t>
            </a:r>
            <a:r>
              <a:rPr lang="vi-VN" sz="2000" dirty="0">
                <a:latin typeface="UTM Avo" panose="02040603050506020204" pitchFamily="18" charset="0"/>
                <a:cs typeface="Times New Roman" panose="02020603050405020304" pitchFamily="18" charset="0"/>
              </a:rPr>
              <a:t>chỉ cần gõ một lần rồi sao chép để có những phần giống nhau </a:t>
            </a:r>
            <a:r>
              <a:rPr lang="vi-VN" sz="2000" dirty="0" smtClean="0">
                <a:latin typeface="UTM Avo" panose="02040603050506020204" pitchFamily="18" charset="0"/>
                <a:cs typeface="Times New Roman" panose="02020603050405020304" pitchFamily="18" charset="0"/>
              </a:rPr>
              <a:t>mà không </a:t>
            </a:r>
            <a:r>
              <a:rPr lang="vi-VN" sz="2000" dirty="0">
                <a:latin typeface="UTM Avo" panose="02040603050506020204" pitchFamily="18" charset="0"/>
                <a:cs typeface="Times New Roman" panose="02020603050405020304" pitchFamily="18" charset="0"/>
              </a:rPr>
              <a:t>cần gõ lại.</a:t>
            </a:r>
          </a:p>
          <a:p>
            <a:pPr algn="just" defTabSz="342900">
              <a:lnSpc>
                <a:spcPct val="150000"/>
              </a:lnSpc>
            </a:pPr>
            <a:r>
              <a:rPr lang="vi-VN" sz="2000" dirty="0">
                <a:latin typeface="UTM Avo" panose="02040603050506020204" pitchFamily="18" charset="0"/>
                <a:cs typeface="Times New Roman" panose="02020603050405020304" pitchFamily="18" charset="0"/>
              </a:rPr>
              <a:t>Ví dụ: Câu </a:t>
            </a:r>
            <a:r>
              <a:rPr lang="vi-VN" sz="2000" dirty="0">
                <a:solidFill>
                  <a:schemeClr val="accent2">
                    <a:lumMod val="50000"/>
                  </a:schemeClr>
                </a:solidFill>
                <a:latin typeface="UTM Avo" panose="02040603050506020204" pitchFamily="18" charset="0"/>
                <a:cs typeface="Times New Roman" panose="02020603050405020304" pitchFamily="18" charset="0"/>
              </a:rPr>
              <a:t>Trăng ơi... từ đâu đến? </a:t>
            </a:r>
            <a:r>
              <a:rPr lang="vi-VN" sz="2000" dirty="0">
                <a:latin typeface="UTM Avo" panose="02040603050506020204" pitchFamily="18" charset="0"/>
                <a:cs typeface="Times New Roman" panose="02020603050405020304" pitchFamily="18" charset="0"/>
              </a:rPr>
              <a:t>ở bài thơ trên được lặp lại nhiều lần, </a:t>
            </a:r>
            <a:r>
              <a:rPr lang="vi-VN" sz="2000" dirty="0" smtClean="0">
                <a:latin typeface="UTM Avo" panose="02040603050506020204" pitchFamily="18" charset="0"/>
                <a:cs typeface="Times New Roman" panose="02020603050405020304" pitchFamily="18" charset="0"/>
              </a:rPr>
              <a:t>em có </a:t>
            </a:r>
            <a:r>
              <a:rPr lang="vi-VN" sz="2000" dirty="0">
                <a:latin typeface="UTM Avo" panose="02040603050506020204" pitchFamily="18" charset="0"/>
                <a:cs typeface="Times New Roman" panose="02020603050405020304" pitchFamily="18" charset="0"/>
              </a:rPr>
              <a:t>thể sử dụng thao tác sao chép để soạn thảo nhanh hơn.</a:t>
            </a:r>
          </a:p>
        </p:txBody>
      </p:sp>
      <p:pic>
        <p:nvPicPr>
          <p:cNvPr id="23" name="Picture 22">
            <a:extLst>
              <a:ext uri="{FF2B5EF4-FFF2-40B4-BE49-F238E27FC236}">
                <a16:creationId xmlns:a16="http://schemas.microsoft.com/office/drawing/2014/main" id="{29FE8D73-EEBA-4A68-839D-0413B27904D5}"/>
              </a:ext>
            </a:extLst>
          </p:cNvPr>
          <p:cNvPicPr>
            <a:picLocks noChangeAspect="1"/>
          </p:cNvPicPr>
          <p:nvPr/>
        </p:nvPicPr>
        <p:blipFill>
          <a:blip r:embed="rId2"/>
          <a:stretch>
            <a:fillRect/>
          </a:stretch>
        </p:blipFill>
        <p:spPr>
          <a:xfrm>
            <a:off x="1085530" y="1158292"/>
            <a:ext cx="689218" cy="653278"/>
          </a:xfrm>
          <a:prstGeom prst="rect">
            <a:avLst/>
          </a:prstGeom>
        </p:spPr>
      </p:pic>
      <p:pic>
        <p:nvPicPr>
          <p:cNvPr id="4" name="Picture 3"/>
          <p:cNvPicPr>
            <a:picLocks noChangeAspect="1"/>
          </p:cNvPicPr>
          <p:nvPr/>
        </p:nvPicPr>
        <p:blipFill>
          <a:blip r:embed="rId3"/>
          <a:stretch>
            <a:fillRect/>
          </a:stretch>
        </p:blipFill>
        <p:spPr>
          <a:xfrm>
            <a:off x="614526" y="3402956"/>
            <a:ext cx="10982279" cy="2734364"/>
          </a:xfrm>
          <a:prstGeom prst="rect">
            <a:avLst/>
          </a:prstGeom>
        </p:spPr>
      </p:pic>
    </p:spTree>
    <p:extLst>
      <p:ext uri="{BB962C8B-B14F-4D97-AF65-F5344CB8AC3E}">
        <p14:creationId xmlns:p14="http://schemas.microsoft.com/office/powerpoint/2010/main" val="28616708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12">
                                            <p:txEl>
                                              <p:pRg st="0" end="0"/>
                                            </p:txEl>
                                          </p:spTgt>
                                        </p:tgtEl>
                                        <p:attrNameLst>
                                          <p:attrName>style.visibility</p:attrName>
                                        </p:attrNameLst>
                                      </p:cBhvr>
                                      <p:to>
                                        <p:strVal val="visible"/>
                                      </p:to>
                                    </p:set>
                                    <p:anim calcmode="lin" valueType="num">
                                      <p:cBhvr>
                                        <p:cTn id="7" dur="500" fill="hold"/>
                                        <p:tgtEl>
                                          <p:spTgt spid="12">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2">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12">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2">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2">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grpId="0" nodeType="clickEffect">
                                  <p:stCondLst>
                                    <p:cond delay="0"/>
                                  </p:stCondLst>
                                  <p:childTnLst>
                                    <p:set>
                                      <p:cBhvr>
                                        <p:cTn id="15" dur="1" fill="hold">
                                          <p:stCondLst>
                                            <p:cond delay="0"/>
                                          </p:stCondLst>
                                        </p:cTn>
                                        <p:tgtEl>
                                          <p:spTgt spid="27"/>
                                        </p:tgtEl>
                                        <p:attrNameLst>
                                          <p:attrName>style.visibility</p:attrName>
                                        </p:attrNameLst>
                                      </p:cBhvr>
                                      <p:to>
                                        <p:strVal val="visible"/>
                                      </p:to>
                                    </p:set>
                                    <p:animEffect transition="in" filter="fade">
                                      <p:cBhvr>
                                        <p:cTn id="16" dur="1000"/>
                                        <p:tgtEl>
                                          <p:spTgt spid="27"/>
                                        </p:tgtEl>
                                      </p:cBhvr>
                                    </p:animEffect>
                                    <p:anim calcmode="lin" valueType="num">
                                      <p:cBhvr>
                                        <p:cTn id="17" dur="1000" fill="hold"/>
                                        <p:tgtEl>
                                          <p:spTgt spid="27"/>
                                        </p:tgtEl>
                                        <p:attrNameLst>
                                          <p:attrName>ppt_x</p:attrName>
                                        </p:attrNameLst>
                                      </p:cBhvr>
                                      <p:tavLst>
                                        <p:tav tm="0">
                                          <p:val>
                                            <p:strVal val="#ppt_x"/>
                                          </p:val>
                                        </p:tav>
                                        <p:tav tm="100000">
                                          <p:val>
                                            <p:strVal val="#ppt_x"/>
                                          </p:val>
                                        </p:tav>
                                      </p:tavLst>
                                    </p:anim>
                                    <p:anim calcmode="lin" valueType="num">
                                      <p:cBhvr>
                                        <p:cTn id="18" dur="1000" fill="hold"/>
                                        <p:tgtEl>
                                          <p:spTgt spid="27"/>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fade">
                                      <p:cBhvr>
                                        <p:cTn id="21" dur="1000"/>
                                        <p:tgtEl>
                                          <p:spTgt spid="23"/>
                                        </p:tgtEl>
                                      </p:cBhvr>
                                    </p:animEffect>
                                    <p:anim calcmode="lin" valueType="num">
                                      <p:cBhvr>
                                        <p:cTn id="22" dur="1000" fill="hold"/>
                                        <p:tgtEl>
                                          <p:spTgt spid="23"/>
                                        </p:tgtEl>
                                        <p:attrNameLst>
                                          <p:attrName>ppt_x</p:attrName>
                                        </p:attrNameLst>
                                      </p:cBhvr>
                                      <p:tavLst>
                                        <p:tav tm="0">
                                          <p:val>
                                            <p:strVal val="#ppt_x"/>
                                          </p:val>
                                        </p:tav>
                                        <p:tav tm="100000">
                                          <p:val>
                                            <p:strVal val="#ppt_x"/>
                                          </p:val>
                                        </p:tav>
                                      </p:tavLst>
                                    </p:anim>
                                    <p:anim calcmode="lin" valueType="num">
                                      <p:cBhvr>
                                        <p:cTn id="23"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P spid="2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70DA43EF-4FDA-4CA6-88C0-2BCCF27C1E7C}"/>
              </a:ext>
            </a:extLst>
          </p:cNvPr>
          <p:cNvSpPr/>
          <p:nvPr/>
        </p:nvSpPr>
        <p:spPr>
          <a:xfrm>
            <a:off x="689174" y="642457"/>
            <a:ext cx="10875909" cy="1420261"/>
          </a:xfrm>
          <a:prstGeom prst="rect">
            <a:avLst/>
          </a:prstGeom>
        </p:spPr>
        <p:txBody>
          <a:bodyPr wrap="square">
            <a:spAutoFit/>
          </a:bodyPr>
          <a:lstStyle/>
          <a:p>
            <a:pPr algn="just" defTabSz="342900">
              <a:lnSpc>
                <a:spcPct val="150000"/>
              </a:lnSpc>
            </a:pPr>
            <a:r>
              <a:rPr lang="en-US" sz="2000" dirty="0">
                <a:latin typeface="UTM Avo" panose="02040603050506020204" pitchFamily="18" charset="0"/>
                <a:cs typeface="Times New Roman" panose="02020603050405020304" pitchFamily="18" charset="0"/>
              </a:rPr>
              <a:t>	</a:t>
            </a:r>
            <a:r>
              <a:rPr lang="vi-VN" sz="2000" dirty="0">
                <a:latin typeface="UTM Avo" panose="02040603050506020204" pitchFamily="18" charset="0"/>
                <a:cs typeface="Times New Roman" panose="02020603050405020304" pitchFamily="18" charset="0"/>
              </a:rPr>
              <a:t>Có những trường hợp phần văn bản để ở vị trí chưa hợp lí, em có thể </a:t>
            </a:r>
            <a:r>
              <a:rPr lang="vi-VN" sz="2000" dirty="0" smtClean="0">
                <a:latin typeface="UTM Avo" panose="02040603050506020204" pitchFamily="18" charset="0"/>
                <a:cs typeface="Times New Roman" panose="02020603050405020304" pitchFamily="18" charset="0"/>
              </a:rPr>
              <a:t>di chuyển </a:t>
            </a:r>
            <a:r>
              <a:rPr lang="vi-VN" sz="2000" dirty="0">
                <a:latin typeface="UTM Avo" panose="02040603050506020204" pitchFamily="18" charset="0"/>
                <a:cs typeface="Times New Roman" panose="02020603050405020304" pitchFamily="18" charset="0"/>
              </a:rPr>
              <a:t>phần văn bản đó đến vị trí hợp lí mà không cần phải gõ lại.</a:t>
            </a:r>
          </a:p>
          <a:p>
            <a:pPr algn="just" defTabSz="342900">
              <a:lnSpc>
                <a:spcPct val="150000"/>
              </a:lnSpc>
            </a:pPr>
            <a:r>
              <a:rPr lang="vi-VN" sz="2000" dirty="0">
                <a:latin typeface="UTM Avo" panose="02040603050506020204" pitchFamily="18" charset="0"/>
                <a:cs typeface="Times New Roman" panose="02020603050405020304" pitchFamily="18" charset="0"/>
              </a:rPr>
              <a:t>Ví dụ, di chuyển phần văn bản (</a:t>
            </a:r>
            <a:r>
              <a:rPr lang="vi-VN" sz="2000" dirty="0">
                <a:solidFill>
                  <a:srgbClr val="FF6600"/>
                </a:solidFill>
                <a:latin typeface="UTM Avo" panose="02040603050506020204" pitchFamily="18" charset="0"/>
                <a:cs typeface="Times New Roman" panose="02020603050405020304" pitchFamily="18" charset="0"/>
              </a:rPr>
              <a:t>Theo Trần Đăng Khoa</a:t>
            </a:r>
            <a:r>
              <a:rPr lang="vi-VN" sz="2000" dirty="0">
                <a:latin typeface="UTM Avo" panose="02040603050506020204" pitchFamily="18" charset="0"/>
                <a:cs typeface="Times New Roman" panose="02020603050405020304" pitchFamily="18" charset="0"/>
              </a:rPr>
              <a:t>) đến vị trí cuối đoạn thơ.</a:t>
            </a:r>
          </a:p>
        </p:txBody>
      </p:sp>
      <p:pic>
        <p:nvPicPr>
          <p:cNvPr id="12" name="Picture 11">
            <a:extLst>
              <a:ext uri="{FF2B5EF4-FFF2-40B4-BE49-F238E27FC236}">
                <a16:creationId xmlns:a16="http://schemas.microsoft.com/office/drawing/2014/main" id="{2E891238-6435-48D1-B478-6DB71474D0F1}"/>
              </a:ext>
            </a:extLst>
          </p:cNvPr>
          <p:cNvPicPr>
            <a:picLocks noChangeAspect="1"/>
          </p:cNvPicPr>
          <p:nvPr/>
        </p:nvPicPr>
        <p:blipFill>
          <a:blip r:embed="rId2"/>
          <a:stretch>
            <a:fillRect/>
          </a:stretch>
        </p:blipFill>
        <p:spPr>
          <a:xfrm>
            <a:off x="344565" y="475160"/>
            <a:ext cx="689218" cy="653278"/>
          </a:xfrm>
          <a:prstGeom prst="rect">
            <a:avLst/>
          </a:prstGeom>
        </p:spPr>
      </p:pic>
      <p:grpSp>
        <p:nvGrpSpPr>
          <p:cNvPr id="10" name="Group 9"/>
          <p:cNvGrpSpPr/>
          <p:nvPr/>
        </p:nvGrpSpPr>
        <p:grpSpPr>
          <a:xfrm>
            <a:off x="1643606" y="2627453"/>
            <a:ext cx="9238529" cy="3180549"/>
            <a:chOff x="1867382" y="2324793"/>
            <a:chExt cx="8713810" cy="2858176"/>
          </a:xfrm>
        </p:grpSpPr>
        <p:sp>
          <p:nvSpPr>
            <p:cNvPr id="4" name="Rectangle 3"/>
            <p:cNvSpPr/>
            <p:nvPr/>
          </p:nvSpPr>
          <p:spPr>
            <a:xfrm>
              <a:off x="1867382" y="2324793"/>
              <a:ext cx="2924537" cy="2031325"/>
            </a:xfrm>
            <a:prstGeom prst="rect">
              <a:avLst/>
            </a:prstGeom>
          </p:spPr>
          <p:txBody>
            <a:bodyPr wrap="square">
              <a:spAutoFit/>
            </a:bodyPr>
            <a:lstStyle/>
            <a:p>
              <a:r>
                <a:rPr lang="vi-VN" dirty="0">
                  <a:latin typeface="UTM Avo" panose="02040603050506020204" pitchFamily="18" charset="0"/>
                  <a:cs typeface="Times New Roman" panose="02020603050405020304" pitchFamily="18" charset="0"/>
                </a:rPr>
                <a:t>Trăng ơi... từ đâu đến?</a:t>
              </a:r>
            </a:p>
            <a:p>
              <a:r>
                <a:rPr lang="vi-VN" dirty="0">
                  <a:solidFill>
                    <a:schemeClr val="accent6"/>
                  </a:solidFill>
                  <a:latin typeface="UTM Avo" panose="02040603050506020204" pitchFamily="18" charset="0"/>
                  <a:cs typeface="Times New Roman" panose="02020603050405020304" pitchFamily="18" charset="0"/>
                </a:rPr>
                <a:t>(Theo Trần Đăng Khoa</a:t>
              </a:r>
              <a:r>
                <a:rPr lang="vi-VN" dirty="0" smtClean="0">
                  <a:solidFill>
                    <a:schemeClr val="accent6"/>
                  </a:solidFill>
                  <a:latin typeface="UTM Avo" panose="02040603050506020204" pitchFamily="18" charset="0"/>
                  <a:cs typeface="Times New Roman" panose="02020603050405020304" pitchFamily="18" charset="0"/>
                </a:rPr>
                <a:t>)</a:t>
              </a:r>
            </a:p>
            <a:p>
              <a:endParaRPr lang="vi-VN" dirty="0">
                <a:latin typeface="UTM Avo" panose="02040603050506020204" pitchFamily="18" charset="0"/>
                <a:cs typeface="Times New Roman" panose="02020603050405020304" pitchFamily="18" charset="0"/>
              </a:endParaRPr>
            </a:p>
            <a:p>
              <a:r>
                <a:rPr lang="vi-VN" dirty="0">
                  <a:latin typeface="UTM Avo" panose="02040603050506020204" pitchFamily="18" charset="0"/>
                  <a:cs typeface="Times New Roman" panose="02020603050405020304" pitchFamily="18" charset="0"/>
                </a:rPr>
                <a:t>Trăng ơi... từ đâu đến?</a:t>
              </a:r>
            </a:p>
            <a:p>
              <a:r>
                <a:rPr lang="vi-VN" dirty="0">
                  <a:latin typeface="UTM Avo" panose="02040603050506020204" pitchFamily="18" charset="0"/>
                  <a:cs typeface="Times New Roman" panose="02020603050405020304" pitchFamily="18" charset="0"/>
                </a:rPr>
                <a:t>Hay từ cánh rừng xa</a:t>
              </a:r>
            </a:p>
            <a:p>
              <a:r>
                <a:rPr lang="vi-VN" dirty="0">
                  <a:latin typeface="UTM Avo" panose="02040603050506020204" pitchFamily="18" charset="0"/>
                  <a:cs typeface="Times New Roman" panose="02020603050405020304" pitchFamily="18" charset="0"/>
                </a:rPr>
                <a:t>Trăng hồng như quả chín</a:t>
              </a:r>
            </a:p>
            <a:p>
              <a:r>
                <a:rPr lang="vi-VN" dirty="0">
                  <a:latin typeface="UTM Avo" panose="02040603050506020204" pitchFamily="18" charset="0"/>
                  <a:cs typeface="Times New Roman" panose="02020603050405020304" pitchFamily="18" charset="0"/>
                </a:rPr>
                <a:t>Lửng lơ lên trước nhà.</a:t>
              </a:r>
            </a:p>
          </p:txBody>
        </p:sp>
        <p:sp>
          <p:nvSpPr>
            <p:cNvPr id="15" name="Rectangle 14"/>
            <p:cNvSpPr/>
            <p:nvPr/>
          </p:nvSpPr>
          <p:spPr>
            <a:xfrm>
              <a:off x="7083708" y="2324793"/>
              <a:ext cx="3497484" cy="2585323"/>
            </a:xfrm>
            <a:prstGeom prst="rect">
              <a:avLst/>
            </a:prstGeom>
          </p:spPr>
          <p:txBody>
            <a:bodyPr wrap="square">
              <a:spAutoFit/>
            </a:bodyPr>
            <a:lstStyle/>
            <a:p>
              <a:r>
                <a:rPr lang="vi-VN" dirty="0" smtClean="0">
                  <a:latin typeface="UTM Avo" panose="02040603050506020204" pitchFamily="18" charset="0"/>
                  <a:cs typeface="Times New Roman" panose="02020603050405020304" pitchFamily="18" charset="0"/>
                </a:rPr>
                <a:t>Trăng ơi... từ đâu đến?</a:t>
              </a:r>
            </a:p>
            <a:p>
              <a:endParaRPr lang="vi-VN" dirty="0">
                <a:latin typeface="UTM Avo" panose="02040603050506020204" pitchFamily="18" charset="0"/>
                <a:cs typeface="Times New Roman" panose="02020603050405020304" pitchFamily="18" charset="0"/>
              </a:endParaRPr>
            </a:p>
            <a:p>
              <a:r>
                <a:rPr lang="vi-VN" dirty="0">
                  <a:latin typeface="UTM Avo" panose="02040603050506020204" pitchFamily="18" charset="0"/>
                  <a:cs typeface="Times New Roman" panose="02020603050405020304" pitchFamily="18" charset="0"/>
                </a:rPr>
                <a:t>Trăng ơi... từ đâu đến?</a:t>
              </a:r>
            </a:p>
            <a:p>
              <a:r>
                <a:rPr lang="vi-VN" dirty="0">
                  <a:latin typeface="UTM Avo" panose="02040603050506020204" pitchFamily="18" charset="0"/>
                  <a:cs typeface="Times New Roman" panose="02020603050405020304" pitchFamily="18" charset="0"/>
                </a:rPr>
                <a:t>Hay từ cánh rừng xa</a:t>
              </a:r>
            </a:p>
            <a:p>
              <a:r>
                <a:rPr lang="vi-VN" dirty="0">
                  <a:latin typeface="UTM Avo" panose="02040603050506020204" pitchFamily="18" charset="0"/>
                  <a:cs typeface="Times New Roman" panose="02020603050405020304" pitchFamily="18" charset="0"/>
                </a:rPr>
                <a:t>Trăng hồng như quả chín</a:t>
              </a:r>
            </a:p>
            <a:p>
              <a:r>
                <a:rPr lang="vi-VN" dirty="0">
                  <a:latin typeface="UTM Avo" panose="02040603050506020204" pitchFamily="18" charset="0"/>
                  <a:cs typeface="Times New Roman" panose="02020603050405020304" pitchFamily="18" charset="0"/>
                </a:rPr>
                <a:t>Lửng lơ lên trước nhà</a:t>
              </a:r>
              <a:r>
                <a:rPr lang="vi-VN" dirty="0" smtClean="0">
                  <a:latin typeface="UTM Avo" panose="02040603050506020204" pitchFamily="18" charset="0"/>
                  <a:cs typeface="Times New Roman" panose="02020603050405020304" pitchFamily="18" charset="0"/>
                </a:rPr>
                <a:t>.</a:t>
              </a:r>
            </a:p>
            <a:p>
              <a:endParaRPr lang="vi-VN" dirty="0" smtClean="0">
                <a:latin typeface="UTM Avo" panose="02040603050506020204" pitchFamily="18" charset="0"/>
                <a:cs typeface="Times New Roman" panose="02020603050405020304" pitchFamily="18" charset="0"/>
              </a:endParaRPr>
            </a:p>
            <a:p>
              <a:r>
                <a:rPr lang="vi-VN" dirty="0">
                  <a:solidFill>
                    <a:schemeClr val="accent6"/>
                  </a:solidFill>
                  <a:latin typeface="UTM Avo" panose="02040603050506020204" pitchFamily="18" charset="0"/>
                  <a:cs typeface="Times New Roman" panose="02020603050405020304" pitchFamily="18" charset="0"/>
                </a:rPr>
                <a:t>(Theo Trần Đăng Khoa)</a:t>
              </a:r>
            </a:p>
            <a:p>
              <a:endParaRPr lang="vi-VN" dirty="0">
                <a:latin typeface="UTM Avo" panose="02040603050506020204" pitchFamily="18" charset="0"/>
                <a:cs typeface="Times New Roman" panose="02020603050405020304" pitchFamily="18" charset="0"/>
              </a:endParaRPr>
            </a:p>
          </p:txBody>
        </p:sp>
        <p:cxnSp>
          <p:nvCxnSpPr>
            <p:cNvPr id="6" name="Straight Arrow Connector 5"/>
            <p:cNvCxnSpPr/>
            <p:nvPr/>
          </p:nvCxnSpPr>
          <p:spPr>
            <a:xfrm>
              <a:off x="4244882" y="2777954"/>
              <a:ext cx="2720868" cy="1398306"/>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3591308" y="4782859"/>
              <a:ext cx="4886444" cy="400110"/>
            </a:xfrm>
            <a:prstGeom prst="rect">
              <a:avLst/>
            </a:prstGeom>
          </p:spPr>
          <p:txBody>
            <a:bodyPr wrap="square">
              <a:spAutoFit/>
            </a:bodyPr>
            <a:lstStyle/>
            <a:p>
              <a:r>
                <a:rPr lang="vi-VN" sz="2000" b="1" dirty="0" smtClean="0">
                  <a:latin typeface="UTM Avo" panose="02040603050506020204" pitchFamily="18" charset="0"/>
                  <a:cs typeface="Times New Roman" panose="02020603050405020304" pitchFamily="18" charset="0"/>
                </a:rPr>
                <a:t>Hình 45</a:t>
              </a:r>
              <a:r>
                <a:rPr lang="vi-VN" sz="2000" dirty="0" smtClean="0">
                  <a:latin typeface="UTM Avo" panose="02040603050506020204" pitchFamily="18" charset="0"/>
                  <a:cs typeface="Times New Roman" panose="02020603050405020304" pitchFamily="18" charset="0"/>
                </a:rPr>
                <a:t>. </a:t>
              </a:r>
              <a:r>
                <a:rPr lang="vi-VN" sz="2000" i="1" dirty="0" smtClean="0">
                  <a:latin typeface="UTM Avo" panose="02040603050506020204" pitchFamily="18" charset="0"/>
                  <a:cs typeface="Times New Roman" panose="02020603050405020304" pitchFamily="18" charset="0"/>
                </a:rPr>
                <a:t>Di chuyển văn bản đến vị trí mới</a:t>
              </a:r>
              <a:endParaRPr lang="vi-VN" sz="2000" i="1" dirty="0">
                <a:latin typeface="UTM Avo" panose="02040603050506020204" pitchFamily="18" charset="0"/>
                <a:cs typeface="Times New Roman" panose="02020603050405020304" pitchFamily="18" charset="0"/>
              </a:endParaRPr>
            </a:p>
          </p:txBody>
        </p:sp>
      </p:grpSp>
    </p:spTree>
    <p:extLst>
      <p:ext uri="{BB962C8B-B14F-4D97-AF65-F5344CB8AC3E}">
        <p14:creationId xmlns:p14="http://schemas.microsoft.com/office/powerpoint/2010/main" val="39824203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randombar(horizontal)">
                                      <p:cBhvr>
                                        <p:cTn id="7" dur="500"/>
                                        <p:tgtEl>
                                          <p:spTgt spid="14"/>
                                        </p:tgtEl>
                                      </p:cBhvr>
                                    </p:animEffect>
                                  </p:childTnLst>
                                </p:cTn>
                              </p:par>
                              <p:par>
                                <p:cTn id="8" presetID="14" presetClass="entr" presetSubtype="1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randombar(horizontal)">
                                      <p:cBhvr>
                                        <p:cTn id="1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5F49C9A-AC8D-425D-A924-C40644073EA6}"/>
              </a:ext>
            </a:extLst>
          </p:cNvPr>
          <p:cNvSpPr/>
          <p:nvPr/>
        </p:nvSpPr>
        <p:spPr>
          <a:xfrm>
            <a:off x="852793" y="747720"/>
            <a:ext cx="10300720" cy="1938992"/>
          </a:xfrm>
          <a:prstGeom prst="rect">
            <a:avLst/>
          </a:prstGeom>
        </p:spPr>
        <p:txBody>
          <a:bodyPr wrap="square">
            <a:spAutoFit/>
          </a:bodyPr>
          <a:lstStyle/>
          <a:p>
            <a:pPr defTabSz="342900">
              <a:lnSpc>
                <a:spcPct val="150000"/>
              </a:lnSpc>
            </a:pPr>
            <a:r>
              <a:rPr lang="vi-VN" sz="2000" dirty="0" smtClean="0">
                <a:latin typeface="UTM Avo" panose="02040603050506020204" pitchFamily="18" charset="0"/>
                <a:cs typeface="Times New Roman" panose="02020603050405020304" pitchFamily="18" charset="0"/>
              </a:rPr>
              <a:t>Trong hình 43, hình ảnh ánh trăng đã được chèn vào văn bản để minh họa cho bài thơ trăng ơi từ đâu đến tương tự như tạo bài trình chiếu em có thể chèn hình ảnh phù hợp để văn bản thêm sinh động và hấp dẫn các thao tác chèn hình ảnh trong phần mềm soạn thảo văn bản sẽ được hướng dẫn trong các phần thực hành</a:t>
            </a:r>
            <a:endParaRPr lang="vi-VN" sz="2000" dirty="0">
              <a:latin typeface="UTM Avo" panose="02040603050506020204" pitchFamily="18" charset="0"/>
              <a:cs typeface="Times New Roman" panose="02020603050405020304" pitchFamily="18" charset="0"/>
            </a:endParaRPr>
          </a:p>
        </p:txBody>
      </p:sp>
      <p:grpSp>
        <p:nvGrpSpPr>
          <p:cNvPr id="11" name="Group 10"/>
          <p:cNvGrpSpPr/>
          <p:nvPr/>
        </p:nvGrpSpPr>
        <p:grpSpPr>
          <a:xfrm>
            <a:off x="606490" y="3025191"/>
            <a:ext cx="10879493" cy="2287589"/>
            <a:chOff x="1391846" y="2718172"/>
            <a:chExt cx="10576144" cy="2287589"/>
          </a:xfrm>
        </p:grpSpPr>
        <p:sp>
          <p:nvSpPr>
            <p:cNvPr id="2" name="Rounded Rectangle 1"/>
            <p:cNvSpPr/>
            <p:nvPr/>
          </p:nvSpPr>
          <p:spPr>
            <a:xfrm>
              <a:off x="1889098" y="3061214"/>
              <a:ext cx="9601296" cy="1944547"/>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Rounded Corners 14">
              <a:extLst>
                <a:ext uri="{FF2B5EF4-FFF2-40B4-BE49-F238E27FC236}">
                  <a16:creationId xmlns:a16="http://schemas.microsoft.com/office/drawing/2014/main" id="{FC8A4868-8B0A-46FD-93E0-B344D9CAB44A}"/>
                </a:ext>
              </a:extLst>
            </p:cNvPr>
            <p:cNvSpPr/>
            <p:nvPr/>
          </p:nvSpPr>
          <p:spPr>
            <a:xfrm>
              <a:off x="1739375" y="2873561"/>
              <a:ext cx="9566473" cy="1889360"/>
            </a:xfrm>
            <a:prstGeom prst="roundRect">
              <a:avLst/>
            </a:prstGeom>
            <a:solidFill>
              <a:srgbClr val="F2E9C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7" name="Picture 36">
              <a:extLst>
                <a:ext uri="{FF2B5EF4-FFF2-40B4-BE49-F238E27FC236}">
                  <a16:creationId xmlns:a16="http://schemas.microsoft.com/office/drawing/2014/main" id="{04509FB5-EBB3-41FB-9083-F59742CC164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481558" y="2718172"/>
              <a:ext cx="1000695" cy="883997"/>
            </a:xfrm>
            <a:prstGeom prst="rect">
              <a:avLst/>
            </a:prstGeom>
          </p:spPr>
        </p:pic>
        <p:sp>
          <p:nvSpPr>
            <p:cNvPr id="38" name="Rectangle 37">
              <a:extLst>
                <a:ext uri="{FF2B5EF4-FFF2-40B4-BE49-F238E27FC236}">
                  <a16:creationId xmlns:a16="http://schemas.microsoft.com/office/drawing/2014/main" id="{C7B97D61-2F74-4522-A021-CE215EC84AB0}"/>
                </a:ext>
              </a:extLst>
            </p:cNvPr>
            <p:cNvSpPr/>
            <p:nvPr/>
          </p:nvSpPr>
          <p:spPr>
            <a:xfrm>
              <a:off x="1391846" y="2941078"/>
              <a:ext cx="10576144" cy="1754326"/>
            </a:xfrm>
            <a:prstGeom prst="rect">
              <a:avLst/>
            </a:prstGeom>
          </p:spPr>
          <p:txBody>
            <a:bodyPr wrap="square">
              <a:spAutoFit/>
            </a:bodyPr>
            <a:lstStyle/>
            <a:p>
              <a:pPr algn="ctr" defTabSz="342900">
                <a:lnSpc>
                  <a:spcPct val="150000"/>
                </a:lnSpc>
              </a:pPr>
              <a:r>
                <a:rPr lang="vi-VN" sz="2400" b="1" dirty="0">
                  <a:solidFill>
                    <a:srgbClr val="F03C69"/>
                  </a:solidFill>
                  <a:latin typeface="UTM Avo" panose="02040603050506020204" pitchFamily="18" charset="0"/>
                  <a:cs typeface="Times New Roman" panose="02020603050405020304" pitchFamily="18" charset="0"/>
                </a:rPr>
                <a:t>Em có thể sử dụng các thao tác sao chép, di chuyển một </a:t>
              </a:r>
              <a:r>
                <a:rPr lang="vi-VN" sz="2400" b="1" dirty="0" smtClean="0">
                  <a:solidFill>
                    <a:srgbClr val="F03C69"/>
                  </a:solidFill>
                  <a:latin typeface="UTM Avo" panose="02040603050506020204" pitchFamily="18" charset="0"/>
                  <a:cs typeface="Times New Roman" panose="02020603050405020304" pitchFamily="18" charset="0"/>
                </a:rPr>
                <a:t>phần</a:t>
              </a:r>
            </a:p>
            <a:p>
              <a:pPr algn="ctr" defTabSz="342900">
                <a:lnSpc>
                  <a:spcPct val="150000"/>
                </a:lnSpc>
              </a:pPr>
              <a:r>
                <a:rPr lang="vi-VN" sz="2400" b="1" dirty="0" smtClean="0">
                  <a:solidFill>
                    <a:srgbClr val="F03C69"/>
                  </a:solidFill>
                  <a:latin typeface="UTM Avo" panose="02040603050506020204" pitchFamily="18" charset="0"/>
                  <a:cs typeface="Times New Roman" panose="02020603050405020304" pitchFamily="18" charset="0"/>
                </a:rPr>
                <a:t>văn bản để soạn thảo nhanh và hợp lí. Em cũng có thể chèn</a:t>
              </a:r>
            </a:p>
            <a:p>
              <a:pPr algn="ctr" defTabSz="342900">
                <a:lnSpc>
                  <a:spcPct val="150000"/>
                </a:lnSpc>
              </a:pPr>
              <a:r>
                <a:rPr lang="vi-VN" sz="2400" b="1" dirty="0" smtClean="0">
                  <a:solidFill>
                    <a:srgbClr val="F03C69"/>
                  </a:solidFill>
                  <a:latin typeface="UTM Avo" panose="02040603050506020204" pitchFamily="18" charset="0"/>
                  <a:cs typeface="Times New Roman" panose="02020603050405020304" pitchFamily="18" charset="0"/>
                </a:rPr>
                <a:t>thêm hình để văn bản sinh động và hấp dẫn hơn.</a:t>
              </a:r>
              <a:endParaRPr lang="vi-VN" sz="2400" b="1" dirty="0">
                <a:solidFill>
                  <a:srgbClr val="F03C69"/>
                </a:solidFill>
                <a:latin typeface="UTM Avo" panose="02040603050506020204" pitchFamily="18" charset="0"/>
                <a:cs typeface="Times New Roman" panose="02020603050405020304" pitchFamily="18" charset="0"/>
              </a:endParaRPr>
            </a:p>
          </p:txBody>
        </p:sp>
      </p:grpSp>
    </p:spTree>
    <p:extLst>
      <p:ext uri="{BB962C8B-B14F-4D97-AF65-F5344CB8AC3E}">
        <p14:creationId xmlns:p14="http://schemas.microsoft.com/office/powerpoint/2010/main" val="41366178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5F49C9A-AC8D-425D-A924-C40644073EA6}"/>
              </a:ext>
            </a:extLst>
          </p:cNvPr>
          <p:cNvSpPr/>
          <p:nvPr/>
        </p:nvSpPr>
        <p:spPr>
          <a:xfrm>
            <a:off x="1333427" y="566317"/>
            <a:ext cx="9751340" cy="577787"/>
          </a:xfrm>
          <a:prstGeom prst="rect">
            <a:avLst/>
          </a:prstGeom>
        </p:spPr>
        <p:txBody>
          <a:bodyPr wrap="square">
            <a:spAutoFit/>
          </a:bodyPr>
          <a:lstStyle/>
          <a:p>
            <a:pPr algn="just" defTabSz="342900">
              <a:lnSpc>
                <a:spcPct val="150000"/>
              </a:lnSpc>
            </a:pPr>
            <a:r>
              <a:rPr lang="en-US" sz="2400" dirty="0" err="1">
                <a:latin typeface="UTM Avo" panose="02040603050506020204" pitchFamily="18" charset="0"/>
                <a:cs typeface="Times New Roman" panose="02020603050405020304" pitchFamily="18" charset="0"/>
              </a:rPr>
              <a:t>Hãy</a:t>
            </a:r>
            <a:r>
              <a:rPr lang="en-US" sz="2400" dirty="0">
                <a:latin typeface="UTM Avo" panose="02040603050506020204" pitchFamily="18" charset="0"/>
                <a:cs typeface="Times New Roman" panose="02020603050405020304" pitchFamily="18" charset="0"/>
              </a:rPr>
              <a:t> </a:t>
            </a:r>
            <a:r>
              <a:rPr lang="en-US" sz="2400" dirty="0" err="1">
                <a:latin typeface="UTM Avo" panose="02040603050506020204" pitchFamily="18" charset="0"/>
                <a:cs typeface="Times New Roman" panose="02020603050405020304" pitchFamily="18" charset="0"/>
              </a:rPr>
              <a:t>ghép</a:t>
            </a:r>
            <a:r>
              <a:rPr lang="en-US" sz="2400" dirty="0">
                <a:latin typeface="UTM Avo" panose="02040603050506020204" pitchFamily="18" charset="0"/>
                <a:cs typeface="Times New Roman" panose="02020603050405020304" pitchFamily="18" charset="0"/>
              </a:rPr>
              <a:t> </a:t>
            </a:r>
            <a:r>
              <a:rPr lang="en-US" sz="2400" dirty="0" err="1">
                <a:latin typeface="UTM Avo" panose="02040603050506020204" pitchFamily="18" charset="0"/>
                <a:cs typeface="Times New Roman" panose="02020603050405020304" pitchFamily="18" charset="0"/>
              </a:rPr>
              <a:t>mỗi</a:t>
            </a:r>
            <a:r>
              <a:rPr lang="en-US" sz="2400" dirty="0">
                <a:latin typeface="UTM Avo" panose="02040603050506020204" pitchFamily="18" charset="0"/>
                <a:cs typeface="Times New Roman" panose="02020603050405020304" pitchFamily="18" charset="0"/>
              </a:rPr>
              <a:t> </a:t>
            </a:r>
            <a:r>
              <a:rPr lang="en-US" sz="2400" dirty="0" err="1">
                <a:latin typeface="UTM Avo" panose="02040603050506020204" pitchFamily="18" charset="0"/>
                <a:cs typeface="Times New Roman" panose="02020603050405020304" pitchFamily="18" charset="0"/>
              </a:rPr>
              <a:t>thao</a:t>
            </a:r>
            <a:r>
              <a:rPr lang="en-US" sz="2400" dirty="0">
                <a:latin typeface="UTM Avo" panose="02040603050506020204" pitchFamily="18" charset="0"/>
                <a:cs typeface="Times New Roman" panose="02020603050405020304" pitchFamily="18" charset="0"/>
              </a:rPr>
              <a:t> </a:t>
            </a:r>
            <a:r>
              <a:rPr lang="en-US" sz="2400" dirty="0" err="1">
                <a:latin typeface="UTM Avo" panose="02040603050506020204" pitchFamily="18" charset="0"/>
                <a:cs typeface="Times New Roman" panose="02020603050405020304" pitchFamily="18" charset="0"/>
              </a:rPr>
              <a:t>tác</a:t>
            </a:r>
            <a:r>
              <a:rPr lang="en-US" sz="2400" dirty="0">
                <a:latin typeface="UTM Avo" panose="02040603050506020204" pitchFamily="18" charset="0"/>
                <a:cs typeface="Times New Roman" panose="02020603050405020304" pitchFamily="18" charset="0"/>
              </a:rPr>
              <a:t> ở </a:t>
            </a:r>
            <a:r>
              <a:rPr lang="en-US" sz="2400" dirty="0" err="1">
                <a:latin typeface="UTM Avo" panose="02040603050506020204" pitchFamily="18" charset="0"/>
                <a:cs typeface="Times New Roman" panose="02020603050405020304" pitchFamily="18" charset="0"/>
              </a:rPr>
              <a:t>cột</a:t>
            </a:r>
            <a:r>
              <a:rPr lang="en-US" sz="2400" dirty="0">
                <a:latin typeface="UTM Avo" panose="02040603050506020204" pitchFamily="18" charset="0"/>
                <a:cs typeface="Times New Roman" panose="02020603050405020304" pitchFamily="18" charset="0"/>
              </a:rPr>
              <a:t> A </a:t>
            </a:r>
            <a:r>
              <a:rPr lang="en-US" sz="2400" dirty="0" err="1">
                <a:latin typeface="UTM Avo" panose="02040603050506020204" pitchFamily="18" charset="0"/>
                <a:cs typeface="Times New Roman" panose="02020603050405020304" pitchFamily="18" charset="0"/>
              </a:rPr>
              <a:t>với</a:t>
            </a:r>
            <a:r>
              <a:rPr lang="en-US" sz="2400" dirty="0">
                <a:latin typeface="UTM Avo" panose="02040603050506020204" pitchFamily="18" charset="0"/>
                <a:cs typeface="Times New Roman" panose="02020603050405020304" pitchFamily="18" charset="0"/>
              </a:rPr>
              <a:t> </a:t>
            </a:r>
            <a:r>
              <a:rPr lang="en-US" sz="2400" dirty="0" err="1">
                <a:latin typeface="UTM Avo" panose="02040603050506020204" pitchFamily="18" charset="0"/>
                <a:cs typeface="Times New Roman" panose="02020603050405020304" pitchFamily="18" charset="0"/>
              </a:rPr>
              <a:t>một</a:t>
            </a:r>
            <a:r>
              <a:rPr lang="en-US" sz="2400" dirty="0">
                <a:latin typeface="UTM Avo" panose="02040603050506020204" pitchFamily="18" charset="0"/>
                <a:cs typeface="Times New Roman" panose="02020603050405020304" pitchFamily="18" charset="0"/>
              </a:rPr>
              <a:t> </a:t>
            </a:r>
            <a:r>
              <a:rPr lang="en-US" sz="2400" dirty="0" err="1">
                <a:latin typeface="UTM Avo" panose="02040603050506020204" pitchFamily="18" charset="0"/>
                <a:cs typeface="Times New Roman" panose="02020603050405020304" pitchFamily="18" charset="0"/>
              </a:rPr>
              <a:t>mô</a:t>
            </a:r>
            <a:r>
              <a:rPr lang="en-US" sz="2400" dirty="0">
                <a:latin typeface="UTM Avo" panose="02040603050506020204" pitchFamily="18" charset="0"/>
                <a:cs typeface="Times New Roman" panose="02020603050405020304" pitchFamily="18" charset="0"/>
              </a:rPr>
              <a:t> </a:t>
            </a:r>
            <a:r>
              <a:rPr lang="en-US" sz="2400" dirty="0" err="1">
                <a:latin typeface="UTM Avo" panose="02040603050506020204" pitchFamily="18" charset="0"/>
                <a:cs typeface="Times New Roman" panose="02020603050405020304" pitchFamily="18" charset="0"/>
              </a:rPr>
              <a:t>tả</a:t>
            </a:r>
            <a:r>
              <a:rPr lang="en-US" sz="2400" dirty="0">
                <a:latin typeface="UTM Avo" panose="02040603050506020204" pitchFamily="18" charset="0"/>
                <a:cs typeface="Times New Roman" panose="02020603050405020304" pitchFamily="18" charset="0"/>
              </a:rPr>
              <a:t> ở </a:t>
            </a:r>
            <a:r>
              <a:rPr lang="en-US" sz="2400" dirty="0" err="1">
                <a:latin typeface="UTM Avo" panose="02040603050506020204" pitchFamily="18" charset="0"/>
                <a:cs typeface="Times New Roman" panose="02020603050405020304" pitchFamily="18" charset="0"/>
              </a:rPr>
              <a:t>cột</a:t>
            </a:r>
            <a:r>
              <a:rPr lang="en-US" sz="2400" dirty="0">
                <a:latin typeface="UTM Avo" panose="02040603050506020204" pitchFamily="18" charset="0"/>
                <a:cs typeface="Times New Roman" panose="02020603050405020304" pitchFamily="18" charset="0"/>
              </a:rPr>
              <a:t> B </a:t>
            </a:r>
            <a:r>
              <a:rPr lang="en-US" sz="2400" dirty="0" err="1">
                <a:latin typeface="UTM Avo" panose="02040603050506020204" pitchFamily="18" charset="0"/>
                <a:cs typeface="Times New Roman" panose="02020603050405020304" pitchFamily="18" charset="0"/>
              </a:rPr>
              <a:t>cho</a:t>
            </a:r>
            <a:r>
              <a:rPr lang="en-US" sz="2400" dirty="0">
                <a:latin typeface="UTM Avo" panose="02040603050506020204" pitchFamily="18" charset="0"/>
                <a:cs typeface="Times New Roman" panose="02020603050405020304" pitchFamily="18" charset="0"/>
              </a:rPr>
              <a:t> </a:t>
            </a:r>
            <a:r>
              <a:rPr lang="en-US" sz="2400" dirty="0" err="1">
                <a:latin typeface="UTM Avo" panose="02040603050506020204" pitchFamily="18" charset="0"/>
                <a:cs typeface="Times New Roman" panose="02020603050405020304" pitchFamily="18" charset="0"/>
              </a:rPr>
              <a:t>phù</a:t>
            </a:r>
            <a:r>
              <a:rPr lang="en-US" sz="2400" dirty="0">
                <a:latin typeface="UTM Avo" panose="02040603050506020204" pitchFamily="18" charset="0"/>
                <a:cs typeface="Times New Roman" panose="02020603050405020304" pitchFamily="18" charset="0"/>
              </a:rPr>
              <a:t> </a:t>
            </a:r>
            <a:r>
              <a:rPr lang="en-US" sz="2400" dirty="0" err="1">
                <a:latin typeface="UTM Avo" panose="02040603050506020204" pitchFamily="18" charset="0"/>
                <a:cs typeface="Times New Roman" panose="02020603050405020304" pitchFamily="18" charset="0"/>
              </a:rPr>
              <a:t>hợp</a:t>
            </a:r>
            <a:r>
              <a:rPr lang="en-US" sz="2400" dirty="0">
                <a:latin typeface="UTM Avo" panose="02040603050506020204" pitchFamily="18" charset="0"/>
                <a:cs typeface="Times New Roman" panose="02020603050405020304" pitchFamily="18" charset="0"/>
              </a:rPr>
              <a:t>.</a:t>
            </a:r>
            <a:endParaRPr lang="vi-VN" sz="2400" dirty="0">
              <a:latin typeface="UTM Avo" panose="020406030505060202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B12C4231-EEA8-41CB-BCA6-CBCD7D8379B8}"/>
              </a:ext>
            </a:extLst>
          </p:cNvPr>
          <p:cNvPicPr>
            <a:picLocks noChangeAspect="1"/>
          </p:cNvPicPr>
          <p:nvPr/>
        </p:nvPicPr>
        <p:blipFill>
          <a:blip r:embed="rId2"/>
          <a:stretch>
            <a:fillRect/>
          </a:stretch>
        </p:blipFill>
        <p:spPr>
          <a:xfrm>
            <a:off x="350362" y="366329"/>
            <a:ext cx="983065" cy="967824"/>
          </a:xfrm>
          <a:prstGeom prst="rect">
            <a:avLst/>
          </a:prstGeom>
        </p:spPr>
      </p:pic>
      <p:graphicFrame>
        <p:nvGraphicFramePr>
          <p:cNvPr id="2" name="Table 1"/>
          <p:cNvGraphicFramePr>
            <a:graphicFrameLocks noGrp="1"/>
          </p:cNvGraphicFramePr>
          <p:nvPr>
            <p:extLst>
              <p:ext uri="{D42A27DB-BD31-4B8C-83A1-F6EECF244321}">
                <p14:modId xmlns:p14="http://schemas.microsoft.com/office/powerpoint/2010/main" val="3261682880"/>
              </p:ext>
            </p:extLst>
          </p:nvPr>
        </p:nvGraphicFramePr>
        <p:xfrm>
          <a:off x="1333427" y="1489373"/>
          <a:ext cx="9525965" cy="2727382"/>
        </p:xfrm>
        <a:graphic>
          <a:graphicData uri="http://schemas.openxmlformats.org/drawingml/2006/table">
            <a:tbl>
              <a:tblPr firstRow="1" bandRow="1">
                <a:tableStyleId>{912C8C85-51F0-491E-9774-3900AFEF0FD7}</a:tableStyleId>
              </a:tblPr>
              <a:tblGrid>
                <a:gridCol w="2541828">
                  <a:extLst>
                    <a:ext uri="{9D8B030D-6E8A-4147-A177-3AD203B41FA5}">
                      <a16:colId xmlns:a16="http://schemas.microsoft.com/office/drawing/2014/main" val="222722556"/>
                    </a:ext>
                  </a:extLst>
                </a:gridCol>
                <a:gridCol w="6984137">
                  <a:extLst>
                    <a:ext uri="{9D8B030D-6E8A-4147-A177-3AD203B41FA5}">
                      <a16:colId xmlns:a16="http://schemas.microsoft.com/office/drawing/2014/main" val="2566349052"/>
                    </a:ext>
                  </a:extLst>
                </a:gridCol>
              </a:tblGrid>
              <a:tr h="662651">
                <a:tc>
                  <a:txBody>
                    <a:bodyPr/>
                    <a:lstStyle/>
                    <a:p>
                      <a:pPr algn="ctr"/>
                      <a:r>
                        <a:rPr lang="vi-VN" sz="2400" dirty="0" smtClean="0">
                          <a:solidFill>
                            <a:schemeClr val="tx1"/>
                          </a:solidFill>
                          <a:latin typeface="UTM Avo" panose="02040603050506020204"/>
                        </a:rPr>
                        <a:t>A</a:t>
                      </a:r>
                      <a:endParaRPr lang="en-US" sz="2400" dirty="0" smtClean="0">
                        <a:solidFill>
                          <a:schemeClr val="tx1"/>
                        </a:solidFill>
                        <a:latin typeface="UTM Avo" panose="02040603050506020204"/>
                      </a:endParaRPr>
                    </a:p>
                  </a:txBody>
                  <a:tcPr>
                    <a:solidFill>
                      <a:schemeClr val="accent6">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vi-VN" sz="2400" dirty="0" smtClean="0">
                          <a:solidFill>
                            <a:schemeClr val="tx1"/>
                          </a:solidFill>
                          <a:latin typeface="UTM Avo" panose="02040603050506020204"/>
                        </a:rPr>
                        <a:t>B</a:t>
                      </a:r>
                      <a:endParaRPr lang="en-US" sz="2400" dirty="0">
                        <a:solidFill>
                          <a:schemeClr val="tx1"/>
                        </a:solidFill>
                        <a:latin typeface="UTM Avo" panose="02040603050506020204"/>
                      </a:endParaRPr>
                    </a:p>
                  </a:txBody>
                  <a:tcPr>
                    <a:solidFill>
                      <a:schemeClr val="accent6">
                        <a:lumMod val="20000"/>
                        <a:lumOff val="80000"/>
                      </a:schemeClr>
                    </a:solidFill>
                  </a:tcPr>
                </a:tc>
                <a:extLst>
                  <a:ext uri="{0D108BD9-81ED-4DB2-BD59-A6C34878D82A}">
                    <a16:rowId xmlns:a16="http://schemas.microsoft.com/office/drawing/2014/main" val="1240500247"/>
                  </a:ext>
                </a:extLst>
              </a:tr>
              <a:tr h="662651">
                <a:tc>
                  <a:txBody>
                    <a:bodyPr/>
                    <a:lstStyle/>
                    <a:p>
                      <a:r>
                        <a:rPr lang="vi-VN" sz="2000" dirty="0" smtClean="0">
                          <a:latin typeface="UTM Avo" panose="02040603050506020204"/>
                        </a:rPr>
                        <a:t>1. Sao chép</a:t>
                      </a:r>
                      <a:endParaRPr lang="en-US" sz="2000" dirty="0" smtClean="0">
                        <a:latin typeface="UTM Avo" panose="02040603050506020204"/>
                      </a:endParaRPr>
                    </a:p>
                  </a:txBody>
                  <a:tcPr/>
                </a:tc>
                <a:tc>
                  <a:txBody>
                    <a:bodyPr/>
                    <a:lstStyle/>
                    <a:p>
                      <a:r>
                        <a:rPr lang="en-US" sz="2000" dirty="0" smtClean="0">
                          <a:latin typeface="UTM Avo" panose="02040603050506020204"/>
                        </a:rPr>
                        <a:t>a) Minh </a:t>
                      </a:r>
                      <a:r>
                        <a:rPr lang="en-US" sz="2000" dirty="0" err="1" smtClean="0">
                          <a:latin typeface="UTM Avo" panose="02040603050506020204"/>
                        </a:rPr>
                        <a:t>hoạ</a:t>
                      </a:r>
                      <a:r>
                        <a:rPr lang="en-US" sz="2000" dirty="0" smtClean="0">
                          <a:latin typeface="UTM Avo" panose="02040603050506020204"/>
                        </a:rPr>
                        <a:t> </a:t>
                      </a:r>
                      <a:r>
                        <a:rPr lang="en-US" sz="2000" dirty="0" err="1" smtClean="0">
                          <a:latin typeface="UTM Avo" panose="02040603050506020204"/>
                        </a:rPr>
                        <a:t>cho</a:t>
                      </a:r>
                      <a:r>
                        <a:rPr lang="en-US" sz="2000" dirty="0" smtClean="0">
                          <a:latin typeface="UTM Avo" panose="02040603050506020204"/>
                        </a:rPr>
                        <a:t> </a:t>
                      </a:r>
                      <a:r>
                        <a:rPr lang="en-US" sz="2000" dirty="0" err="1" smtClean="0">
                          <a:latin typeface="UTM Avo" panose="02040603050506020204"/>
                        </a:rPr>
                        <a:t>nội</a:t>
                      </a:r>
                      <a:r>
                        <a:rPr lang="en-US" sz="2000" dirty="0" smtClean="0">
                          <a:latin typeface="UTM Avo" panose="02040603050506020204"/>
                        </a:rPr>
                        <a:t> dung </a:t>
                      </a:r>
                      <a:r>
                        <a:rPr lang="en-US" sz="2000" dirty="0" err="1" smtClean="0">
                          <a:latin typeface="UTM Avo" panose="02040603050506020204"/>
                        </a:rPr>
                        <a:t>văn</a:t>
                      </a:r>
                      <a:r>
                        <a:rPr lang="en-US" sz="2000" dirty="0" smtClean="0">
                          <a:latin typeface="UTM Avo" panose="02040603050506020204"/>
                        </a:rPr>
                        <a:t> </a:t>
                      </a:r>
                      <a:r>
                        <a:rPr lang="en-US" sz="2000" dirty="0" err="1" smtClean="0">
                          <a:latin typeface="UTM Avo" panose="02040603050506020204"/>
                        </a:rPr>
                        <a:t>bản</a:t>
                      </a:r>
                      <a:r>
                        <a:rPr lang="en-US" sz="2000" dirty="0" smtClean="0">
                          <a:latin typeface="UTM Avo" panose="02040603050506020204"/>
                        </a:rPr>
                        <a:t> </a:t>
                      </a:r>
                      <a:r>
                        <a:rPr lang="en-US" sz="2000" dirty="0" err="1" smtClean="0">
                          <a:latin typeface="UTM Avo" panose="02040603050506020204"/>
                        </a:rPr>
                        <a:t>thêm</a:t>
                      </a:r>
                      <a:r>
                        <a:rPr lang="en-US" sz="2000" dirty="0" smtClean="0">
                          <a:latin typeface="UTM Avo" panose="02040603050506020204"/>
                        </a:rPr>
                        <a:t> </a:t>
                      </a:r>
                      <a:r>
                        <a:rPr lang="en-US" sz="2000" dirty="0" err="1" smtClean="0">
                          <a:latin typeface="UTM Avo" panose="02040603050506020204"/>
                        </a:rPr>
                        <a:t>sinh</a:t>
                      </a:r>
                      <a:r>
                        <a:rPr lang="en-US" sz="2000" dirty="0" smtClean="0">
                          <a:latin typeface="UTM Avo" panose="02040603050506020204"/>
                        </a:rPr>
                        <a:t> </a:t>
                      </a:r>
                      <a:r>
                        <a:rPr lang="en-US" sz="2000" dirty="0" err="1" smtClean="0">
                          <a:latin typeface="UTM Avo" panose="02040603050506020204"/>
                        </a:rPr>
                        <a:t>động</a:t>
                      </a:r>
                      <a:r>
                        <a:rPr lang="en-US" sz="2000" dirty="0" smtClean="0">
                          <a:latin typeface="UTM Avo" panose="02040603050506020204"/>
                        </a:rPr>
                        <a:t> </a:t>
                      </a:r>
                      <a:r>
                        <a:rPr lang="en-US" sz="2000" dirty="0" err="1" smtClean="0">
                          <a:latin typeface="UTM Avo" panose="02040603050506020204"/>
                        </a:rPr>
                        <a:t>và</a:t>
                      </a:r>
                      <a:endParaRPr lang="en-US" sz="2000" dirty="0" smtClean="0">
                        <a:latin typeface="UTM Avo" panose="02040603050506020204"/>
                      </a:endParaRPr>
                    </a:p>
                    <a:p>
                      <a:r>
                        <a:rPr lang="en-US" sz="2000" dirty="0" err="1" smtClean="0">
                          <a:latin typeface="UTM Avo" panose="02040603050506020204"/>
                        </a:rPr>
                        <a:t>hấp</a:t>
                      </a:r>
                      <a:r>
                        <a:rPr lang="en-US" sz="2000" dirty="0" smtClean="0">
                          <a:latin typeface="UTM Avo" panose="02040603050506020204"/>
                        </a:rPr>
                        <a:t> </a:t>
                      </a:r>
                      <a:r>
                        <a:rPr lang="en-US" sz="2000" dirty="0" err="1" smtClean="0">
                          <a:latin typeface="UTM Avo" panose="02040603050506020204"/>
                        </a:rPr>
                        <a:t>dẫn</a:t>
                      </a:r>
                      <a:r>
                        <a:rPr lang="en-US" sz="2000" dirty="0" smtClean="0">
                          <a:latin typeface="UTM Avo" panose="02040603050506020204"/>
                        </a:rPr>
                        <a:t>.</a:t>
                      </a:r>
                      <a:endParaRPr lang="en-US" sz="2000" dirty="0">
                        <a:latin typeface="UTM Avo" panose="02040603050506020204"/>
                      </a:endParaRPr>
                    </a:p>
                  </a:txBody>
                  <a:tcPr/>
                </a:tc>
                <a:extLst>
                  <a:ext uri="{0D108BD9-81ED-4DB2-BD59-A6C34878D82A}">
                    <a16:rowId xmlns:a16="http://schemas.microsoft.com/office/drawing/2014/main" val="971324891"/>
                  </a:ext>
                </a:extLst>
              </a:tr>
              <a:tr h="662651">
                <a:tc>
                  <a:txBody>
                    <a:bodyPr/>
                    <a:lstStyle/>
                    <a:p>
                      <a:r>
                        <a:rPr lang="vi-VN" sz="2000" dirty="0" smtClean="0">
                          <a:latin typeface="UTM Avo" panose="02040603050506020204"/>
                        </a:rPr>
                        <a:t>2. Di chuyển</a:t>
                      </a:r>
                      <a:endParaRPr lang="en-US" sz="2000" dirty="0">
                        <a:latin typeface="UTM Avo" panose="02040603050506020204"/>
                      </a:endParaRPr>
                    </a:p>
                  </a:txBody>
                  <a:tcPr/>
                </a:tc>
                <a:tc>
                  <a:txBody>
                    <a:bodyPr/>
                    <a:lstStyle/>
                    <a:p>
                      <a:r>
                        <a:rPr lang="en-US" sz="2000" dirty="0" smtClean="0">
                          <a:latin typeface="UTM Avo" panose="02040603050506020204"/>
                        </a:rPr>
                        <a:t>b) </a:t>
                      </a:r>
                      <a:r>
                        <a:rPr lang="en-US" sz="2000" dirty="0" err="1" smtClean="0">
                          <a:latin typeface="UTM Avo" panose="02040603050506020204"/>
                        </a:rPr>
                        <a:t>Tạo</a:t>
                      </a:r>
                      <a:r>
                        <a:rPr lang="en-US" sz="2000" dirty="0" smtClean="0">
                          <a:latin typeface="UTM Avo" panose="02040603050506020204"/>
                        </a:rPr>
                        <a:t> </a:t>
                      </a:r>
                      <a:r>
                        <a:rPr lang="en-US" sz="2000" dirty="0" err="1" smtClean="0">
                          <a:latin typeface="UTM Avo" panose="02040603050506020204"/>
                        </a:rPr>
                        <a:t>thêm</a:t>
                      </a:r>
                      <a:r>
                        <a:rPr lang="en-US" sz="2000" dirty="0" smtClean="0">
                          <a:latin typeface="UTM Avo" panose="02040603050506020204"/>
                        </a:rPr>
                        <a:t> </a:t>
                      </a:r>
                      <a:r>
                        <a:rPr lang="en-US" sz="2000" dirty="0" err="1" smtClean="0">
                          <a:latin typeface="UTM Avo" panose="02040603050506020204"/>
                        </a:rPr>
                        <a:t>phần</a:t>
                      </a:r>
                      <a:r>
                        <a:rPr lang="en-US" sz="2000" dirty="0" smtClean="0">
                          <a:latin typeface="UTM Avo" panose="02040603050506020204"/>
                        </a:rPr>
                        <a:t> </a:t>
                      </a:r>
                      <a:r>
                        <a:rPr lang="en-US" sz="2000" dirty="0" err="1" smtClean="0">
                          <a:latin typeface="UTM Avo" panose="02040603050506020204"/>
                        </a:rPr>
                        <a:t>văn</a:t>
                      </a:r>
                      <a:r>
                        <a:rPr lang="en-US" sz="2000" dirty="0" smtClean="0">
                          <a:latin typeface="UTM Avo" panose="02040603050506020204"/>
                        </a:rPr>
                        <a:t> </a:t>
                      </a:r>
                      <a:r>
                        <a:rPr lang="en-US" sz="2000" dirty="0" err="1" smtClean="0">
                          <a:latin typeface="UTM Avo" panose="02040603050506020204"/>
                        </a:rPr>
                        <a:t>bản</a:t>
                      </a:r>
                      <a:r>
                        <a:rPr lang="en-US" sz="2000" dirty="0" smtClean="0">
                          <a:latin typeface="UTM Avo" panose="02040603050506020204"/>
                        </a:rPr>
                        <a:t> ở </a:t>
                      </a:r>
                      <a:r>
                        <a:rPr lang="en-US" sz="2000" dirty="0" err="1" smtClean="0">
                          <a:latin typeface="UTM Avo" panose="02040603050506020204"/>
                        </a:rPr>
                        <a:t>vị</a:t>
                      </a:r>
                      <a:r>
                        <a:rPr lang="en-US" sz="2000" dirty="0" smtClean="0">
                          <a:latin typeface="UTM Avo" panose="02040603050506020204"/>
                        </a:rPr>
                        <a:t> </a:t>
                      </a:r>
                      <a:r>
                        <a:rPr lang="en-US" sz="2000" dirty="0" err="1" smtClean="0">
                          <a:latin typeface="UTM Avo" panose="02040603050506020204"/>
                        </a:rPr>
                        <a:t>trí</a:t>
                      </a:r>
                      <a:r>
                        <a:rPr lang="en-US" sz="2000" dirty="0" smtClean="0">
                          <a:latin typeface="UTM Avo" panose="02040603050506020204"/>
                        </a:rPr>
                        <a:t> </a:t>
                      </a:r>
                      <a:r>
                        <a:rPr lang="en-US" sz="2000" dirty="0" err="1" smtClean="0">
                          <a:latin typeface="UTM Avo" panose="02040603050506020204"/>
                        </a:rPr>
                        <a:t>khác</a:t>
                      </a:r>
                      <a:r>
                        <a:rPr lang="en-US" sz="2000" dirty="0" smtClean="0">
                          <a:latin typeface="UTM Avo" panose="02040603050506020204"/>
                        </a:rPr>
                        <a:t> </a:t>
                      </a:r>
                      <a:r>
                        <a:rPr lang="en-US" sz="2000" dirty="0" err="1" smtClean="0">
                          <a:latin typeface="UTM Avo" panose="02040603050506020204"/>
                        </a:rPr>
                        <a:t>giống</a:t>
                      </a:r>
                      <a:r>
                        <a:rPr lang="en-US" sz="2000" dirty="0" smtClean="0">
                          <a:latin typeface="UTM Avo" panose="02040603050506020204"/>
                        </a:rPr>
                        <a:t> </a:t>
                      </a:r>
                      <a:r>
                        <a:rPr lang="en-US" sz="2000" dirty="0" err="1" smtClean="0">
                          <a:latin typeface="UTM Avo" panose="02040603050506020204"/>
                        </a:rPr>
                        <a:t>hệt</a:t>
                      </a:r>
                      <a:r>
                        <a:rPr lang="en-US" sz="2000" dirty="0" smtClean="0">
                          <a:latin typeface="UTM Avo" panose="02040603050506020204"/>
                        </a:rPr>
                        <a:t> </a:t>
                      </a:r>
                      <a:r>
                        <a:rPr lang="en-US" sz="2000" dirty="0" err="1" smtClean="0">
                          <a:latin typeface="UTM Avo" panose="02040603050506020204"/>
                        </a:rPr>
                        <a:t>phần</a:t>
                      </a:r>
                      <a:r>
                        <a:rPr lang="en-US" sz="2000" dirty="0" smtClean="0">
                          <a:latin typeface="UTM Avo" panose="02040603050506020204"/>
                        </a:rPr>
                        <a:t> </a:t>
                      </a:r>
                      <a:r>
                        <a:rPr lang="en-US" sz="2000" dirty="0" err="1" smtClean="0">
                          <a:latin typeface="UTM Avo" panose="02040603050506020204"/>
                        </a:rPr>
                        <a:t>đã</a:t>
                      </a:r>
                      <a:r>
                        <a:rPr lang="en-US" sz="2000" dirty="0" smtClean="0">
                          <a:latin typeface="UTM Avo" panose="02040603050506020204"/>
                        </a:rPr>
                        <a:t> </a:t>
                      </a:r>
                      <a:r>
                        <a:rPr lang="en-US" sz="2000" dirty="0" err="1" smtClean="0">
                          <a:latin typeface="UTM Avo" panose="02040603050506020204"/>
                        </a:rPr>
                        <a:t>chọn</a:t>
                      </a:r>
                      <a:r>
                        <a:rPr lang="en-US" sz="2000" dirty="0" smtClean="0">
                          <a:latin typeface="UTM Avo" panose="02040603050506020204"/>
                        </a:rPr>
                        <a:t>.</a:t>
                      </a:r>
                      <a:endParaRPr lang="en-US" sz="2000" dirty="0">
                        <a:latin typeface="UTM Avo" panose="02040603050506020204"/>
                      </a:endParaRPr>
                    </a:p>
                  </a:txBody>
                  <a:tcPr/>
                </a:tc>
                <a:extLst>
                  <a:ext uri="{0D108BD9-81ED-4DB2-BD59-A6C34878D82A}">
                    <a16:rowId xmlns:a16="http://schemas.microsoft.com/office/drawing/2014/main" val="2063458132"/>
                  </a:ext>
                </a:extLst>
              </a:tr>
              <a:tr h="662651">
                <a:tc>
                  <a:txBody>
                    <a:bodyPr/>
                    <a:lstStyle/>
                    <a:p>
                      <a:r>
                        <a:rPr lang="vi-VN" sz="2000" dirty="0" smtClean="0">
                          <a:latin typeface="UTM Avo" panose="02040603050506020204"/>
                        </a:rPr>
                        <a:t>3. Chèn hình ảnh</a:t>
                      </a:r>
                      <a:endParaRPr lang="en-US" sz="2000" dirty="0">
                        <a:latin typeface="UTM Avo" panose="02040603050506020204"/>
                      </a:endParaRPr>
                    </a:p>
                  </a:txBody>
                  <a:tcPr/>
                </a:tc>
                <a:tc>
                  <a:txBody>
                    <a:bodyPr/>
                    <a:lstStyle/>
                    <a:p>
                      <a:r>
                        <a:rPr lang="vi-VN" sz="2000" dirty="0" smtClean="0">
                          <a:latin typeface="UTM Avo" panose="02040603050506020204"/>
                        </a:rPr>
                        <a:t>c) Đưa phần văn bản từ vị trí cũ đến vị trí mới.</a:t>
                      </a:r>
                    </a:p>
                  </a:txBody>
                  <a:tcPr/>
                </a:tc>
                <a:extLst>
                  <a:ext uri="{0D108BD9-81ED-4DB2-BD59-A6C34878D82A}">
                    <a16:rowId xmlns:a16="http://schemas.microsoft.com/office/drawing/2014/main" val="823393867"/>
                  </a:ext>
                </a:extLst>
              </a:tr>
            </a:tbl>
          </a:graphicData>
        </a:graphic>
      </p:graphicFrame>
      <p:cxnSp>
        <p:nvCxnSpPr>
          <p:cNvPr id="9" name="Straight Connector 8"/>
          <p:cNvCxnSpPr/>
          <p:nvPr/>
        </p:nvCxnSpPr>
        <p:spPr>
          <a:xfrm>
            <a:off x="3842795" y="1527858"/>
            <a:ext cx="0" cy="2662177"/>
          </a:xfrm>
          <a:prstGeom prst="line">
            <a:avLst/>
          </a:prstGeom>
          <a:ln>
            <a:solidFill>
              <a:schemeClr val="accent6">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0E9CEAD2-7F67-44D0-8C05-C025C33F2B9E}"/>
              </a:ext>
            </a:extLst>
          </p:cNvPr>
          <p:cNvSpPr/>
          <p:nvPr/>
        </p:nvSpPr>
        <p:spPr>
          <a:xfrm>
            <a:off x="938616" y="4383310"/>
            <a:ext cx="8211146" cy="738664"/>
          </a:xfrm>
          <a:prstGeom prst="rect">
            <a:avLst/>
          </a:prstGeom>
        </p:spPr>
        <p:txBody>
          <a:bodyPr wrap="square">
            <a:spAutoFit/>
          </a:bodyPr>
          <a:lstStyle/>
          <a:p>
            <a:pPr defTabSz="342900">
              <a:lnSpc>
                <a:spcPct val="150000"/>
              </a:lnSpc>
            </a:pPr>
            <a:r>
              <a:rPr lang="vi-VN" sz="2800" b="1" dirty="0">
                <a:solidFill>
                  <a:srgbClr val="F03C69"/>
                </a:solidFill>
                <a:latin typeface="SVN-SAF" panose="02040603050506020204" pitchFamily="18" charset="0"/>
                <a:cs typeface="Times New Roman" panose="02020603050405020304" pitchFamily="18" charset="0"/>
              </a:rPr>
              <a:t>2</a:t>
            </a:r>
            <a:r>
              <a:rPr lang="vi-VN" sz="2800" b="1" dirty="0" smtClean="0">
                <a:solidFill>
                  <a:srgbClr val="F03C69"/>
                </a:solidFill>
                <a:latin typeface="SVN-SAF" panose="02040603050506020204" pitchFamily="18" charset="0"/>
                <a:cs typeface="Times New Roman" panose="02020603050405020304" pitchFamily="18" charset="0"/>
              </a:rPr>
              <a:t>. THỰC HÀNH</a:t>
            </a:r>
            <a:endParaRPr lang="vi-VN" sz="2800" b="1" dirty="0">
              <a:solidFill>
                <a:srgbClr val="F03C69"/>
              </a:solidFill>
              <a:latin typeface="SVN-SAF" panose="02040603050506020204" pitchFamily="18" charset="0"/>
              <a:cs typeface="Times New Roman" panose="02020603050405020304" pitchFamily="18" charset="0"/>
            </a:endParaRPr>
          </a:p>
        </p:txBody>
      </p:sp>
      <p:sp>
        <p:nvSpPr>
          <p:cNvPr id="13" name="Rectangle 12">
            <a:extLst>
              <a:ext uri="{FF2B5EF4-FFF2-40B4-BE49-F238E27FC236}">
                <a16:creationId xmlns:a16="http://schemas.microsoft.com/office/drawing/2014/main" id="{E5F49C9A-AC8D-425D-A924-C40644073EA6}"/>
              </a:ext>
            </a:extLst>
          </p:cNvPr>
          <p:cNvSpPr/>
          <p:nvPr/>
        </p:nvSpPr>
        <p:spPr>
          <a:xfrm>
            <a:off x="1333427" y="5011605"/>
            <a:ext cx="10300720" cy="1050929"/>
          </a:xfrm>
          <a:prstGeom prst="rect">
            <a:avLst/>
          </a:prstGeom>
        </p:spPr>
        <p:txBody>
          <a:bodyPr wrap="square">
            <a:spAutoFit/>
          </a:bodyPr>
          <a:lstStyle/>
          <a:p>
            <a:pPr defTabSz="342900">
              <a:lnSpc>
                <a:spcPct val="150000"/>
              </a:lnSpc>
            </a:pPr>
            <a:r>
              <a:rPr lang="vi-VN" sz="2400" b="1" dirty="0" smtClean="0">
                <a:solidFill>
                  <a:schemeClr val="accent6"/>
                </a:solidFill>
                <a:latin typeface="UTM Avo" panose="02040603050506020204" pitchFamily="18" charset="0"/>
                <a:cs typeface="Times New Roman" panose="02020603050405020304" pitchFamily="18" charset="0"/>
              </a:rPr>
              <a:t>NHIỆM VỤ</a:t>
            </a:r>
            <a:endParaRPr lang="vi-VN" sz="2400" b="1" dirty="0">
              <a:solidFill>
                <a:schemeClr val="accent6"/>
              </a:solidFill>
              <a:latin typeface="UTM Avo" panose="02040603050506020204" pitchFamily="18" charset="0"/>
              <a:cs typeface="Times New Roman" panose="02020603050405020304" pitchFamily="18" charset="0"/>
            </a:endParaRPr>
          </a:p>
          <a:p>
            <a:pPr defTabSz="342900">
              <a:lnSpc>
                <a:spcPct val="150000"/>
              </a:lnSpc>
            </a:pPr>
            <a:r>
              <a:rPr lang="vi-VN" sz="2000" dirty="0" smtClean="0">
                <a:latin typeface="UTM Avo" panose="02040603050506020204" pitchFamily="18" charset="0"/>
                <a:cs typeface="Times New Roman" panose="02020603050405020304" pitchFamily="18" charset="0"/>
              </a:rPr>
              <a:t>Em </a:t>
            </a:r>
            <a:r>
              <a:rPr lang="vi-VN" sz="2000" dirty="0">
                <a:latin typeface="UTM Avo" panose="02040603050506020204" pitchFamily="18" charset="0"/>
                <a:cs typeface="Times New Roman" panose="02020603050405020304" pitchFamily="18" charset="0"/>
              </a:rPr>
              <a:t>thực hiện các yêu cầu sau</a:t>
            </a:r>
            <a:r>
              <a:rPr lang="vi-VN" sz="2000" dirty="0" smtClean="0">
                <a:latin typeface="UTM Avo" panose="02040603050506020204" pitchFamily="18" charset="0"/>
                <a:cs typeface="Times New Roman" panose="02020603050405020304" pitchFamily="18" charset="0"/>
              </a:rPr>
              <a:t>:</a:t>
            </a:r>
            <a:endParaRPr lang="vi-VN" sz="2000" dirty="0">
              <a:latin typeface="UTM Avo"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77051394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41" presetClass="entr" presetSubtype="0" fill="hold" grpId="0" nodeType="afterEffect">
                                  <p:stCondLst>
                                    <p:cond delay="0"/>
                                  </p:stCondLst>
                                  <p:iterate type="lt">
                                    <p:tmPct val="10000"/>
                                  </p:iterate>
                                  <p:childTnLst>
                                    <p:set>
                                      <p:cBhvr>
                                        <p:cTn id="10" dur="1" fill="hold">
                                          <p:stCondLst>
                                            <p:cond delay="0"/>
                                          </p:stCondLst>
                                        </p:cTn>
                                        <p:tgtEl>
                                          <p:spTgt spid="12">
                                            <p:txEl>
                                              <p:pRg st="0" end="0"/>
                                            </p:txEl>
                                          </p:spTgt>
                                        </p:tgtEl>
                                        <p:attrNameLst>
                                          <p:attrName>style.visibility</p:attrName>
                                        </p:attrNameLst>
                                      </p:cBhvr>
                                      <p:to>
                                        <p:strVal val="visible"/>
                                      </p:to>
                                    </p:set>
                                    <p:anim calcmode="lin" valueType="num">
                                      <p:cBhvr>
                                        <p:cTn id="11" dur="500" fill="hold"/>
                                        <p:tgtEl>
                                          <p:spTgt spid="12">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2" dur="500" fill="hold"/>
                                        <p:tgtEl>
                                          <p:spTgt spid="12">
                                            <p:txEl>
                                              <p:pRg st="0" end="0"/>
                                            </p:txEl>
                                          </p:spTgt>
                                        </p:tgtEl>
                                        <p:attrNameLst>
                                          <p:attrName>ppt_y</p:attrName>
                                        </p:attrNameLst>
                                      </p:cBhvr>
                                      <p:tavLst>
                                        <p:tav tm="0">
                                          <p:val>
                                            <p:strVal val="#ppt_y"/>
                                          </p:val>
                                        </p:tav>
                                        <p:tav tm="100000">
                                          <p:val>
                                            <p:strVal val="#ppt_y"/>
                                          </p:val>
                                        </p:tav>
                                      </p:tavLst>
                                    </p:anim>
                                    <p:anim calcmode="lin" valueType="num">
                                      <p:cBhvr>
                                        <p:cTn id="13" dur="500" fill="hold"/>
                                        <p:tgtEl>
                                          <p:spTgt spid="12">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4" dur="500" fill="hold"/>
                                        <p:tgtEl>
                                          <p:spTgt spid="12">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5" dur="500" tmFilter="0,0; .5, 1; 1, 1"/>
                                        <p:tgtEl>
                                          <p:spTgt spid="12">
                                            <p:txEl>
                                              <p:pRg st="0" end="0"/>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2" grpId="0" build="p"/>
      <p:bldP spid="1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3758" t="3665" r="-5449"/>
          <a:stretch/>
        </p:blipFill>
        <p:spPr>
          <a:xfrm>
            <a:off x="574843" y="1"/>
            <a:ext cx="10681108" cy="11802614"/>
          </a:xfrm>
          <a:prstGeom prst="rect">
            <a:avLst/>
          </a:prstGeom>
        </p:spPr>
      </p:pic>
    </p:spTree>
    <p:extLst>
      <p:ext uri="{BB962C8B-B14F-4D97-AF65-F5344CB8AC3E}">
        <p14:creationId xmlns:p14="http://schemas.microsoft.com/office/powerpoint/2010/main" val="25361032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35046" y="294968"/>
            <a:ext cx="5065426" cy="6617196"/>
          </a:xfrm>
          <a:prstGeom prst="rect">
            <a:avLst/>
          </a:prstGeom>
          <a:noFill/>
        </p:spPr>
        <p:txBody>
          <a:bodyPr wrap="none" rtlCol="0">
            <a:spAutoFit/>
          </a:bodyPr>
          <a:lstStyle/>
          <a:p>
            <a:r>
              <a:rPr lang="en-US" sz="4000" dirty="0" err="1" smtClean="0">
                <a:latin typeface="Times New Roman" panose="02020603050405020304" pitchFamily="18" charset="0"/>
                <a:cs typeface="Times New Roman" panose="02020603050405020304" pitchFamily="18" charset="0"/>
              </a:rPr>
              <a:t>Trăng</a:t>
            </a:r>
            <a:r>
              <a:rPr lang="en-US" sz="4000"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ơi</a:t>
            </a:r>
            <a:r>
              <a:rPr lang="en-US" sz="4000"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từ</a:t>
            </a:r>
            <a:r>
              <a:rPr lang="en-US" sz="4000"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đâu</a:t>
            </a:r>
            <a:r>
              <a:rPr lang="en-US" sz="4000"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đến</a:t>
            </a:r>
            <a:r>
              <a:rPr lang="en-US" sz="4000" dirty="0" smtClean="0">
                <a:latin typeface="Times New Roman" panose="02020603050405020304" pitchFamily="18" charset="0"/>
                <a:cs typeface="Times New Roman" panose="02020603050405020304" pitchFamily="18" charset="0"/>
              </a:rPr>
              <a:t> </a:t>
            </a:r>
            <a:r>
              <a:rPr lang="en-US" sz="3600" dirty="0" smtClean="0">
                <a:latin typeface="Times New Roman" panose="02020603050405020304" pitchFamily="18" charset="0"/>
                <a:cs typeface="Times New Roman" panose="02020603050405020304" pitchFamily="18" charset="0"/>
              </a:rPr>
              <a:t>?</a:t>
            </a:r>
          </a:p>
          <a:p>
            <a:r>
              <a:rPr lang="en-US" sz="3200" dirty="0" smtClean="0">
                <a:latin typeface="Times New Roman" panose="02020603050405020304" pitchFamily="18" charset="0"/>
                <a:cs typeface="Times New Roman" panose="02020603050405020304" pitchFamily="18" charset="0"/>
              </a:rPr>
              <a:t>(Theo </a:t>
            </a:r>
            <a:r>
              <a:rPr lang="en-US" sz="3200" dirty="0" err="1" smtClean="0">
                <a:latin typeface="Times New Roman" panose="02020603050405020304" pitchFamily="18" charset="0"/>
                <a:cs typeface="Times New Roman" panose="02020603050405020304" pitchFamily="18" charset="0"/>
              </a:rPr>
              <a:t>Trần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Đăng</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Khoa</a:t>
            </a:r>
            <a:r>
              <a:rPr lang="en-US" sz="3200" dirty="0" smtClean="0">
                <a:latin typeface="Times New Roman" panose="02020603050405020304" pitchFamily="18" charset="0"/>
                <a:cs typeface="Times New Roman" panose="02020603050405020304" pitchFamily="18" charset="0"/>
              </a:rPr>
              <a:t>)</a:t>
            </a:r>
          </a:p>
          <a:p>
            <a:endParaRPr lang="en-US" sz="3200" dirty="0" smtClean="0">
              <a:latin typeface="Times New Roman" panose="02020603050405020304" pitchFamily="18" charset="0"/>
              <a:cs typeface="Times New Roman" panose="02020603050405020304" pitchFamily="18" charset="0"/>
            </a:endParaRPr>
          </a:p>
          <a:p>
            <a:r>
              <a:rPr lang="en-US" sz="3200" dirty="0" err="1">
                <a:latin typeface="Times New Roman" panose="02020603050405020304" pitchFamily="18" charset="0"/>
                <a:cs typeface="Times New Roman" panose="02020603050405020304" pitchFamily="18" charset="0"/>
              </a:rPr>
              <a:t>Trăng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ơi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từ</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đâu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đến</a:t>
            </a:r>
            <a:r>
              <a:rPr lang="en-US" sz="3200" dirty="0">
                <a:latin typeface="Times New Roman" panose="02020603050405020304" pitchFamily="18" charset="0"/>
                <a:cs typeface="Times New Roman" panose="02020603050405020304" pitchFamily="18" charset="0"/>
              </a:rPr>
              <a:t> </a:t>
            </a:r>
            <a:r>
              <a:rPr lang="en-US" sz="3200" dirty="0" smtClean="0">
                <a:latin typeface="Times New Roman" panose="02020603050405020304" pitchFamily="18" charset="0"/>
                <a:cs typeface="Times New Roman" panose="02020603050405020304" pitchFamily="18" charset="0"/>
              </a:rPr>
              <a:t>?</a:t>
            </a:r>
            <a:endParaRPr lang="en-US" sz="3200" dirty="0" smtClean="0">
              <a:latin typeface="Times New Roman" panose="02020603050405020304" pitchFamily="18" charset="0"/>
              <a:cs typeface="Times New Roman" panose="02020603050405020304" pitchFamily="18" charset="0"/>
            </a:endParaRPr>
          </a:p>
          <a:p>
            <a:r>
              <a:rPr lang="en-US" sz="3200" dirty="0" smtClean="0">
                <a:latin typeface="Times New Roman" panose="02020603050405020304" pitchFamily="18" charset="0"/>
                <a:cs typeface="Times New Roman" panose="02020603050405020304" pitchFamily="18" charset="0"/>
              </a:rPr>
              <a:t>Hay </a:t>
            </a:r>
            <a:r>
              <a:rPr lang="en-US" sz="3200" dirty="0" err="1" smtClean="0">
                <a:latin typeface="Times New Roman" panose="02020603050405020304" pitchFamily="18" charset="0"/>
                <a:cs typeface="Times New Roman" panose="02020603050405020304" pitchFamily="18" charset="0"/>
              </a:rPr>
              <a:t>từ</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cánh</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rừng</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xa</a:t>
            </a:r>
            <a:endParaRPr lang="en-US" sz="3200" dirty="0" smtClean="0">
              <a:latin typeface="Times New Roman" panose="02020603050405020304" pitchFamily="18" charset="0"/>
              <a:cs typeface="Times New Roman" panose="02020603050405020304" pitchFamily="18" charset="0"/>
            </a:endParaRPr>
          </a:p>
          <a:p>
            <a:r>
              <a:rPr lang="en-US" sz="3200" dirty="0" err="1" smtClean="0">
                <a:latin typeface="Times New Roman" panose="02020603050405020304" pitchFamily="18" charset="0"/>
                <a:cs typeface="Times New Roman" panose="02020603050405020304" pitchFamily="18" charset="0"/>
              </a:rPr>
              <a:t>Trăng</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hồng</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như</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quả</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chín</a:t>
            </a:r>
            <a:endParaRPr lang="en-US" sz="3200" dirty="0" smtClean="0">
              <a:latin typeface="Times New Roman" panose="02020603050405020304" pitchFamily="18" charset="0"/>
              <a:cs typeface="Times New Roman" panose="02020603050405020304" pitchFamily="18" charset="0"/>
            </a:endParaRPr>
          </a:p>
          <a:p>
            <a:r>
              <a:rPr lang="en-US" sz="3200" dirty="0" err="1" smtClean="0">
                <a:latin typeface="Times New Roman" panose="02020603050405020304" pitchFamily="18" charset="0"/>
                <a:cs typeface="Times New Roman" panose="02020603050405020304" pitchFamily="18" charset="0"/>
              </a:rPr>
              <a:t>Lửng</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lơ</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lên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trước</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nhà</a:t>
            </a:r>
            <a:r>
              <a:rPr lang="en-US" sz="3200" dirty="0" smtClean="0">
                <a:latin typeface="Times New Roman" panose="02020603050405020304" pitchFamily="18" charset="0"/>
                <a:cs typeface="Times New Roman" panose="02020603050405020304" pitchFamily="18" charset="0"/>
              </a:rPr>
              <a:t>.</a:t>
            </a:r>
          </a:p>
          <a:p>
            <a:endParaRPr lang="en-US" sz="3200" dirty="0" smtClean="0">
              <a:latin typeface="Times New Roman" panose="02020603050405020304" pitchFamily="18" charset="0"/>
              <a:cs typeface="Times New Roman" panose="02020603050405020304" pitchFamily="18" charset="0"/>
            </a:endParaRPr>
          </a:p>
          <a:p>
            <a:r>
              <a:rPr lang="en-US" sz="3200" dirty="0" err="1">
                <a:latin typeface="Times New Roman" panose="02020603050405020304" pitchFamily="18" charset="0"/>
                <a:cs typeface="Times New Roman" panose="02020603050405020304" pitchFamily="18" charset="0"/>
              </a:rPr>
              <a:t>Trăng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ơi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từ</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đâu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đến</a:t>
            </a:r>
            <a:r>
              <a:rPr lang="en-US" sz="3200" dirty="0">
                <a:latin typeface="Times New Roman" panose="02020603050405020304" pitchFamily="18" charset="0"/>
                <a:cs typeface="Times New Roman" panose="02020603050405020304" pitchFamily="18" charset="0"/>
              </a:rPr>
              <a:t> </a:t>
            </a:r>
            <a:r>
              <a:rPr lang="en-US" sz="3200" dirty="0" smtClean="0">
                <a:latin typeface="Times New Roman" panose="02020603050405020304" pitchFamily="18" charset="0"/>
                <a:cs typeface="Times New Roman" panose="02020603050405020304" pitchFamily="18" charset="0"/>
              </a:rPr>
              <a:t>?</a:t>
            </a:r>
            <a:endParaRPr lang="en-US" sz="3200" dirty="0">
              <a:latin typeface="Times New Roman" panose="02020603050405020304" pitchFamily="18" charset="0"/>
              <a:cs typeface="Times New Roman" panose="02020603050405020304" pitchFamily="18" charset="0"/>
            </a:endParaRPr>
          </a:p>
          <a:p>
            <a:r>
              <a:rPr lang="en-US" sz="3200" dirty="0" smtClean="0">
                <a:latin typeface="Times New Roman" panose="02020603050405020304" pitchFamily="18" charset="0"/>
                <a:cs typeface="Times New Roman" panose="02020603050405020304" pitchFamily="18" charset="0"/>
              </a:rPr>
              <a:t>Hay </a:t>
            </a:r>
            <a:r>
              <a:rPr lang="en-US" sz="3200" dirty="0" err="1" smtClean="0">
                <a:latin typeface="Times New Roman" panose="02020603050405020304" pitchFamily="18" charset="0"/>
                <a:cs typeface="Times New Roman" panose="02020603050405020304" pitchFamily="18" charset="0"/>
              </a:rPr>
              <a:t>biển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xanh</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diệu</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kì</a:t>
            </a:r>
            <a:endParaRPr lang="en-US" sz="3200" dirty="0" smtClean="0">
              <a:latin typeface="Times New Roman" panose="02020603050405020304" pitchFamily="18" charset="0"/>
              <a:cs typeface="Times New Roman" panose="02020603050405020304" pitchFamily="18" charset="0"/>
            </a:endParaRPr>
          </a:p>
          <a:p>
            <a:r>
              <a:rPr lang="en-US" sz="3200" dirty="0" err="1" smtClean="0">
                <a:latin typeface="Times New Roman" panose="02020603050405020304" pitchFamily="18" charset="0"/>
                <a:cs typeface="Times New Roman" panose="02020603050405020304" pitchFamily="18" charset="0"/>
              </a:rPr>
              <a:t>Trăng</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tròn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như</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mắt</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cá</a:t>
            </a:r>
            <a:endParaRPr lang="en-US" sz="3200" dirty="0" smtClean="0">
              <a:latin typeface="Times New Roman" panose="02020603050405020304" pitchFamily="18" charset="0"/>
              <a:cs typeface="Times New Roman" panose="02020603050405020304" pitchFamily="18" charset="0"/>
            </a:endParaRPr>
          </a:p>
          <a:p>
            <a:r>
              <a:rPr lang="en-US" sz="3200" dirty="0" err="1" smtClean="0">
                <a:latin typeface="Times New Roman" panose="02020603050405020304" pitchFamily="18" charset="0"/>
                <a:cs typeface="Times New Roman" panose="02020603050405020304" pitchFamily="18" charset="0"/>
              </a:rPr>
              <a:t>Chẳng</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bao</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giờ</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chớp</a:t>
            </a:r>
            <a:r>
              <a:rPr lang="en-US" sz="3200" dirty="0" smtClean="0">
                <a:latin typeface="Times New Roman" panose="02020603050405020304" pitchFamily="18" charset="0"/>
                <a:cs typeface="Times New Roman" panose="02020603050405020304" pitchFamily="18" charset="0"/>
              </a:rPr>
              <a:t> mi</a:t>
            </a:r>
            <a:r>
              <a:rPr lang="en-US" sz="3200" dirty="0" smtClean="0">
                <a:latin typeface="Times New Roman" panose="02020603050405020304" pitchFamily="18" charset="0"/>
                <a:cs typeface="Times New Roman" panose="02020603050405020304" pitchFamily="18" charset="0"/>
              </a:rPr>
              <a:t>.</a:t>
            </a:r>
            <a:endParaRPr lang="en-US" sz="3200" dirty="0">
              <a:latin typeface="Times New Roman" panose="02020603050405020304" pitchFamily="18" charset="0"/>
              <a:cs typeface="Times New Roman" panose="02020603050405020304" pitchFamily="18" charset="0"/>
            </a:endParaRPr>
          </a:p>
          <a:p>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850374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B6B46150-747C-44D3-8ADD-3C9183BFEC10}"/>
              </a:ext>
            </a:extLst>
          </p:cNvPr>
          <p:cNvGrpSpPr/>
          <p:nvPr/>
        </p:nvGrpSpPr>
        <p:grpSpPr>
          <a:xfrm>
            <a:off x="614525" y="635477"/>
            <a:ext cx="10962947" cy="2813172"/>
            <a:chOff x="444208" y="585519"/>
            <a:chExt cx="10962947" cy="2813172"/>
          </a:xfrm>
        </p:grpSpPr>
        <p:sp>
          <p:nvSpPr>
            <p:cNvPr id="4" name="Rectangle 3">
              <a:extLst>
                <a:ext uri="{FF2B5EF4-FFF2-40B4-BE49-F238E27FC236}">
                  <a16:creationId xmlns:a16="http://schemas.microsoft.com/office/drawing/2014/main" id="{779E57AC-B41F-4EBA-9A3C-3FA14918A914}"/>
                </a:ext>
              </a:extLst>
            </p:cNvPr>
            <p:cNvSpPr/>
            <p:nvPr/>
          </p:nvSpPr>
          <p:spPr>
            <a:xfrm>
              <a:off x="713190" y="620650"/>
              <a:ext cx="7173355" cy="658706"/>
            </a:xfrm>
            <a:prstGeom prst="rect">
              <a:avLst/>
            </a:prstGeom>
          </p:spPr>
          <p:txBody>
            <a:bodyPr wrap="square">
              <a:spAutoFit/>
            </a:bodyPr>
            <a:lstStyle/>
            <a:p>
              <a:pPr defTabSz="342900">
                <a:lnSpc>
                  <a:spcPct val="150000"/>
                </a:lnSpc>
              </a:pPr>
              <a:r>
                <a:rPr lang="vi-VN" sz="2800" b="1" dirty="0" smtClean="0">
                  <a:solidFill>
                    <a:schemeClr val="accent6"/>
                  </a:solidFill>
                  <a:latin typeface="SVN-Androgyne" panose="02040603050506020204" pitchFamily="18" charset="0"/>
                  <a:cs typeface="Times New Roman" panose="02020603050405020304" pitchFamily="18" charset="0"/>
                </a:rPr>
                <a:t>Em thực hiện các yêu cầu sau:</a:t>
              </a:r>
              <a:endParaRPr lang="vi-VN" sz="2800" b="1" dirty="0">
                <a:solidFill>
                  <a:schemeClr val="accent6"/>
                </a:solidFill>
                <a:latin typeface="SVN-Androgyne" panose="02040603050506020204" pitchFamily="18" charset="0"/>
                <a:cs typeface="Times New Roman" panose="02020603050405020304" pitchFamily="18" charset="0"/>
              </a:endParaRPr>
            </a:p>
          </p:txBody>
        </p:sp>
        <p:sp>
          <p:nvSpPr>
            <p:cNvPr id="5" name="Rectangle: Rounded Corners 4">
              <a:extLst>
                <a:ext uri="{FF2B5EF4-FFF2-40B4-BE49-F238E27FC236}">
                  <a16:creationId xmlns:a16="http://schemas.microsoft.com/office/drawing/2014/main" id="{275D43A7-8584-4C1E-93BA-C7DC7533867F}"/>
                </a:ext>
              </a:extLst>
            </p:cNvPr>
            <p:cNvSpPr/>
            <p:nvPr/>
          </p:nvSpPr>
          <p:spPr>
            <a:xfrm>
              <a:off x="444208" y="585519"/>
              <a:ext cx="10962947" cy="2813172"/>
            </a:xfrm>
            <a:prstGeom prst="roundRect">
              <a:avLst>
                <a:gd name="adj" fmla="val 5722"/>
              </a:avLst>
            </a:prstGeom>
            <a:noFill/>
            <a:ln w="381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5B678708-28DD-4966-9FB7-B41AB3EFB5FE}"/>
                </a:ext>
              </a:extLst>
            </p:cNvPr>
            <p:cNvSpPr/>
            <p:nvPr/>
          </p:nvSpPr>
          <p:spPr>
            <a:xfrm>
              <a:off x="713190" y="1377633"/>
              <a:ext cx="10425193" cy="1938992"/>
            </a:xfrm>
            <a:prstGeom prst="rect">
              <a:avLst/>
            </a:prstGeom>
          </p:spPr>
          <p:txBody>
            <a:bodyPr wrap="square">
              <a:spAutoFit/>
            </a:bodyPr>
            <a:lstStyle/>
            <a:p>
              <a:pPr defTabSz="342900">
                <a:lnSpc>
                  <a:spcPct val="150000"/>
                </a:lnSpc>
              </a:pPr>
              <a:r>
                <a:rPr lang="vi-VN" sz="2000" dirty="0">
                  <a:latin typeface="UTM Avo" panose="02040603050506020204" pitchFamily="18" charset="0"/>
                  <a:cs typeface="Times New Roman" panose="02020603050405020304" pitchFamily="18" charset="0"/>
                </a:rPr>
                <a:t>a) Mở tệp </a:t>
              </a:r>
              <a:r>
                <a:rPr lang="vi-VN" sz="2000" dirty="0">
                  <a:solidFill>
                    <a:schemeClr val="accent6"/>
                  </a:solidFill>
                  <a:latin typeface="UTM Avo" panose="02040603050506020204" pitchFamily="18" charset="0"/>
                  <a:cs typeface="Times New Roman" panose="02020603050405020304" pitchFamily="18" charset="0"/>
                </a:rPr>
                <a:t>Bai1</a:t>
              </a:r>
              <a:r>
                <a:rPr lang="vi-VN" sz="2000" dirty="0">
                  <a:latin typeface="UTM Avo" panose="02040603050506020204" pitchFamily="18" charset="0"/>
                  <a:cs typeface="Times New Roman" panose="02020603050405020304" pitchFamily="18" charset="0"/>
                </a:rPr>
                <a:t> trong thư mục tên của em đã tạo ở phần Luyện tập của Bài 10.</a:t>
              </a:r>
            </a:p>
            <a:p>
              <a:pPr defTabSz="342900">
                <a:lnSpc>
                  <a:spcPct val="150000"/>
                </a:lnSpc>
              </a:pPr>
              <a:r>
                <a:rPr lang="vi-VN" sz="2000" dirty="0">
                  <a:latin typeface="UTM Avo" panose="02040603050506020204" pitchFamily="18" charset="0"/>
                  <a:cs typeface="Times New Roman" panose="02020603050405020304" pitchFamily="18" charset="0"/>
                </a:rPr>
                <a:t>b) Sao chép văn bản, gõ thêm câu thơ, di chuyển văn bản để được kết quả</a:t>
              </a:r>
            </a:p>
            <a:p>
              <a:pPr defTabSz="342900">
                <a:lnSpc>
                  <a:spcPct val="150000"/>
                </a:lnSpc>
              </a:pPr>
              <a:r>
                <a:rPr lang="vi-VN" sz="2000" dirty="0">
                  <a:latin typeface="UTM Avo" panose="02040603050506020204" pitchFamily="18" charset="0"/>
                  <a:cs typeface="Times New Roman" panose="02020603050405020304" pitchFamily="18" charset="0"/>
                </a:rPr>
                <a:t>như minh hoạ trong Hình 43.</a:t>
              </a:r>
            </a:p>
            <a:p>
              <a:pPr defTabSz="342900">
                <a:lnSpc>
                  <a:spcPct val="150000"/>
                </a:lnSpc>
              </a:pPr>
              <a:r>
                <a:rPr lang="vi-VN" sz="2000" dirty="0">
                  <a:latin typeface="UTM Avo" panose="02040603050506020204" pitchFamily="18" charset="0"/>
                  <a:cs typeface="Times New Roman" panose="02020603050405020304" pitchFamily="18" charset="0"/>
                </a:rPr>
                <a:t>c) Chèn hình ảnh phù hợp vào văn bản. Lưu tệp với tên mới là </a:t>
              </a:r>
              <a:r>
                <a:rPr lang="vi-VN" sz="2000" dirty="0">
                  <a:solidFill>
                    <a:schemeClr val="accent6"/>
                  </a:solidFill>
                  <a:latin typeface="UTM Avo" panose="02040603050506020204" pitchFamily="18" charset="0"/>
                  <a:cs typeface="Times New Roman" panose="02020603050405020304" pitchFamily="18" charset="0"/>
                </a:rPr>
                <a:t>Bai2</a:t>
              </a:r>
              <a:r>
                <a:rPr lang="vi-VN" sz="2000" dirty="0">
                  <a:latin typeface="UTM Avo" panose="02040603050506020204" pitchFamily="18" charset="0"/>
                  <a:cs typeface="Times New Roman" panose="02020603050405020304" pitchFamily="18" charset="0"/>
                </a:rPr>
                <a:t>.</a:t>
              </a:r>
            </a:p>
          </p:txBody>
        </p:sp>
      </p:grpSp>
      <p:sp>
        <p:nvSpPr>
          <p:cNvPr id="16" name="Rectangle 15">
            <a:extLst>
              <a:ext uri="{FF2B5EF4-FFF2-40B4-BE49-F238E27FC236}">
                <a16:creationId xmlns:a16="http://schemas.microsoft.com/office/drawing/2014/main" id="{891DAD61-1AEC-4619-8343-9F19A8621F4D}"/>
              </a:ext>
            </a:extLst>
          </p:cNvPr>
          <p:cNvSpPr/>
          <p:nvPr/>
        </p:nvSpPr>
        <p:spPr>
          <a:xfrm>
            <a:off x="614525" y="3770044"/>
            <a:ext cx="10806140" cy="2400657"/>
          </a:xfrm>
          <a:prstGeom prst="rect">
            <a:avLst/>
          </a:prstGeom>
        </p:spPr>
        <p:txBody>
          <a:bodyPr wrap="square">
            <a:spAutoFit/>
          </a:bodyPr>
          <a:lstStyle/>
          <a:p>
            <a:pPr algn="just" defTabSz="342900">
              <a:lnSpc>
                <a:spcPct val="150000"/>
              </a:lnSpc>
            </a:pPr>
            <a:r>
              <a:rPr lang="vi-VN" sz="2000" b="1" dirty="0" smtClean="0">
                <a:solidFill>
                  <a:schemeClr val="accent6"/>
                </a:solidFill>
                <a:latin typeface="UTM Avo" panose="02040603050506020204" pitchFamily="18" charset="0"/>
                <a:cs typeface="Times New Roman" panose="02020603050405020304" pitchFamily="18" charset="0"/>
              </a:rPr>
              <a:t>Hướng </a:t>
            </a:r>
            <a:r>
              <a:rPr lang="vi-VN" sz="2000" b="1" dirty="0">
                <a:solidFill>
                  <a:schemeClr val="accent6"/>
                </a:solidFill>
                <a:latin typeface="UTM Avo" panose="02040603050506020204" pitchFamily="18" charset="0"/>
                <a:cs typeface="Times New Roman" panose="02020603050405020304" pitchFamily="18" charset="0"/>
              </a:rPr>
              <a:t>dẫn</a:t>
            </a:r>
            <a:r>
              <a:rPr lang="vi-VN" sz="2000" b="1" dirty="0" smtClean="0">
                <a:solidFill>
                  <a:schemeClr val="accent6"/>
                </a:solidFill>
                <a:latin typeface="UTM Avo" panose="02040603050506020204" pitchFamily="18" charset="0"/>
                <a:cs typeface="Times New Roman" panose="02020603050405020304" pitchFamily="18" charset="0"/>
              </a:rPr>
              <a:t>:</a:t>
            </a:r>
          </a:p>
          <a:p>
            <a:pPr algn="just" defTabSz="342900">
              <a:lnSpc>
                <a:spcPct val="150000"/>
              </a:lnSpc>
            </a:pPr>
            <a:r>
              <a:rPr lang="vi-VN" sz="2000" dirty="0" smtClean="0">
                <a:latin typeface="UTM Avo" panose="02040603050506020204" pitchFamily="18" charset="0"/>
                <a:cs typeface="Times New Roman" panose="02020603050405020304" pitchFamily="18" charset="0"/>
              </a:rPr>
              <a:t>Hình </a:t>
            </a:r>
            <a:r>
              <a:rPr lang="vi-VN" sz="2000" dirty="0">
                <a:latin typeface="UTM Avo" panose="02040603050506020204" pitchFamily="18" charset="0"/>
                <a:cs typeface="Times New Roman" panose="02020603050405020304" pitchFamily="18" charset="0"/>
              </a:rPr>
              <a:t>45. </a:t>
            </a:r>
            <a:r>
              <a:rPr lang="vi-VN" sz="2000" dirty="0" smtClean="0">
                <a:latin typeface="UTM Avo" panose="02040603050506020204" pitchFamily="18" charset="0"/>
                <a:cs typeface="Times New Roman" panose="02020603050405020304" pitchFamily="18" charset="0"/>
              </a:rPr>
              <a:t>a</a:t>
            </a:r>
            <a:r>
              <a:rPr lang="vi-VN" sz="2000" dirty="0">
                <a:latin typeface="UTM Avo" panose="02040603050506020204" pitchFamily="18" charset="0"/>
                <a:cs typeface="Times New Roman" panose="02020603050405020304" pitchFamily="18" charset="0"/>
              </a:rPr>
              <a:t>) Mở tệp </a:t>
            </a:r>
            <a:r>
              <a:rPr lang="vi-VN" sz="2000" dirty="0" smtClean="0">
                <a:solidFill>
                  <a:schemeClr val="accent6"/>
                </a:solidFill>
                <a:latin typeface="UTM Avo" panose="02040603050506020204" pitchFamily="18" charset="0"/>
                <a:cs typeface="Times New Roman" panose="02020603050405020304" pitchFamily="18" charset="0"/>
              </a:rPr>
              <a:t>Bai1</a:t>
            </a:r>
          </a:p>
          <a:p>
            <a:pPr algn="just" defTabSz="342900">
              <a:lnSpc>
                <a:spcPct val="150000"/>
              </a:lnSpc>
            </a:pPr>
            <a:r>
              <a:rPr lang="vi-VN" sz="2000" dirty="0" smtClean="0">
                <a:latin typeface="UTM Avo" panose="02040603050506020204" pitchFamily="18" charset="0"/>
                <a:cs typeface="Times New Roman" panose="02020603050405020304" pitchFamily="18" charset="0"/>
              </a:rPr>
              <a:t>Bước </a:t>
            </a:r>
            <a:r>
              <a:rPr lang="vi-VN" sz="2000" dirty="0">
                <a:latin typeface="UTM Avo" panose="02040603050506020204" pitchFamily="18" charset="0"/>
                <a:cs typeface="Times New Roman" panose="02020603050405020304" pitchFamily="18" charset="0"/>
              </a:rPr>
              <a:t>1: Khởi động phần mềm soạn thảo văn bản Word</a:t>
            </a:r>
            <a:r>
              <a:rPr lang="vi-VN" sz="2000" dirty="0" smtClean="0">
                <a:latin typeface="UTM Avo" panose="02040603050506020204" pitchFamily="18" charset="0"/>
                <a:cs typeface="Times New Roman" panose="02020603050405020304" pitchFamily="18" charset="0"/>
              </a:rPr>
              <a:t>.</a:t>
            </a:r>
          </a:p>
          <a:p>
            <a:pPr algn="just" defTabSz="342900">
              <a:lnSpc>
                <a:spcPct val="150000"/>
              </a:lnSpc>
            </a:pPr>
            <a:r>
              <a:rPr lang="vi-VN" sz="2000" dirty="0" smtClean="0">
                <a:latin typeface="UTM Avo" panose="02040603050506020204" pitchFamily="18" charset="0"/>
                <a:cs typeface="Times New Roman" panose="02020603050405020304" pitchFamily="18" charset="0"/>
              </a:rPr>
              <a:t>Bước </a:t>
            </a:r>
            <a:r>
              <a:rPr lang="vi-VN" sz="2000" dirty="0">
                <a:latin typeface="UTM Avo" panose="02040603050506020204" pitchFamily="18" charset="0"/>
                <a:cs typeface="Times New Roman" panose="02020603050405020304" pitchFamily="18" charset="0"/>
              </a:rPr>
              <a:t>2: Chọn lệnh Open trong bảng chọn File. Cửa sổ Open mở ra. Thực hiện lần lượt các thao tác tương tự như sau để mở tệp </a:t>
            </a:r>
            <a:r>
              <a:rPr lang="vi-VN" sz="2000" dirty="0">
                <a:solidFill>
                  <a:schemeClr val="accent6"/>
                </a:solidFill>
                <a:latin typeface="UTM Avo" panose="02040603050506020204" pitchFamily="18" charset="0"/>
                <a:cs typeface="Times New Roman" panose="02020603050405020304" pitchFamily="18" charset="0"/>
              </a:rPr>
              <a:t>Bai1</a:t>
            </a:r>
          </a:p>
        </p:txBody>
      </p:sp>
    </p:spTree>
    <p:extLst>
      <p:ext uri="{BB962C8B-B14F-4D97-AF65-F5344CB8AC3E}">
        <p14:creationId xmlns:p14="http://schemas.microsoft.com/office/powerpoint/2010/main" val="318287091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randombar(horizontal)">
                                      <p:cBhvr>
                                        <p:cTn id="1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4.6|21.8|32.7|2.7|1.5|1.1"/>
</p:tagLst>
</file>

<file path=ppt/theme/theme1.xml><?xml version="1.0" encoding="utf-8"?>
<a:theme xmlns:a="http://schemas.openxmlformats.org/drawingml/2006/main" name="1_Office 主题">
  <a:themeElements>
    <a:clrScheme name="Office">
      <a:dk1>
        <a:srgbClr val="000000"/>
      </a:dk1>
      <a:lt1>
        <a:srgbClr val="FFFFFF"/>
      </a:lt1>
      <a:dk2>
        <a:srgbClr val="44546A"/>
      </a:dk2>
      <a:lt2>
        <a:srgbClr val="E7E6E6"/>
      </a:lt2>
      <a:accent1>
        <a:srgbClr val="008A3B"/>
      </a:accent1>
      <a:accent2>
        <a:srgbClr val="7DC8FF"/>
      </a:accent2>
      <a:accent3>
        <a:srgbClr val="56AF35"/>
      </a:accent3>
      <a:accent4>
        <a:srgbClr val="CDD500"/>
      </a:accent4>
      <a:accent5>
        <a:srgbClr val="4472C4"/>
      </a:accent5>
      <a:accent6>
        <a:srgbClr val="F95421"/>
      </a:accent6>
      <a:hlink>
        <a:srgbClr val="0563C1"/>
      </a:hlink>
      <a:folHlink>
        <a:srgbClr val="954F72"/>
      </a:folHlink>
    </a:clrScheme>
    <a:fontScheme name="zezbname">
      <a:majorFont>
        <a:latin typeface="Segoe Print"/>
        <a:ea typeface="方正黑体_GBK"/>
        <a:cs typeface=""/>
      </a:majorFont>
      <a:minorFont>
        <a:latin typeface="Segoe Print"/>
        <a:ea typeface="方正黑体_GBK"/>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7870</TotalTime>
  <Words>1111</Words>
  <Application>Microsoft Office PowerPoint</Application>
  <PresentationFormat>Widescreen</PresentationFormat>
  <Paragraphs>114</Paragraphs>
  <Slides>16</Slides>
  <Notes>2</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16</vt:i4>
      </vt:variant>
    </vt:vector>
  </HeadingPairs>
  <TitlesOfParts>
    <vt:vector size="31" baseType="lpstr">
      <vt:lpstr>微软雅黑</vt:lpstr>
      <vt:lpstr>Arial</vt:lpstr>
      <vt:lpstr>Calibri</vt:lpstr>
      <vt:lpstr>等线</vt:lpstr>
      <vt:lpstr>iCiel Cadena</vt:lpstr>
      <vt:lpstr>Segoe Print</vt:lpstr>
      <vt:lpstr>SVN-Adam Gorry</vt:lpstr>
      <vt:lpstr>SVN-Androgyne</vt:lpstr>
      <vt:lpstr>SVN-Avo</vt:lpstr>
      <vt:lpstr>SVN-SAF</vt:lpstr>
      <vt:lpstr>Times New Roman</vt:lpstr>
      <vt:lpstr>UTM Avo</vt:lpstr>
      <vt:lpstr>UVF Salome</vt:lpstr>
      <vt:lpstr>方正黑体_GBK</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Uyen Uyen</dc:creator>
  <cp:lastModifiedBy>DELL</cp:lastModifiedBy>
  <cp:revision>215</cp:revision>
  <dcterms:created xsi:type="dcterms:W3CDTF">2021-11-14T08:33:55Z</dcterms:created>
  <dcterms:modified xsi:type="dcterms:W3CDTF">2026-02-09T01:21:50Z</dcterms:modified>
</cp:coreProperties>
</file>