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media/image10.svg" ContentType="image/svg+xml"/>
  <Override PartName="/ppt/media/image12.svg" ContentType="image/svg+xml"/>
  <Override PartName="/ppt/media/image15.svg" ContentType="image/svg+xml"/>
  <Override PartName="/ppt/media/image21.svg" ContentType="image/svg+xml"/>
  <Override PartName="/ppt/media/image23.svg" ContentType="image/svg+xml"/>
  <Override PartName="/ppt/media/image27.svg" ContentType="image/svg+xml"/>
  <Override PartName="/ppt/media/image32.svg" ContentType="image/svg+xml"/>
  <Override PartName="/ppt/media/image4.svg" ContentType="image/svg+xml"/>
  <Override PartName="/ppt/media/image51.svg" ContentType="image/svg+xml"/>
  <Override PartName="/ppt/media/image57.svg" ContentType="image/svg+xml"/>
  <Override PartName="/ppt/media/image6.svg" ContentType="image/svg+xml"/>
  <Override PartName="/ppt/media/image60.svg" ContentType="image/svg+xml"/>
  <Override PartName="/ppt/media/image64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61" r:id="rId5"/>
    <p:sldId id="271" r:id="rId6"/>
    <p:sldId id="272" r:id="rId7"/>
    <p:sldId id="270" r:id="rId8"/>
    <p:sldId id="273" r:id="rId9"/>
    <p:sldId id="277" r:id="rId10"/>
    <p:sldId id="264" r:id="rId11"/>
    <p:sldId id="274" r:id="rId12"/>
    <p:sldId id="275" r:id="rId13"/>
    <p:sldId id="276" r:id="rId14"/>
    <p:sldId id="259" r:id="rId15"/>
    <p:sldId id="263" r:id="rId16"/>
    <p:sldId id="278" r:id="rId17"/>
    <p:sldId id="265" r:id="rId18"/>
    <p:sldId id="262" r:id="rId19"/>
  </p:sldIdLst>
  <p:sldSz cx="18288000" cy="10287000"/>
  <p:notesSz cx="6858000" cy="9144000"/>
  <p:embeddedFontLst>
    <p:embeddedFont>
      <p:font typeface="SVN-Velvetberries" pitchFamily="2" charset="-128"/>
      <p:regular r:id="rId23"/>
    </p:embeddedFont>
    <p:embeddedFont>
      <p:font typeface="Calibri" panose="020F050202020403020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3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54" d="100"/>
          <a:sy n="54" d="100"/>
        </p:scale>
        <p:origin x="114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029200" y="-1028700"/>
            <a:ext cx="24307800" cy="16665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-5029200" y="-1028700"/>
            <a:ext cx="24307800" cy="16665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svg"/><Relationship Id="rId8" Type="http://schemas.openxmlformats.org/officeDocument/2006/relationships/image" Target="../media/image9.png"/><Relationship Id="rId7" Type="http://schemas.openxmlformats.org/officeDocument/2006/relationships/image" Target="../media/image8.svg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19.png"/><Relationship Id="rId17" Type="http://schemas.openxmlformats.org/officeDocument/2006/relationships/image" Target="../media/image18.png"/><Relationship Id="rId16" Type="http://schemas.openxmlformats.org/officeDocument/2006/relationships/image" Target="../media/image17.png"/><Relationship Id="rId15" Type="http://schemas.openxmlformats.org/officeDocument/2006/relationships/image" Target="../media/image16.png"/><Relationship Id="rId14" Type="http://schemas.openxmlformats.org/officeDocument/2006/relationships/image" Target="../media/image15.svg"/><Relationship Id="rId13" Type="http://schemas.openxmlformats.org/officeDocument/2006/relationships/image" Target="../media/image14.png"/><Relationship Id="rId12" Type="http://schemas.openxmlformats.org/officeDocument/2006/relationships/image" Target="../media/image13.png"/><Relationship Id="rId11" Type="http://schemas.openxmlformats.org/officeDocument/2006/relationships/image" Target="../media/image12.svg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microsoft.com/office/2007/relationships/hdphoto" Target="../media/image46.wdp"/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3" Type="http://schemas.microsoft.com/office/2007/relationships/hdphoto" Target="../media/image46.wdp"/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sv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30.png"/><Relationship Id="rId4" Type="http://schemas.openxmlformats.org/officeDocument/2006/relationships/image" Target="../media/image53.png"/><Relationship Id="rId3" Type="http://schemas.microsoft.com/office/2007/relationships/hdphoto" Target="../media/image46.wdp"/><Relationship Id="rId2" Type="http://schemas.openxmlformats.org/officeDocument/2006/relationships/image" Target="../media/image45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0.sv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Relationship Id="rId3" Type="http://schemas.openxmlformats.org/officeDocument/2006/relationships/image" Target="../media/image27.svg"/><Relationship Id="rId2" Type="http://schemas.openxmlformats.org/officeDocument/2006/relationships/image" Target="../media/image39.pn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svg"/><Relationship Id="rId8" Type="http://schemas.openxmlformats.org/officeDocument/2006/relationships/image" Target="../media/image36.png"/><Relationship Id="rId7" Type="http://schemas.openxmlformats.org/officeDocument/2006/relationships/image" Target="../media/image27.svg"/><Relationship Id="rId6" Type="http://schemas.openxmlformats.org/officeDocument/2006/relationships/image" Target="../media/image39.png"/><Relationship Id="rId5" Type="http://schemas.openxmlformats.org/officeDocument/2006/relationships/image" Target="../media/image6.svg"/><Relationship Id="rId4" Type="http://schemas.openxmlformats.org/officeDocument/2006/relationships/image" Target="../media/image34.png"/><Relationship Id="rId3" Type="http://schemas.openxmlformats.org/officeDocument/2006/relationships/image" Target="../media/image4.svg"/><Relationship Id="rId2" Type="http://schemas.openxmlformats.org/officeDocument/2006/relationships/image" Target="../media/image33.png"/><Relationship Id="rId18" Type="http://schemas.openxmlformats.org/officeDocument/2006/relationships/slideLayout" Target="../slideLayouts/slideLayout7.xml"/><Relationship Id="rId17" Type="http://schemas.openxmlformats.org/officeDocument/2006/relationships/image" Target="../media/image70.png"/><Relationship Id="rId16" Type="http://schemas.openxmlformats.org/officeDocument/2006/relationships/image" Target="../media/image16.png"/><Relationship Id="rId15" Type="http://schemas.openxmlformats.org/officeDocument/2006/relationships/image" Target="../media/image24.png"/><Relationship Id="rId14" Type="http://schemas.openxmlformats.org/officeDocument/2006/relationships/image" Target="../media/image15.svg"/><Relationship Id="rId13" Type="http://schemas.openxmlformats.org/officeDocument/2006/relationships/image" Target="../media/image38.png"/><Relationship Id="rId12" Type="http://schemas.openxmlformats.org/officeDocument/2006/relationships/image" Target="../media/image13.png"/><Relationship Id="rId11" Type="http://schemas.openxmlformats.org/officeDocument/2006/relationships/image" Target="../media/image12.svg"/><Relationship Id="rId10" Type="http://schemas.openxmlformats.org/officeDocument/2006/relationships/image" Target="../media/image37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16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svg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6.png"/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svg"/><Relationship Id="rId8" Type="http://schemas.openxmlformats.org/officeDocument/2006/relationships/image" Target="../media/image36.png"/><Relationship Id="rId7" Type="http://schemas.openxmlformats.org/officeDocument/2006/relationships/image" Target="../media/image8.svg"/><Relationship Id="rId6" Type="http://schemas.openxmlformats.org/officeDocument/2006/relationships/image" Target="../media/image35.png"/><Relationship Id="rId5" Type="http://schemas.openxmlformats.org/officeDocument/2006/relationships/image" Target="../media/image6.svg"/><Relationship Id="rId4" Type="http://schemas.openxmlformats.org/officeDocument/2006/relationships/image" Target="../media/image34.png"/><Relationship Id="rId3" Type="http://schemas.openxmlformats.org/officeDocument/2006/relationships/image" Target="../media/image4.svg"/><Relationship Id="rId2" Type="http://schemas.openxmlformats.org/officeDocument/2006/relationships/image" Target="../media/image33.png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16.png"/><Relationship Id="rId14" Type="http://schemas.openxmlformats.org/officeDocument/2006/relationships/image" Target="../media/image15.svg"/><Relationship Id="rId13" Type="http://schemas.openxmlformats.org/officeDocument/2006/relationships/image" Target="../media/image38.png"/><Relationship Id="rId12" Type="http://schemas.openxmlformats.org/officeDocument/2006/relationships/image" Target="../media/image13.png"/><Relationship Id="rId11" Type="http://schemas.openxmlformats.org/officeDocument/2006/relationships/image" Target="../media/image12.svg"/><Relationship Id="rId10" Type="http://schemas.openxmlformats.org/officeDocument/2006/relationships/image" Target="../media/image37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0.png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Relationship Id="rId3" Type="http://schemas.openxmlformats.org/officeDocument/2006/relationships/image" Target="../media/image27.svg"/><Relationship Id="rId2" Type="http://schemas.openxmlformats.org/officeDocument/2006/relationships/image" Target="../media/image39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3.png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Relationship Id="rId3" Type="http://schemas.openxmlformats.org/officeDocument/2006/relationships/image" Target="../media/image27.svg"/><Relationship Id="rId2" Type="http://schemas.openxmlformats.org/officeDocument/2006/relationships/image" Target="../media/image39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7.png"/><Relationship Id="rId3" Type="http://schemas.microsoft.com/office/2007/relationships/hdphoto" Target="../media/image46.wdp"/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2"/>
          <p:cNvSpPr/>
          <p:nvPr/>
        </p:nvSpPr>
        <p:spPr>
          <a:xfrm>
            <a:off x="-536807" y="-798095"/>
            <a:ext cx="19361613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7852931" y="2524143"/>
            <a:ext cx="6568834" cy="2812282"/>
          </a:xfrm>
          <a:custGeom>
            <a:avLst/>
            <a:gdLst/>
            <a:ahLst/>
            <a:cxnLst/>
            <a:rect l="l" t="t" r="r" b="b"/>
            <a:pathLst>
              <a:path w="6568834" h="2812282">
                <a:moveTo>
                  <a:pt x="0" y="0"/>
                </a:moveTo>
                <a:lnTo>
                  <a:pt x="6568835" y="0"/>
                </a:lnTo>
                <a:lnTo>
                  <a:pt x="6568835" y="2812282"/>
                </a:lnTo>
                <a:lnTo>
                  <a:pt x="0" y="2812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06839" y="2055024"/>
            <a:ext cx="2422679" cy="938237"/>
          </a:xfrm>
          <a:custGeom>
            <a:avLst/>
            <a:gdLst/>
            <a:ahLst/>
            <a:cxnLst/>
            <a:rect l="l" t="t" r="r" b="b"/>
            <a:pathLst>
              <a:path w="2422679" h="938237">
                <a:moveTo>
                  <a:pt x="0" y="0"/>
                </a:moveTo>
                <a:lnTo>
                  <a:pt x="2422679" y="0"/>
                </a:lnTo>
                <a:lnTo>
                  <a:pt x="2422679" y="938238"/>
                </a:lnTo>
                <a:lnTo>
                  <a:pt x="0" y="9382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0100" y="1138428"/>
            <a:ext cx="17321220" cy="8314186"/>
          </a:xfrm>
          <a:custGeom>
            <a:avLst/>
            <a:gdLst/>
            <a:ahLst/>
            <a:cxnLst/>
            <a:rect l="l" t="t" r="r" b="b"/>
            <a:pathLst>
              <a:path w="17321220" h="8314186">
                <a:moveTo>
                  <a:pt x="0" y="0"/>
                </a:moveTo>
                <a:lnTo>
                  <a:pt x="17321220" y="0"/>
                </a:lnTo>
                <a:lnTo>
                  <a:pt x="17321220" y="8314186"/>
                </a:lnTo>
                <a:lnTo>
                  <a:pt x="0" y="83141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002365" y="5383615"/>
            <a:ext cx="3118955" cy="2886451"/>
          </a:xfrm>
          <a:custGeom>
            <a:avLst/>
            <a:gdLst/>
            <a:ahLst/>
            <a:cxnLst/>
            <a:rect l="l" t="t" r="r" b="b"/>
            <a:pathLst>
              <a:path w="3118955" h="2886451">
                <a:moveTo>
                  <a:pt x="0" y="0"/>
                </a:moveTo>
                <a:lnTo>
                  <a:pt x="3118955" y="0"/>
                </a:lnTo>
                <a:lnTo>
                  <a:pt x="3118955" y="2886451"/>
                </a:lnTo>
                <a:lnTo>
                  <a:pt x="0" y="28864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168457" y="4857703"/>
            <a:ext cx="2684474" cy="3013185"/>
          </a:xfrm>
          <a:custGeom>
            <a:avLst/>
            <a:gdLst/>
            <a:ahLst/>
            <a:cxnLst/>
            <a:rect l="l" t="t" r="r" b="b"/>
            <a:pathLst>
              <a:path w="2684474" h="3013185">
                <a:moveTo>
                  <a:pt x="0" y="0"/>
                </a:moveTo>
                <a:lnTo>
                  <a:pt x="2684474" y="0"/>
                </a:lnTo>
                <a:lnTo>
                  <a:pt x="2684474" y="3013185"/>
                </a:lnTo>
                <a:lnTo>
                  <a:pt x="0" y="30131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365402" y="-190500"/>
            <a:ext cx="7889000" cy="8460566"/>
          </a:xfrm>
          <a:custGeom>
            <a:avLst/>
            <a:gdLst/>
            <a:ahLst/>
            <a:cxnLst/>
            <a:rect l="l" t="t" r="r" b="b"/>
            <a:pathLst>
              <a:path w="8876097" h="8229600">
                <a:moveTo>
                  <a:pt x="0" y="0"/>
                </a:moveTo>
                <a:lnTo>
                  <a:pt x="8876097" y="0"/>
                </a:lnTo>
                <a:lnTo>
                  <a:pt x="887609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096" b="-109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103146" y="1976348"/>
            <a:ext cx="2647953" cy="1095591"/>
          </a:xfrm>
          <a:custGeom>
            <a:avLst/>
            <a:gdLst/>
            <a:ahLst/>
            <a:cxnLst/>
            <a:rect l="l" t="t" r="r" b="b"/>
            <a:pathLst>
              <a:path w="2647953" h="1095591">
                <a:moveTo>
                  <a:pt x="0" y="0"/>
                </a:moveTo>
                <a:lnTo>
                  <a:pt x="2647954" y="0"/>
                </a:lnTo>
                <a:lnTo>
                  <a:pt x="2647954" y="1095590"/>
                </a:lnTo>
                <a:lnTo>
                  <a:pt x="0" y="109559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66829" y="6364296"/>
            <a:ext cx="16221071" cy="2125882"/>
          </a:xfrm>
          <a:custGeom>
            <a:avLst/>
            <a:gdLst/>
            <a:ahLst/>
            <a:cxnLst/>
            <a:rect l="l" t="t" r="r" b="b"/>
            <a:pathLst>
              <a:path w="16221071" h="2125882">
                <a:moveTo>
                  <a:pt x="0" y="0"/>
                </a:moveTo>
                <a:lnTo>
                  <a:pt x="16221071" y="0"/>
                </a:lnTo>
                <a:lnTo>
                  <a:pt x="16221071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489" t="-714" b="-8667"/>
            </a:stretch>
          </a:blipFill>
        </p:spPr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74805" y="2940600"/>
            <a:ext cx="13717189" cy="4919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929" y="-77959"/>
            <a:ext cx="2316681" cy="231668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40267" y="923295"/>
            <a:ext cx="8786266" cy="31483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41100" b="-110620"/>
            </a:stretch>
          </a:blipFill>
        </p:spPr>
      </p:sp>
      <p:grpSp>
        <p:nvGrpSpPr>
          <p:cNvPr id="3" name="Group 6"/>
          <p:cNvGrpSpPr/>
          <p:nvPr/>
        </p:nvGrpSpPr>
        <p:grpSpPr>
          <a:xfrm>
            <a:off x="543791" y="708056"/>
            <a:ext cx="17200417" cy="9312243"/>
            <a:chOff x="0" y="0"/>
            <a:chExt cx="4274726" cy="2167467"/>
          </a:xfrm>
        </p:grpSpPr>
        <p:sp>
          <p:nvSpPr>
            <p:cNvPr id="4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5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" name="Title 1"/>
          <p:cNvSpPr>
            <a:spLocks noGrp="1"/>
          </p:cNvSpPr>
          <p:nvPr/>
        </p:nvSpPr>
        <p:spPr>
          <a:xfrm>
            <a:off x="1664950" y="387413"/>
            <a:ext cx="16242050" cy="1902293"/>
          </a:xfrm>
          <a:prstGeom prst="round2DiagRect">
            <a:avLst/>
          </a:prstGeom>
          <a:solidFill>
            <a:srgbClr val="FFFFFF">
              <a:alpha val="66000"/>
            </a:srgbClr>
          </a:solidFill>
          <a:ln w="57150">
            <a:solidFill>
              <a:srgbClr val="00B05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algn="ctr"/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abano" panose="020406030505060202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31337" y="535381"/>
            <a:ext cx="15566063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hiểu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7,8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9.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80278" l="26250" r="67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47" t="9465" r="32081" b="20367"/>
          <a:stretch>
            <a:fillRect/>
          </a:stretch>
        </p:blipFill>
        <p:spPr>
          <a:xfrm>
            <a:off x="314612" y="282810"/>
            <a:ext cx="1578937" cy="1495511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-24487" y="9029159"/>
            <a:ext cx="959773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8.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Trồng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xanh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24232" t="21875" r="34773" b="16666"/>
          <a:stretch>
            <a:fillRect/>
          </a:stretch>
        </p:blipFill>
        <p:spPr>
          <a:xfrm>
            <a:off x="1104080" y="2439369"/>
            <a:ext cx="7880475" cy="6642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40630" t="16797" r="16618" b="18750"/>
          <a:stretch>
            <a:fillRect/>
          </a:stretch>
        </p:blipFill>
        <p:spPr>
          <a:xfrm>
            <a:off x="9144000" y="2367950"/>
            <a:ext cx="8164269" cy="6784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9454187" y="9056514"/>
            <a:ext cx="772973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9.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rùa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biển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41100" b="-110620"/>
            </a:stretch>
          </a:blipFill>
        </p:spPr>
      </p:sp>
      <p:grpSp>
        <p:nvGrpSpPr>
          <p:cNvPr id="3" name="Group 6"/>
          <p:cNvGrpSpPr/>
          <p:nvPr/>
        </p:nvGrpSpPr>
        <p:grpSpPr>
          <a:xfrm>
            <a:off x="543791" y="708056"/>
            <a:ext cx="17200417" cy="9312243"/>
            <a:chOff x="0" y="0"/>
            <a:chExt cx="4274726" cy="2167467"/>
          </a:xfrm>
        </p:grpSpPr>
        <p:sp>
          <p:nvSpPr>
            <p:cNvPr id="4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5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865840" y="1127251"/>
            <a:ext cx="15566063" cy="42473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Thảo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luận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ng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ời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ng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ời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n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ơ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80278" l="26250" r="67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47" t="9465" r="32081" b="20367"/>
          <a:stretch>
            <a:fillRect/>
          </a:stretch>
        </p:blipFill>
        <p:spPr>
          <a:xfrm>
            <a:off x="314612" y="282810"/>
            <a:ext cx="1578937" cy="1495511"/>
          </a:xfrm>
          <a:prstGeom prst="rect">
            <a:avLst/>
          </a:prstGeom>
        </p:spPr>
      </p:pic>
      <p:sp>
        <p:nvSpPr>
          <p:cNvPr id="13" name="Freeform 2"/>
          <p:cNvSpPr/>
          <p:nvPr/>
        </p:nvSpPr>
        <p:spPr>
          <a:xfrm>
            <a:off x="12115800" y="5374568"/>
            <a:ext cx="7806647" cy="5105400"/>
          </a:xfrm>
          <a:custGeom>
            <a:avLst/>
            <a:gdLst/>
            <a:ahLst/>
            <a:cxnLst/>
            <a:rect l="l" t="t" r="r" b="b"/>
            <a:pathLst>
              <a:path w="6164494" h="4114800">
                <a:moveTo>
                  <a:pt x="0" y="0"/>
                </a:moveTo>
                <a:lnTo>
                  <a:pt x="6164494" y="0"/>
                </a:lnTo>
                <a:lnTo>
                  <a:pt x="61644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2"/>
          <p:cNvSpPr/>
          <p:nvPr/>
        </p:nvSpPr>
        <p:spPr>
          <a:xfrm>
            <a:off x="0" y="5580657"/>
            <a:ext cx="5603118" cy="4839693"/>
          </a:xfrm>
          <a:custGeom>
            <a:avLst/>
            <a:gdLst/>
            <a:ahLst/>
            <a:cxnLst/>
            <a:rect l="l" t="t" r="r" b="b"/>
            <a:pathLst>
              <a:path w="5603118" h="4839693">
                <a:moveTo>
                  <a:pt x="0" y="0"/>
                </a:moveTo>
                <a:lnTo>
                  <a:pt x="5603118" y="0"/>
                </a:lnTo>
                <a:lnTo>
                  <a:pt x="5603118" y="4839693"/>
                </a:lnTo>
                <a:lnTo>
                  <a:pt x="0" y="48396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543791" y="708056"/>
            <a:ext cx="17200417" cy="9312243"/>
            <a:chOff x="0" y="0"/>
            <a:chExt cx="4274726" cy="21674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865840" y="1127251"/>
            <a:ext cx="15566063" cy="25853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4.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đọng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đình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cam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sử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dụng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rắn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gấu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,…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thuốc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80278" l="26250" r="67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47" t="9465" r="32081" b="20367"/>
          <a:stretch>
            <a:fillRect/>
          </a:stretch>
        </p:blipFill>
        <p:spPr>
          <a:xfrm>
            <a:off x="314612" y="282810"/>
            <a:ext cx="1578937" cy="14955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26574" t="18750" r="19546" b="28125"/>
          <a:stretch>
            <a:fillRect/>
          </a:stretch>
        </p:blipFill>
        <p:spPr>
          <a:xfrm>
            <a:off x="4206775" y="3712574"/>
            <a:ext cx="9874450" cy="5473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375244" y="9032508"/>
            <a:ext cx="13537509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10.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nhiên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3"/>
          <p:cNvSpPr/>
          <p:nvPr/>
        </p:nvSpPr>
        <p:spPr>
          <a:xfrm>
            <a:off x="-1250767" y="7318113"/>
            <a:ext cx="4213728" cy="2754491"/>
          </a:xfrm>
          <a:custGeom>
            <a:avLst/>
            <a:gdLst/>
            <a:ahLst/>
            <a:cxnLst/>
            <a:rect l="l" t="t" r="r" b="b"/>
            <a:pathLst>
              <a:path w="4046129" h="2968847">
                <a:moveTo>
                  <a:pt x="0" y="0"/>
                </a:moveTo>
                <a:lnTo>
                  <a:pt x="4046130" y="0"/>
                </a:lnTo>
                <a:lnTo>
                  <a:pt x="4046130" y="2968847"/>
                </a:lnTo>
                <a:lnTo>
                  <a:pt x="0" y="2968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4"/>
          <p:cNvSpPr/>
          <p:nvPr/>
        </p:nvSpPr>
        <p:spPr>
          <a:xfrm>
            <a:off x="-541144" y="9012662"/>
            <a:ext cx="3760993" cy="1274338"/>
          </a:xfrm>
          <a:custGeom>
            <a:avLst/>
            <a:gdLst/>
            <a:ahLst/>
            <a:cxnLst/>
            <a:rect l="l" t="t" r="r" b="b"/>
            <a:pathLst>
              <a:path w="2565196" h="1006840">
                <a:moveTo>
                  <a:pt x="0" y="0"/>
                </a:moveTo>
                <a:lnTo>
                  <a:pt x="2565196" y="0"/>
                </a:lnTo>
                <a:lnTo>
                  <a:pt x="2565196" y="1006840"/>
                </a:lnTo>
                <a:lnTo>
                  <a:pt x="0" y="10068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Freeform 10"/>
          <p:cNvSpPr/>
          <p:nvPr/>
        </p:nvSpPr>
        <p:spPr>
          <a:xfrm>
            <a:off x="15188568" y="6574427"/>
            <a:ext cx="4473959" cy="3721131"/>
          </a:xfrm>
          <a:custGeom>
            <a:avLst/>
            <a:gdLst/>
            <a:ahLst/>
            <a:cxnLst/>
            <a:rect l="l" t="t" r="r" b="b"/>
            <a:pathLst>
              <a:path w="1732259" h="1556409">
                <a:moveTo>
                  <a:pt x="0" y="0"/>
                </a:moveTo>
                <a:lnTo>
                  <a:pt x="1732260" y="0"/>
                </a:lnTo>
                <a:lnTo>
                  <a:pt x="1732260" y="1556409"/>
                </a:lnTo>
                <a:lnTo>
                  <a:pt x="0" y="15564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840" b="-3840"/>
            </a:stretch>
          </a:blipFill>
        </p:spPr>
      </p:sp>
      <p:sp>
        <p:nvSpPr>
          <p:cNvPr id="17" name="Freeform 12"/>
          <p:cNvSpPr/>
          <p:nvPr/>
        </p:nvSpPr>
        <p:spPr>
          <a:xfrm>
            <a:off x="15002336" y="9032508"/>
            <a:ext cx="7315200" cy="1245566"/>
          </a:xfrm>
          <a:custGeom>
            <a:avLst/>
            <a:gdLst/>
            <a:ahLst/>
            <a:cxnLst/>
            <a:rect l="l" t="t" r="r" b="b"/>
            <a:pathLst>
              <a:path w="7315200" h="1901952">
                <a:moveTo>
                  <a:pt x="0" y="0"/>
                </a:moveTo>
                <a:lnTo>
                  <a:pt x="7315200" y="0"/>
                </a:lnTo>
                <a:lnTo>
                  <a:pt x="7315200" y="1901952"/>
                </a:lnTo>
                <a:lnTo>
                  <a:pt x="0" y="19019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543791" y="708056"/>
            <a:ext cx="17200417" cy="9312243"/>
            <a:chOff x="0" y="0"/>
            <a:chExt cx="4274726" cy="21674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3" name="Title 1"/>
          <p:cNvSpPr>
            <a:spLocks noGrp="1"/>
          </p:cNvSpPr>
          <p:nvPr/>
        </p:nvSpPr>
        <p:spPr>
          <a:xfrm>
            <a:off x="1048559" y="1268400"/>
            <a:ext cx="5961841" cy="1327086"/>
          </a:xfrm>
          <a:prstGeom prst="round2DiagRect">
            <a:avLst/>
          </a:prstGeom>
          <a:solidFill>
            <a:srgbClr val="FFFFFF">
              <a:alpha val="66000"/>
            </a:srgbClr>
          </a:solidFill>
          <a:ln w="57150">
            <a:solidFill>
              <a:srgbClr val="00B0F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algn="ctr"/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abano" panose="02040603050506020204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63235" y="1470278"/>
            <a:ext cx="8943455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3"/>
          <p:cNvSpPr/>
          <p:nvPr/>
        </p:nvSpPr>
        <p:spPr>
          <a:xfrm rot="1411419">
            <a:off x="533864" y="750138"/>
            <a:ext cx="2223794" cy="1992687"/>
          </a:xfrm>
          <a:custGeom>
            <a:avLst/>
            <a:gdLst/>
            <a:ahLst/>
            <a:cxnLst/>
            <a:rect l="l" t="t" r="r" b="b"/>
            <a:pathLst>
              <a:path w="2953759" h="3076832">
                <a:moveTo>
                  <a:pt x="0" y="0"/>
                </a:moveTo>
                <a:lnTo>
                  <a:pt x="2953759" y="0"/>
                </a:lnTo>
                <a:lnTo>
                  <a:pt x="2953759" y="3076833"/>
                </a:lnTo>
                <a:lnTo>
                  <a:pt x="0" y="30768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048559" y="2907412"/>
            <a:ext cx="14630400" cy="67403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kỉ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19 ở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Châu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Mỹ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bò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Bi – son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mạnh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tàn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phá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xanh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bị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thoái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cỏ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ảnh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h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ởng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toàn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loài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      (Theo Encyclopedia Britannica)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5"/>
          <p:cNvSpPr/>
          <p:nvPr/>
        </p:nvSpPr>
        <p:spPr>
          <a:xfrm flipH="1">
            <a:off x="11115155" y="4676227"/>
            <a:ext cx="6971954" cy="5655998"/>
          </a:xfrm>
          <a:custGeom>
            <a:avLst/>
            <a:gdLst/>
            <a:ahLst/>
            <a:cxnLst/>
            <a:rect l="l" t="t" r="r" b="b"/>
            <a:pathLst>
              <a:path w="6971954" h="5655998">
                <a:moveTo>
                  <a:pt x="0" y="0"/>
                </a:moveTo>
                <a:lnTo>
                  <a:pt x="6971954" y="0"/>
                </a:lnTo>
                <a:lnTo>
                  <a:pt x="6971954" y="5655998"/>
                </a:lnTo>
                <a:lnTo>
                  <a:pt x="0" y="56559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41100" b="-11062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615700" y="326793"/>
            <a:ext cx="16312900" cy="9913833"/>
            <a:chOff x="0" y="0"/>
            <a:chExt cx="1927658" cy="21674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27658" cy="2167467"/>
            </a:xfrm>
            <a:custGeom>
              <a:avLst/>
              <a:gdLst/>
              <a:ahLst/>
              <a:cxnLst/>
              <a:rect l="l" t="t" r="r" b="b"/>
              <a:pathLst>
                <a:path w="1927658" h="2167467">
                  <a:moveTo>
                    <a:pt x="0" y="0"/>
                  </a:moveTo>
                  <a:lnTo>
                    <a:pt x="1927658" y="0"/>
                  </a:lnTo>
                  <a:lnTo>
                    <a:pt x="1927658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27658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9" name="Group 2"/>
          <p:cNvGrpSpPr/>
          <p:nvPr/>
        </p:nvGrpSpPr>
        <p:grpSpPr>
          <a:xfrm>
            <a:off x="12268200" y="509710"/>
            <a:ext cx="8472880" cy="10432473"/>
            <a:chOff x="0" y="0"/>
            <a:chExt cx="25805561" cy="30030271"/>
          </a:xfrm>
        </p:grpSpPr>
        <p:sp>
          <p:nvSpPr>
            <p:cNvPr id="10" name="Freeform 3"/>
            <p:cNvSpPr/>
            <p:nvPr/>
          </p:nvSpPr>
          <p:spPr>
            <a:xfrm>
              <a:off x="0" y="0"/>
              <a:ext cx="25805561" cy="30030269"/>
            </a:xfrm>
            <a:custGeom>
              <a:avLst/>
              <a:gdLst/>
              <a:ahLst/>
              <a:cxnLst/>
              <a:rect l="l" t="t" r="r" b="b"/>
              <a:pathLst>
                <a:path w="25805561" h="30030269">
                  <a:moveTo>
                    <a:pt x="25805561" y="503020"/>
                  </a:moveTo>
                  <a:lnTo>
                    <a:pt x="25805561" y="29527252"/>
                  </a:lnTo>
                  <a:cubicBezTo>
                    <a:pt x="25805561" y="29805170"/>
                    <a:pt x="25528631" y="30030269"/>
                    <a:pt x="25186723" y="30030269"/>
                  </a:cubicBezTo>
                  <a:lnTo>
                    <a:pt x="618838" y="30030269"/>
                  </a:lnTo>
                  <a:cubicBezTo>
                    <a:pt x="276930" y="30030269"/>
                    <a:pt x="0" y="29805170"/>
                    <a:pt x="0" y="29527252"/>
                  </a:cubicBezTo>
                  <a:lnTo>
                    <a:pt x="0" y="503020"/>
                  </a:lnTo>
                  <a:cubicBezTo>
                    <a:pt x="0" y="225101"/>
                    <a:pt x="276930" y="0"/>
                    <a:pt x="618838" y="0"/>
                  </a:cubicBezTo>
                  <a:lnTo>
                    <a:pt x="25186723" y="0"/>
                  </a:lnTo>
                  <a:cubicBezTo>
                    <a:pt x="25528631" y="0"/>
                    <a:pt x="25805561" y="225101"/>
                    <a:pt x="25805561" y="503020"/>
                  </a:cubicBezTo>
                  <a:close/>
                </a:path>
              </a:pathLst>
            </a:custGeom>
            <a:blipFill>
              <a:blip r:embed="rId2"/>
              <a:stretch>
                <a:fillRect t="-29708"/>
              </a:stretch>
            </a:blipFill>
          </p:spPr>
        </p:sp>
      </p:grpSp>
      <p:grpSp>
        <p:nvGrpSpPr>
          <p:cNvPr id="13" name="Group 12"/>
          <p:cNvGrpSpPr/>
          <p:nvPr/>
        </p:nvGrpSpPr>
        <p:grpSpPr>
          <a:xfrm>
            <a:off x="341379" y="326793"/>
            <a:ext cx="1800511" cy="1403814"/>
            <a:chOff x="7114889" y="3739686"/>
            <a:chExt cx="7954522" cy="5926119"/>
          </a:xfrm>
        </p:grpSpPr>
        <p:sp>
          <p:nvSpPr>
            <p:cNvPr id="11" name="Freeform 2"/>
            <p:cNvSpPr/>
            <p:nvPr/>
          </p:nvSpPr>
          <p:spPr>
            <a:xfrm>
              <a:off x="7114889" y="3739686"/>
              <a:ext cx="7954522" cy="5926119"/>
            </a:xfrm>
            <a:custGeom>
              <a:avLst/>
              <a:gdLst/>
              <a:ahLst/>
              <a:cxnLst/>
              <a:rect l="l" t="t" r="r" b="b"/>
              <a:pathLst>
                <a:path w="7954522" h="5926119">
                  <a:moveTo>
                    <a:pt x="0" y="0"/>
                  </a:moveTo>
                  <a:lnTo>
                    <a:pt x="7954522" y="0"/>
                  </a:lnTo>
                  <a:lnTo>
                    <a:pt x="7954522" y="5926119"/>
                  </a:lnTo>
                  <a:lnTo>
                    <a:pt x="0" y="5926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2" name="Freeform 4"/>
            <p:cNvSpPr/>
            <p:nvPr/>
          </p:nvSpPr>
          <p:spPr>
            <a:xfrm>
              <a:off x="9063040" y="4105532"/>
              <a:ext cx="4058222" cy="4114800"/>
            </a:xfrm>
            <a:custGeom>
              <a:avLst/>
              <a:gdLst/>
              <a:ahLst/>
              <a:cxnLst/>
              <a:rect l="l" t="t" r="r" b="b"/>
              <a:pathLst>
                <a:path w="4058222" h="4114800">
                  <a:moveTo>
                    <a:pt x="0" y="0"/>
                  </a:moveTo>
                  <a:lnTo>
                    <a:pt x="4058221" y="0"/>
                  </a:lnTo>
                  <a:lnTo>
                    <a:pt x="405822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382745" y="478537"/>
            <a:ext cx="8943455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3150" y="1760056"/>
            <a:ext cx="11890250" cy="849463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khả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năng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tổng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chất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dinh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</a:t>
            </a:r>
            <a:r>
              <a:rPr lang="vi-VN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ỡng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n</a:t>
            </a:r>
            <a:r>
              <a:rPr lang="vi-VN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ớc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các-bô-níc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</a:t>
            </a:r>
            <a:r>
              <a:rPr lang="vi-VN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ới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dụng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ánh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phát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triển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Chúng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nguồn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con ng</a:t>
            </a:r>
            <a:r>
              <a:rPr lang="vi-VN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ời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loài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khác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42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nhiên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l</a:t>
            </a:r>
            <a:r>
              <a:rPr lang="vi-VN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ợng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mắt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xích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luôn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duy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</a:t>
            </a:r>
            <a:r>
              <a:rPr lang="vi-VN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ơng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đối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ổn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trạng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duy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trạng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nhiên,chúng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cực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trồng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chăm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xanh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,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dã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môi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tr</a:t>
            </a:r>
            <a:r>
              <a:rPr lang="vi-VN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ờng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sz="42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42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800100" y="1138428"/>
            <a:ext cx="16687800" cy="8010144"/>
          </a:xfrm>
          <a:custGeom>
            <a:avLst/>
            <a:gdLst/>
            <a:ahLst/>
            <a:cxnLst/>
            <a:rect l="l" t="t" r="r" b="b"/>
            <a:pathLst>
              <a:path w="16687800" h="8010144">
                <a:moveTo>
                  <a:pt x="0" y="0"/>
                </a:moveTo>
                <a:lnTo>
                  <a:pt x="16687800" y="0"/>
                </a:lnTo>
                <a:lnTo>
                  <a:pt x="16687800" y="8010144"/>
                </a:lnTo>
                <a:lnTo>
                  <a:pt x="0" y="8010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7"/>
          <p:cNvSpPr/>
          <p:nvPr/>
        </p:nvSpPr>
        <p:spPr>
          <a:xfrm>
            <a:off x="-2620943" y="-136077"/>
            <a:ext cx="8290635" cy="8680677"/>
          </a:xfrm>
          <a:custGeom>
            <a:avLst/>
            <a:gdLst/>
            <a:ahLst/>
            <a:cxnLst/>
            <a:rect l="l" t="t" r="r" b="b"/>
            <a:pathLst>
              <a:path w="8876097" h="8229600">
                <a:moveTo>
                  <a:pt x="0" y="0"/>
                </a:moveTo>
                <a:lnTo>
                  <a:pt x="8876097" y="0"/>
                </a:lnTo>
                <a:lnTo>
                  <a:pt x="887609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96" b="-109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00100" y="6364296"/>
            <a:ext cx="16174863" cy="2125882"/>
          </a:xfrm>
          <a:custGeom>
            <a:avLst/>
            <a:gdLst/>
            <a:ahLst/>
            <a:cxnLst/>
            <a:rect l="l" t="t" r="r" b="b"/>
            <a:pathLst>
              <a:path w="15708134" h="2125882">
                <a:moveTo>
                  <a:pt x="0" y="0"/>
                </a:moveTo>
                <a:lnTo>
                  <a:pt x="15708134" y="0"/>
                </a:lnTo>
                <a:lnTo>
                  <a:pt x="15708134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15" r="-1810" b="-784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62768" y="0"/>
            <a:ext cx="5603517" cy="8490177"/>
          </a:xfrm>
          <a:custGeom>
            <a:avLst/>
            <a:gdLst/>
            <a:ahLst/>
            <a:cxnLst/>
            <a:rect l="l" t="t" r="r" b="b"/>
            <a:pathLst>
              <a:path w="5603517" h="8490177">
                <a:moveTo>
                  <a:pt x="0" y="0"/>
                </a:moveTo>
                <a:lnTo>
                  <a:pt x="5603517" y="0"/>
                </a:lnTo>
                <a:lnTo>
                  <a:pt x="5603517" y="8490177"/>
                </a:lnTo>
                <a:lnTo>
                  <a:pt x="0" y="84901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Google Shape;7484;p43"/>
          <p:cNvSpPr txBox="1">
            <a:spLocks noGrp="1"/>
          </p:cNvSpPr>
          <p:nvPr/>
        </p:nvSpPr>
        <p:spPr>
          <a:xfrm>
            <a:off x="4876800" y="1919395"/>
            <a:ext cx="7007583" cy="15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80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500" dirty="0">
              <a:solidFill>
                <a:srgbClr val="FF0000"/>
              </a:solidFill>
              <a:latin typeface="UTM NguyenHa 01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7996" y="1083658"/>
            <a:ext cx="10162913" cy="6962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1933" r="-31478" b="-3311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Freeform 3"/>
          <p:cNvSpPr/>
          <p:nvPr/>
        </p:nvSpPr>
        <p:spPr>
          <a:xfrm>
            <a:off x="10974951" y="245751"/>
            <a:ext cx="7307807" cy="6319383"/>
          </a:xfrm>
          <a:custGeom>
            <a:avLst/>
            <a:gdLst/>
            <a:ahLst/>
            <a:cxnLst/>
            <a:rect l="l" t="t" r="r" b="b"/>
            <a:pathLst>
              <a:path w="5749452" h="5780765">
                <a:moveTo>
                  <a:pt x="0" y="0"/>
                </a:moveTo>
                <a:lnTo>
                  <a:pt x="5749452" y="0"/>
                </a:lnTo>
                <a:lnTo>
                  <a:pt x="5749452" y="5780765"/>
                </a:lnTo>
                <a:lnTo>
                  <a:pt x="0" y="57807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200" y="752772"/>
            <a:ext cx="2109194" cy="2109194"/>
          </a:xfrm>
          <a:prstGeom prst="rect">
            <a:avLst/>
          </a:prstGeom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81000" y="1345704"/>
            <a:ext cx="8943455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217288" y="2586038"/>
            <a:ext cx="9657697" cy="34163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đ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ợc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loài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ờng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h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ơ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 ở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đất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trống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trọc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4"/>
          <p:cNvSpPr/>
          <p:nvPr/>
        </p:nvSpPr>
        <p:spPr>
          <a:xfrm flipH="1">
            <a:off x="-133234" y="6173156"/>
            <a:ext cx="5701306" cy="4197927"/>
          </a:xfrm>
          <a:custGeom>
            <a:avLst/>
            <a:gdLst/>
            <a:ahLst/>
            <a:cxnLst/>
            <a:rect l="l" t="t" r="r" b="b"/>
            <a:pathLst>
              <a:path w="6157892" h="5390721">
                <a:moveTo>
                  <a:pt x="0" y="0"/>
                </a:moveTo>
                <a:lnTo>
                  <a:pt x="6157892" y="0"/>
                </a:lnTo>
                <a:lnTo>
                  <a:pt x="6157892" y="5390721"/>
                </a:lnTo>
                <a:lnTo>
                  <a:pt x="0" y="53907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/>
          <p:cNvSpPr/>
          <p:nvPr/>
        </p:nvSpPr>
        <p:spPr>
          <a:xfrm>
            <a:off x="-536807" y="-798095"/>
            <a:ext cx="19361613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7852931" y="2524143"/>
            <a:ext cx="6568834" cy="2812282"/>
          </a:xfrm>
          <a:custGeom>
            <a:avLst/>
            <a:gdLst/>
            <a:ahLst/>
            <a:cxnLst/>
            <a:rect l="l" t="t" r="r" b="b"/>
            <a:pathLst>
              <a:path w="6568834" h="2812282">
                <a:moveTo>
                  <a:pt x="0" y="0"/>
                </a:moveTo>
                <a:lnTo>
                  <a:pt x="6568835" y="0"/>
                </a:lnTo>
                <a:lnTo>
                  <a:pt x="6568835" y="2812282"/>
                </a:lnTo>
                <a:lnTo>
                  <a:pt x="0" y="2812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06839" y="2055024"/>
            <a:ext cx="2422679" cy="938237"/>
          </a:xfrm>
          <a:custGeom>
            <a:avLst/>
            <a:gdLst/>
            <a:ahLst/>
            <a:cxnLst/>
            <a:rect l="l" t="t" r="r" b="b"/>
            <a:pathLst>
              <a:path w="2422679" h="938237">
                <a:moveTo>
                  <a:pt x="0" y="0"/>
                </a:moveTo>
                <a:lnTo>
                  <a:pt x="2422679" y="0"/>
                </a:lnTo>
                <a:lnTo>
                  <a:pt x="2422679" y="938238"/>
                </a:lnTo>
                <a:lnTo>
                  <a:pt x="0" y="9382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0100" y="1138428"/>
            <a:ext cx="16687800" cy="8010144"/>
          </a:xfrm>
          <a:custGeom>
            <a:avLst/>
            <a:gdLst/>
            <a:ahLst/>
            <a:cxnLst/>
            <a:rect l="l" t="t" r="r" b="b"/>
            <a:pathLst>
              <a:path w="16687800" h="8010144">
                <a:moveTo>
                  <a:pt x="0" y="0"/>
                </a:moveTo>
                <a:lnTo>
                  <a:pt x="16687800" y="0"/>
                </a:lnTo>
                <a:lnTo>
                  <a:pt x="16687800" y="8010144"/>
                </a:lnTo>
                <a:lnTo>
                  <a:pt x="0" y="80101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538148" y="5383615"/>
            <a:ext cx="3118955" cy="2886451"/>
          </a:xfrm>
          <a:custGeom>
            <a:avLst/>
            <a:gdLst/>
            <a:ahLst/>
            <a:cxnLst/>
            <a:rect l="l" t="t" r="r" b="b"/>
            <a:pathLst>
              <a:path w="3118955" h="2886451">
                <a:moveTo>
                  <a:pt x="0" y="0"/>
                </a:moveTo>
                <a:lnTo>
                  <a:pt x="3118955" y="0"/>
                </a:lnTo>
                <a:lnTo>
                  <a:pt x="3118955" y="2886451"/>
                </a:lnTo>
                <a:lnTo>
                  <a:pt x="0" y="28864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168457" y="4857703"/>
            <a:ext cx="2684474" cy="3013185"/>
          </a:xfrm>
          <a:custGeom>
            <a:avLst/>
            <a:gdLst/>
            <a:ahLst/>
            <a:cxnLst/>
            <a:rect l="l" t="t" r="r" b="b"/>
            <a:pathLst>
              <a:path w="2684474" h="3013185">
                <a:moveTo>
                  <a:pt x="0" y="0"/>
                </a:moveTo>
                <a:lnTo>
                  <a:pt x="2684474" y="0"/>
                </a:lnTo>
                <a:lnTo>
                  <a:pt x="2684474" y="3013185"/>
                </a:lnTo>
                <a:lnTo>
                  <a:pt x="0" y="30131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365403" y="40466"/>
            <a:ext cx="8876097" cy="8229600"/>
          </a:xfrm>
          <a:custGeom>
            <a:avLst/>
            <a:gdLst/>
            <a:ahLst/>
            <a:cxnLst/>
            <a:rect l="l" t="t" r="r" b="b"/>
            <a:pathLst>
              <a:path w="8876097" h="8229600">
                <a:moveTo>
                  <a:pt x="0" y="0"/>
                </a:moveTo>
                <a:lnTo>
                  <a:pt x="8876097" y="0"/>
                </a:lnTo>
                <a:lnTo>
                  <a:pt x="887609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096" b="-109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103146" y="1976348"/>
            <a:ext cx="2647953" cy="1095591"/>
          </a:xfrm>
          <a:custGeom>
            <a:avLst/>
            <a:gdLst/>
            <a:ahLst/>
            <a:cxnLst/>
            <a:rect l="l" t="t" r="r" b="b"/>
            <a:pathLst>
              <a:path w="2647953" h="1095591">
                <a:moveTo>
                  <a:pt x="0" y="0"/>
                </a:moveTo>
                <a:lnTo>
                  <a:pt x="2647954" y="0"/>
                </a:lnTo>
                <a:lnTo>
                  <a:pt x="2647954" y="1095590"/>
                </a:lnTo>
                <a:lnTo>
                  <a:pt x="0" y="109559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362768" y="0"/>
            <a:ext cx="5603517" cy="8490177"/>
          </a:xfrm>
          <a:custGeom>
            <a:avLst/>
            <a:gdLst/>
            <a:ahLst/>
            <a:cxnLst/>
            <a:rect l="l" t="t" r="r" b="b"/>
            <a:pathLst>
              <a:path w="5603517" h="8490177">
                <a:moveTo>
                  <a:pt x="0" y="0"/>
                </a:moveTo>
                <a:lnTo>
                  <a:pt x="5603517" y="0"/>
                </a:lnTo>
                <a:lnTo>
                  <a:pt x="5603517" y="8490177"/>
                </a:lnTo>
                <a:lnTo>
                  <a:pt x="0" y="84901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66829" y="6364296"/>
            <a:ext cx="16221071" cy="2125882"/>
          </a:xfrm>
          <a:custGeom>
            <a:avLst/>
            <a:gdLst/>
            <a:ahLst/>
            <a:cxnLst/>
            <a:rect l="l" t="t" r="r" b="b"/>
            <a:pathLst>
              <a:path w="16221071" h="2125882">
                <a:moveTo>
                  <a:pt x="0" y="0"/>
                </a:moveTo>
                <a:lnTo>
                  <a:pt x="16221071" y="0"/>
                </a:lnTo>
                <a:lnTo>
                  <a:pt x="16221071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489" t="-714" b="-8667"/>
            </a:stretch>
          </a:blipFill>
        </p:spPr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67784" y="2784573"/>
            <a:ext cx="8498561" cy="3609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-1676400" y="-798095"/>
            <a:ext cx="204007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800100" y="1138428"/>
            <a:ext cx="16687800" cy="8010144"/>
          </a:xfrm>
          <a:custGeom>
            <a:avLst/>
            <a:gdLst/>
            <a:ahLst/>
            <a:cxnLst/>
            <a:rect l="l" t="t" r="r" b="b"/>
            <a:pathLst>
              <a:path w="16687800" h="8010144">
                <a:moveTo>
                  <a:pt x="0" y="0"/>
                </a:moveTo>
                <a:lnTo>
                  <a:pt x="16687800" y="0"/>
                </a:lnTo>
                <a:lnTo>
                  <a:pt x="16687800" y="8010144"/>
                </a:lnTo>
                <a:lnTo>
                  <a:pt x="0" y="8010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624281"/>
            <a:ext cx="4477920" cy="7868549"/>
          </a:xfrm>
          <a:custGeom>
            <a:avLst/>
            <a:gdLst/>
            <a:ahLst/>
            <a:cxnLst/>
            <a:rect l="l" t="t" r="r" b="b"/>
            <a:pathLst>
              <a:path w="4477920" h="7868549">
                <a:moveTo>
                  <a:pt x="0" y="0"/>
                </a:moveTo>
                <a:lnTo>
                  <a:pt x="4477920" y="0"/>
                </a:lnTo>
                <a:lnTo>
                  <a:pt x="4477920" y="7868548"/>
                </a:lnTo>
                <a:lnTo>
                  <a:pt x="0" y="78685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66829" y="6364296"/>
            <a:ext cx="15708134" cy="2125882"/>
          </a:xfrm>
          <a:custGeom>
            <a:avLst/>
            <a:gdLst/>
            <a:ahLst/>
            <a:cxnLst/>
            <a:rect l="l" t="t" r="r" b="b"/>
            <a:pathLst>
              <a:path w="15708134" h="2125882">
                <a:moveTo>
                  <a:pt x="0" y="0"/>
                </a:moveTo>
                <a:lnTo>
                  <a:pt x="15708134" y="0"/>
                </a:lnTo>
                <a:lnTo>
                  <a:pt x="15708134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15" r="-1810" b="-7841"/>
            </a:stretch>
          </a:blipFill>
        </p:spPr>
      </p:sp>
      <p:sp>
        <p:nvSpPr>
          <p:cNvPr id="7" name="Freeform 4"/>
          <p:cNvSpPr/>
          <p:nvPr/>
        </p:nvSpPr>
        <p:spPr>
          <a:xfrm>
            <a:off x="13810080" y="3922704"/>
            <a:ext cx="4477920" cy="6166077"/>
          </a:xfrm>
          <a:custGeom>
            <a:avLst/>
            <a:gdLst/>
            <a:ahLst/>
            <a:cxnLst/>
            <a:rect l="l" t="t" r="r" b="b"/>
            <a:pathLst>
              <a:path w="5603517" h="8490177">
                <a:moveTo>
                  <a:pt x="0" y="0"/>
                </a:moveTo>
                <a:lnTo>
                  <a:pt x="5603517" y="0"/>
                </a:lnTo>
                <a:lnTo>
                  <a:pt x="5603517" y="8490177"/>
                </a:lnTo>
                <a:lnTo>
                  <a:pt x="0" y="84901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7701" y="1806420"/>
            <a:ext cx="9592379" cy="66565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800100" y="266700"/>
            <a:ext cx="16687800" cy="9034272"/>
          </a:xfrm>
          <a:custGeom>
            <a:avLst/>
            <a:gdLst/>
            <a:ahLst/>
            <a:cxnLst/>
            <a:rect l="l" t="t" r="r" b="b"/>
            <a:pathLst>
              <a:path w="16687800" h="8010144">
                <a:moveTo>
                  <a:pt x="0" y="0"/>
                </a:moveTo>
                <a:lnTo>
                  <a:pt x="16687800" y="0"/>
                </a:lnTo>
                <a:lnTo>
                  <a:pt x="16687800" y="8010144"/>
                </a:lnTo>
                <a:lnTo>
                  <a:pt x="0" y="8010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4538" y="6684668"/>
            <a:ext cx="15708134" cy="2125882"/>
          </a:xfrm>
          <a:custGeom>
            <a:avLst/>
            <a:gdLst/>
            <a:ahLst/>
            <a:cxnLst/>
            <a:rect l="l" t="t" r="r" b="b"/>
            <a:pathLst>
              <a:path w="15708134" h="2125882">
                <a:moveTo>
                  <a:pt x="0" y="0"/>
                </a:moveTo>
                <a:lnTo>
                  <a:pt x="15708134" y="0"/>
                </a:lnTo>
                <a:lnTo>
                  <a:pt x="15708134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15" r="-1810" b="-7841"/>
            </a:stretch>
          </a:blipFill>
        </p:spPr>
      </p:sp>
      <p:sp>
        <p:nvSpPr>
          <p:cNvPr id="6" name="Freeform 4"/>
          <p:cNvSpPr/>
          <p:nvPr/>
        </p:nvSpPr>
        <p:spPr>
          <a:xfrm>
            <a:off x="1539690" y="2640465"/>
            <a:ext cx="3152771" cy="4372402"/>
          </a:xfrm>
          <a:custGeom>
            <a:avLst/>
            <a:gdLst/>
            <a:ahLst/>
            <a:cxnLst/>
            <a:rect l="l" t="t" r="r" b="b"/>
            <a:pathLst>
              <a:path w="4198603" h="5903133">
                <a:moveTo>
                  <a:pt x="0" y="0"/>
                </a:moveTo>
                <a:lnTo>
                  <a:pt x="4198603" y="0"/>
                </a:lnTo>
                <a:lnTo>
                  <a:pt x="4198603" y="5903133"/>
                </a:lnTo>
                <a:lnTo>
                  <a:pt x="0" y="59031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2"/>
          <p:cNvSpPr/>
          <p:nvPr/>
        </p:nvSpPr>
        <p:spPr>
          <a:xfrm>
            <a:off x="6849591" y="4352133"/>
            <a:ext cx="3088529" cy="1872088"/>
          </a:xfrm>
          <a:custGeom>
            <a:avLst/>
            <a:gdLst/>
            <a:ahLst/>
            <a:cxnLst/>
            <a:rect l="l" t="t" r="r" b="b"/>
            <a:pathLst>
              <a:path w="5689352" h="3250042">
                <a:moveTo>
                  <a:pt x="0" y="0"/>
                </a:moveTo>
                <a:lnTo>
                  <a:pt x="5689352" y="0"/>
                </a:lnTo>
                <a:lnTo>
                  <a:pt x="5689352" y="3250042"/>
                </a:lnTo>
                <a:lnTo>
                  <a:pt x="0" y="3250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3"/>
          <p:cNvSpPr/>
          <p:nvPr/>
        </p:nvSpPr>
        <p:spPr>
          <a:xfrm>
            <a:off x="12192000" y="3602332"/>
            <a:ext cx="4038600" cy="2621889"/>
          </a:xfrm>
          <a:custGeom>
            <a:avLst/>
            <a:gdLst/>
            <a:ahLst/>
            <a:cxnLst/>
            <a:rect l="l" t="t" r="r" b="b"/>
            <a:pathLst>
              <a:path w="4046129" h="2968847">
                <a:moveTo>
                  <a:pt x="0" y="0"/>
                </a:moveTo>
                <a:lnTo>
                  <a:pt x="4046130" y="0"/>
                </a:lnTo>
                <a:lnTo>
                  <a:pt x="4046130" y="2968847"/>
                </a:lnTo>
                <a:lnTo>
                  <a:pt x="0" y="29688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5"/>
          <p:cNvSpPr/>
          <p:nvPr/>
        </p:nvSpPr>
        <p:spPr>
          <a:xfrm>
            <a:off x="5005844" y="5143500"/>
            <a:ext cx="1433614" cy="995328"/>
          </a:xfrm>
          <a:custGeom>
            <a:avLst/>
            <a:gdLst/>
            <a:ahLst/>
            <a:cxnLst/>
            <a:rect l="l" t="t" r="r" b="b"/>
            <a:pathLst>
              <a:path w="1433614" h="1433614">
                <a:moveTo>
                  <a:pt x="0" y="0"/>
                </a:moveTo>
                <a:lnTo>
                  <a:pt x="1433613" y="0"/>
                </a:lnTo>
                <a:lnTo>
                  <a:pt x="1433613" y="1433613"/>
                </a:lnTo>
                <a:lnTo>
                  <a:pt x="0" y="14336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5"/>
          <p:cNvSpPr/>
          <p:nvPr/>
        </p:nvSpPr>
        <p:spPr>
          <a:xfrm>
            <a:off x="10348253" y="5006497"/>
            <a:ext cx="1433614" cy="995328"/>
          </a:xfrm>
          <a:custGeom>
            <a:avLst/>
            <a:gdLst/>
            <a:ahLst/>
            <a:cxnLst/>
            <a:rect l="l" t="t" r="r" b="b"/>
            <a:pathLst>
              <a:path w="1433614" h="1433614">
                <a:moveTo>
                  <a:pt x="0" y="0"/>
                </a:moveTo>
                <a:lnTo>
                  <a:pt x="1433613" y="0"/>
                </a:lnTo>
                <a:lnTo>
                  <a:pt x="1433613" y="1433613"/>
                </a:lnTo>
                <a:lnTo>
                  <a:pt x="0" y="14336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itle 1"/>
          <p:cNvSpPr>
            <a:spLocks noGrp="1"/>
          </p:cNvSpPr>
          <p:nvPr/>
        </p:nvSpPr>
        <p:spPr>
          <a:xfrm>
            <a:off x="2554838" y="387414"/>
            <a:ext cx="14056762" cy="1872088"/>
          </a:xfrm>
          <a:prstGeom prst="round2DiagRect">
            <a:avLst/>
          </a:prstGeom>
          <a:solidFill>
            <a:srgbClr val="FFFFFF">
              <a:alpha val="66000"/>
            </a:srgbClr>
          </a:solidFill>
          <a:ln w="57150">
            <a:solidFill>
              <a:srgbClr val="00B05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algn="ctr"/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abano" panose="020406030505060202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30588" y="387414"/>
            <a:ext cx="14641934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xét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chuột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</a:t>
            </a:r>
            <a:r>
              <a:rPr lang="vi-VN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ới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đây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7852931" y="2524143"/>
            <a:ext cx="6568834" cy="2812282"/>
          </a:xfrm>
          <a:custGeom>
            <a:avLst/>
            <a:gdLst/>
            <a:ahLst/>
            <a:cxnLst/>
            <a:rect l="l" t="t" r="r" b="b"/>
            <a:pathLst>
              <a:path w="6568834" h="2812282">
                <a:moveTo>
                  <a:pt x="0" y="0"/>
                </a:moveTo>
                <a:lnTo>
                  <a:pt x="6568835" y="0"/>
                </a:lnTo>
                <a:lnTo>
                  <a:pt x="6568835" y="2812282"/>
                </a:lnTo>
                <a:lnTo>
                  <a:pt x="0" y="2812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06839" y="2055024"/>
            <a:ext cx="2422679" cy="938237"/>
          </a:xfrm>
          <a:custGeom>
            <a:avLst/>
            <a:gdLst/>
            <a:ahLst/>
            <a:cxnLst/>
            <a:rect l="l" t="t" r="r" b="b"/>
            <a:pathLst>
              <a:path w="2422679" h="938237">
                <a:moveTo>
                  <a:pt x="0" y="0"/>
                </a:moveTo>
                <a:lnTo>
                  <a:pt x="2422679" y="0"/>
                </a:lnTo>
                <a:lnTo>
                  <a:pt x="2422679" y="938238"/>
                </a:lnTo>
                <a:lnTo>
                  <a:pt x="0" y="9382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0100" y="1138428"/>
            <a:ext cx="17321220" cy="8314186"/>
          </a:xfrm>
          <a:custGeom>
            <a:avLst/>
            <a:gdLst/>
            <a:ahLst/>
            <a:cxnLst/>
            <a:rect l="l" t="t" r="r" b="b"/>
            <a:pathLst>
              <a:path w="17321220" h="8314186">
                <a:moveTo>
                  <a:pt x="0" y="0"/>
                </a:moveTo>
                <a:lnTo>
                  <a:pt x="17321220" y="0"/>
                </a:lnTo>
                <a:lnTo>
                  <a:pt x="17321220" y="8314186"/>
                </a:lnTo>
                <a:lnTo>
                  <a:pt x="0" y="83141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002365" y="5383615"/>
            <a:ext cx="3118955" cy="2886451"/>
          </a:xfrm>
          <a:custGeom>
            <a:avLst/>
            <a:gdLst/>
            <a:ahLst/>
            <a:cxnLst/>
            <a:rect l="l" t="t" r="r" b="b"/>
            <a:pathLst>
              <a:path w="3118955" h="2886451">
                <a:moveTo>
                  <a:pt x="0" y="0"/>
                </a:moveTo>
                <a:lnTo>
                  <a:pt x="3118955" y="0"/>
                </a:lnTo>
                <a:lnTo>
                  <a:pt x="3118955" y="2886451"/>
                </a:lnTo>
                <a:lnTo>
                  <a:pt x="0" y="28864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168457" y="4857703"/>
            <a:ext cx="2684474" cy="3013185"/>
          </a:xfrm>
          <a:custGeom>
            <a:avLst/>
            <a:gdLst/>
            <a:ahLst/>
            <a:cxnLst/>
            <a:rect l="l" t="t" r="r" b="b"/>
            <a:pathLst>
              <a:path w="2684474" h="3013185">
                <a:moveTo>
                  <a:pt x="0" y="0"/>
                </a:moveTo>
                <a:lnTo>
                  <a:pt x="2684474" y="0"/>
                </a:lnTo>
                <a:lnTo>
                  <a:pt x="2684474" y="3013185"/>
                </a:lnTo>
                <a:lnTo>
                  <a:pt x="0" y="30131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365402" y="-190500"/>
            <a:ext cx="7889000" cy="8460566"/>
          </a:xfrm>
          <a:custGeom>
            <a:avLst/>
            <a:gdLst/>
            <a:ahLst/>
            <a:cxnLst/>
            <a:rect l="l" t="t" r="r" b="b"/>
            <a:pathLst>
              <a:path w="8876097" h="8229600">
                <a:moveTo>
                  <a:pt x="0" y="0"/>
                </a:moveTo>
                <a:lnTo>
                  <a:pt x="8876097" y="0"/>
                </a:lnTo>
                <a:lnTo>
                  <a:pt x="887609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096" b="-109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103146" y="1976348"/>
            <a:ext cx="2647953" cy="1095591"/>
          </a:xfrm>
          <a:custGeom>
            <a:avLst/>
            <a:gdLst/>
            <a:ahLst/>
            <a:cxnLst/>
            <a:rect l="l" t="t" r="r" b="b"/>
            <a:pathLst>
              <a:path w="2647953" h="1095591">
                <a:moveTo>
                  <a:pt x="0" y="0"/>
                </a:moveTo>
                <a:lnTo>
                  <a:pt x="2647954" y="0"/>
                </a:lnTo>
                <a:lnTo>
                  <a:pt x="2647954" y="1095590"/>
                </a:lnTo>
                <a:lnTo>
                  <a:pt x="0" y="109559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66829" y="6364296"/>
            <a:ext cx="16221071" cy="2125882"/>
          </a:xfrm>
          <a:custGeom>
            <a:avLst/>
            <a:gdLst/>
            <a:ahLst/>
            <a:cxnLst/>
            <a:rect l="l" t="t" r="r" b="b"/>
            <a:pathLst>
              <a:path w="16221071" h="2125882">
                <a:moveTo>
                  <a:pt x="0" y="0"/>
                </a:moveTo>
                <a:lnTo>
                  <a:pt x="16221071" y="0"/>
                </a:lnTo>
                <a:lnTo>
                  <a:pt x="16221071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489" t="-714" b="-8667"/>
            </a:stretch>
          </a:blipFill>
        </p:spPr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95600" y="-681693"/>
            <a:ext cx="10268473" cy="22159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800" dirty="0">
                <a:solidFill>
                  <a:schemeClr val="bg1"/>
                </a:solidFill>
                <a:latin typeface="SVN-Apple" panose="02040603050506020204" pitchFamily="18" charset="0"/>
                <a:ea typeface="SVN-Velvetberries" pitchFamily="2" charset="-128"/>
                <a:cs typeface="SVN-Velvetberries" pitchFamily="2" charset="-128"/>
              </a:rPr>
              <a:t>Khoa </a:t>
            </a:r>
            <a:r>
              <a:rPr lang="en-US" sz="13800" dirty="0" err="1">
                <a:solidFill>
                  <a:schemeClr val="bg1"/>
                </a:solidFill>
                <a:latin typeface="SVN-Apple" panose="02040603050506020204" pitchFamily="18" charset="0"/>
                <a:ea typeface="SVN-Velvetberries" pitchFamily="2" charset="-128"/>
                <a:cs typeface="SVN-Velvetberries" pitchFamily="2" charset="-128"/>
              </a:rPr>
              <a:t>học</a:t>
            </a:r>
            <a:r>
              <a:rPr lang="en-US" sz="13800" dirty="0">
                <a:solidFill>
                  <a:schemeClr val="bg1"/>
                </a:solidFill>
                <a:latin typeface="SVN-Apple" panose="02040603050506020204" pitchFamily="18" charset="0"/>
                <a:ea typeface="SVN-Velvetberries" pitchFamily="2" charset="-128"/>
                <a:cs typeface="SVN-Velvetberries" pitchFamily="2" charset="-128"/>
              </a:rPr>
              <a:t> 4</a:t>
            </a:r>
            <a:endParaRPr lang="en-US" sz="13800" dirty="0">
              <a:solidFill>
                <a:schemeClr val="bg1"/>
              </a:solidFill>
              <a:latin typeface="SVN-Apple" panose="02040603050506020204" pitchFamily="18" charset="0"/>
              <a:ea typeface="SVN-Velvetberries" pitchFamily="2" charset="-128"/>
              <a:cs typeface="SVN-Velvetberries" pitchFamily="2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707645" y="2229686"/>
            <a:ext cx="12859406" cy="41549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600" b="1" dirty="0">
                <a:solidFill>
                  <a:srgbClr val="003A1A"/>
                </a:solidFill>
                <a:latin typeface="SVN-A Love Of Thunder" panose="02040603050506020204" pitchFamily="18" charset="0"/>
                <a:ea typeface="SVN-Velvetberries" pitchFamily="2" charset="-128"/>
                <a:cs typeface="SVN-Velvetberries" pitchFamily="2" charset="-128"/>
              </a:rPr>
              <a:t>VAI TRÒ CỦA THỰC VẬT TRONG CHUỖI THỨC ĂN (</a:t>
            </a:r>
            <a:r>
              <a:rPr lang="en-US" sz="8600" b="1" dirty="0" err="1">
                <a:solidFill>
                  <a:srgbClr val="003A1A"/>
                </a:solidFill>
                <a:latin typeface="SVN-A Love Of Thunder" panose="02040603050506020204" pitchFamily="18" charset="0"/>
                <a:ea typeface="SVN-Velvetberries" pitchFamily="2" charset="-128"/>
                <a:cs typeface="SVN-Velvetberries" pitchFamily="2" charset="-128"/>
              </a:rPr>
              <a:t>tiết</a:t>
            </a:r>
            <a:r>
              <a:rPr lang="en-US" sz="8600" b="1" dirty="0">
                <a:solidFill>
                  <a:srgbClr val="003A1A"/>
                </a:solidFill>
                <a:latin typeface="SVN-A Love Of Thunder" panose="02040603050506020204" pitchFamily="18" charset="0"/>
                <a:ea typeface="SVN-Velvetberries" pitchFamily="2" charset="-128"/>
                <a:cs typeface="SVN-Velvetberries" pitchFamily="2" charset="-128"/>
              </a:rPr>
              <a:t> 3)</a:t>
            </a:r>
            <a:endParaRPr lang="en-US" sz="8600" b="1" dirty="0">
              <a:solidFill>
                <a:srgbClr val="003A1A"/>
              </a:solidFill>
              <a:latin typeface="SVN-A Love Of Thunder" panose="02040603050506020204" pitchFamily="18" charset="0"/>
              <a:ea typeface="SVN-Velvetberries" pitchFamily="2" charset="-128"/>
              <a:cs typeface="SVN-Velvetberries" pitchFamily="2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990327" y="-618107"/>
            <a:ext cx="10268473" cy="22159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800" dirty="0">
                <a:solidFill>
                  <a:srgbClr val="C00000"/>
                </a:solidFill>
                <a:latin typeface="SVN-Apple" panose="02040603050506020204" pitchFamily="18" charset="0"/>
                <a:ea typeface="SVN-Velvetberries" pitchFamily="2" charset="-128"/>
                <a:cs typeface="SVN-Velvetberries" pitchFamily="2" charset="-128"/>
              </a:rPr>
              <a:t>Khoa </a:t>
            </a:r>
            <a:r>
              <a:rPr lang="en-US" sz="13800" dirty="0" err="1">
                <a:solidFill>
                  <a:srgbClr val="C00000"/>
                </a:solidFill>
                <a:latin typeface="SVN-Apple" panose="02040603050506020204" pitchFamily="18" charset="0"/>
                <a:ea typeface="SVN-Velvetberries" pitchFamily="2" charset="-128"/>
                <a:cs typeface="SVN-Velvetberries" pitchFamily="2" charset="-128"/>
              </a:rPr>
              <a:t>học</a:t>
            </a:r>
            <a:r>
              <a:rPr lang="en-US" sz="13800" dirty="0">
                <a:solidFill>
                  <a:srgbClr val="C00000"/>
                </a:solidFill>
                <a:latin typeface="SVN-Apple" panose="02040603050506020204" pitchFamily="18" charset="0"/>
                <a:ea typeface="SVN-Velvetberries" pitchFamily="2" charset="-128"/>
                <a:cs typeface="SVN-Velvetberries" pitchFamily="2" charset="-128"/>
              </a:rPr>
              <a:t> 4</a:t>
            </a:r>
            <a:endParaRPr lang="en-US" sz="13800" dirty="0">
              <a:solidFill>
                <a:srgbClr val="C00000"/>
              </a:solidFill>
              <a:latin typeface="SVN-Apple" panose="02040603050506020204" pitchFamily="18" charset="0"/>
              <a:ea typeface="SVN-Velvetberries" pitchFamily="2" charset="-128"/>
              <a:cs typeface="SVN-Velvetberries" pitchFamily="2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800100" y="1138428"/>
            <a:ext cx="16687800" cy="8010144"/>
          </a:xfrm>
          <a:custGeom>
            <a:avLst/>
            <a:gdLst/>
            <a:ahLst/>
            <a:cxnLst/>
            <a:rect l="l" t="t" r="r" b="b"/>
            <a:pathLst>
              <a:path w="16687800" h="8010144">
                <a:moveTo>
                  <a:pt x="0" y="0"/>
                </a:moveTo>
                <a:lnTo>
                  <a:pt x="16687800" y="0"/>
                </a:lnTo>
                <a:lnTo>
                  <a:pt x="16687800" y="8010144"/>
                </a:lnTo>
                <a:lnTo>
                  <a:pt x="0" y="8010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7"/>
          <p:cNvSpPr/>
          <p:nvPr/>
        </p:nvSpPr>
        <p:spPr>
          <a:xfrm>
            <a:off x="-2620943" y="-136077"/>
            <a:ext cx="8290635" cy="8680677"/>
          </a:xfrm>
          <a:custGeom>
            <a:avLst/>
            <a:gdLst/>
            <a:ahLst/>
            <a:cxnLst/>
            <a:rect l="l" t="t" r="r" b="b"/>
            <a:pathLst>
              <a:path w="8876097" h="8229600">
                <a:moveTo>
                  <a:pt x="0" y="0"/>
                </a:moveTo>
                <a:lnTo>
                  <a:pt x="8876097" y="0"/>
                </a:lnTo>
                <a:lnTo>
                  <a:pt x="887609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96" b="-109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00100" y="6364296"/>
            <a:ext cx="16174863" cy="2125882"/>
          </a:xfrm>
          <a:custGeom>
            <a:avLst/>
            <a:gdLst/>
            <a:ahLst/>
            <a:cxnLst/>
            <a:rect l="l" t="t" r="r" b="b"/>
            <a:pathLst>
              <a:path w="15708134" h="2125882">
                <a:moveTo>
                  <a:pt x="0" y="0"/>
                </a:moveTo>
                <a:lnTo>
                  <a:pt x="15708134" y="0"/>
                </a:lnTo>
                <a:lnTo>
                  <a:pt x="15708134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15" r="-1810" b="-784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62768" y="0"/>
            <a:ext cx="5603517" cy="8490177"/>
          </a:xfrm>
          <a:custGeom>
            <a:avLst/>
            <a:gdLst/>
            <a:ahLst/>
            <a:cxnLst/>
            <a:rect l="l" t="t" r="r" b="b"/>
            <a:pathLst>
              <a:path w="5603517" h="8490177">
                <a:moveTo>
                  <a:pt x="0" y="0"/>
                </a:moveTo>
                <a:lnTo>
                  <a:pt x="5603517" y="0"/>
                </a:lnTo>
                <a:lnTo>
                  <a:pt x="5603517" y="8490177"/>
                </a:lnTo>
                <a:lnTo>
                  <a:pt x="0" y="84901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Google Shape;7484;p43"/>
          <p:cNvSpPr txBox="1">
            <a:spLocks noGrp="1"/>
          </p:cNvSpPr>
          <p:nvPr/>
        </p:nvSpPr>
        <p:spPr>
          <a:xfrm>
            <a:off x="5348258" y="2035898"/>
            <a:ext cx="7007583" cy="15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80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500" dirty="0">
              <a:solidFill>
                <a:srgbClr val="FF0000"/>
              </a:solidFill>
              <a:latin typeface="UTM NguyenHa 01" panose="0204060305050602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2495" y="1529130"/>
            <a:ext cx="10162913" cy="6962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6"/>
          <p:cNvGrpSpPr/>
          <p:nvPr/>
        </p:nvGrpSpPr>
        <p:grpSpPr>
          <a:xfrm>
            <a:off x="706583" y="387414"/>
            <a:ext cx="17200417" cy="8870886"/>
            <a:chOff x="0" y="0"/>
            <a:chExt cx="4274726" cy="2167467"/>
          </a:xfrm>
        </p:grpSpPr>
        <p:sp>
          <p:nvSpPr>
            <p:cNvPr id="14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15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" name="Freeform 4"/>
          <p:cNvSpPr/>
          <p:nvPr/>
        </p:nvSpPr>
        <p:spPr>
          <a:xfrm>
            <a:off x="-514350" y="8209149"/>
            <a:ext cx="19126200" cy="2125882"/>
          </a:xfrm>
          <a:custGeom>
            <a:avLst/>
            <a:gdLst/>
            <a:ahLst/>
            <a:cxnLst/>
            <a:rect l="l" t="t" r="r" b="b"/>
            <a:pathLst>
              <a:path w="15708134" h="2125882">
                <a:moveTo>
                  <a:pt x="0" y="0"/>
                </a:moveTo>
                <a:lnTo>
                  <a:pt x="15708134" y="0"/>
                </a:lnTo>
                <a:lnTo>
                  <a:pt x="15708134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5" r="-1810" b="-7841"/>
            </a:stretch>
          </a:blipFill>
        </p:spPr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22474" t="18750" r="12519" b="19792"/>
          <a:stretch>
            <a:fillRect/>
          </a:stretch>
        </p:blipFill>
        <p:spPr>
          <a:xfrm>
            <a:off x="1028676" y="2159849"/>
            <a:ext cx="8159861" cy="5793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le 1"/>
          <p:cNvSpPr>
            <a:spLocks noGrp="1"/>
          </p:cNvSpPr>
          <p:nvPr/>
        </p:nvSpPr>
        <p:spPr>
          <a:xfrm>
            <a:off x="640196" y="387414"/>
            <a:ext cx="17266804" cy="1327086"/>
          </a:xfrm>
          <a:prstGeom prst="round2DiagRect">
            <a:avLst/>
          </a:prstGeom>
          <a:solidFill>
            <a:srgbClr val="FFFFFF">
              <a:alpha val="66000"/>
            </a:srgbClr>
          </a:solidFill>
          <a:ln w="57150">
            <a:solidFill>
              <a:srgbClr val="00B05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algn="ctr"/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abano" panose="020406030505060202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06582" y="535381"/>
            <a:ext cx="17266805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Quan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6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nhiệm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vụ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9042426" y="1870434"/>
            <a:ext cx="8930962" cy="65556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(1,2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3)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con ng</a:t>
            </a:r>
            <a:r>
              <a:rPr lang="vi-VN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ời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ít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xấu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ảnh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h</a:t>
            </a:r>
            <a:r>
              <a:rPr lang="vi-VN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ởng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lâu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42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ba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mất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42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bức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42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90600" y="7912463"/>
            <a:ext cx="7729733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6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706583" y="387414"/>
            <a:ext cx="17200417" cy="8870886"/>
            <a:chOff x="0" y="0"/>
            <a:chExt cx="4274726" cy="2167467"/>
          </a:xfrm>
        </p:grpSpPr>
        <p:sp>
          <p:nvSpPr>
            <p:cNvPr id="4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5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" name="Freeform 4"/>
          <p:cNvSpPr/>
          <p:nvPr/>
        </p:nvSpPr>
        <p:spPr>
          <a:xfrm>
            <a:off x="-514350" y="8209149"/>
            <a:ext cx="19126200" cy="2125882"/>
          </a:xfrm>
          <a:custGeom>
            <a:avLst/>
            <a:gdLst/>
            <a:ahLst/>
            <a:cxnLst/>
            <a:rect l="l" t="t" r="r" b="b"/>
            <a:pathLst>
              <a:path w="15708134" h="2125882">
                <a:moveTo>
                  <a:pt x="0" y="0"/>
                </a:moveTo>
                <a:lnTo>
                  <a:pt x="15708134" y="0"/>
                </a:lnTo>
                <a:lnTo>
                  <a:pt x="15708134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5" r="-1810" b="-7841"/>
            </a:stretch>
          </a:blipFill>
        </p:spPr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2474" t="18750" r="12519" b="19792"/>
          <a:stretch>
            <a:fillRect/>
          </a:stretch>
        </p:blipFill>
        <p:spPr>
          <a:xfrm>
            <a:off x="1028676" y="2159849"/>
            <a:ext cx="8159861" cy="5793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itle 1"/>
          <p:cNvSpPr>
            <a:spLocks noGrp="1"/>
          </p:cNvSpPr>
          <p:nvPr/>
        </p:nvSpPr>
        <p:spPr>
          <a:xfrm>
            <a:off x="640196" y="387414"/>
            <a:ext cx="17266804" cy="1327086"/>
          </a:xfrm>
          <a:prstGeom prst="round2DiagRect">
            <a:avLst/>
          </a:prstGeom>
          <a:solidFill>
            <a:srgbClr val="FFFFFF">
              <a:alpha val="66000"/>
            </a:srgbClr>
          </a:solidFill>
          <a:ln w="57150">
            <a:solidFill>
              <a:srgbClr val="00B05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algn="ctr"/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abano" panose="020406030505060202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06582" y="535381"/>
            <a:ext cx="17266805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Quan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6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nhiệm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vụ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90600" y="7912463"/>
            <a:ext cx="7729733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6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5"/>
          <p:cNvSpPr/>
          <p:nvPr/>
        </p:nvSpPr>
        <p:spPr>
          <a:xfrm>
            <a:off x="9247997" y="2625289"/>
            <a:ext cx="1161473" cy="559690"/>
          </a:xfrm>
          <a:custGeom>
            <a:avLst/>
            <a:gdLst/>
            <a:ahLst/>
            <a:cxnLst/>
            <a:rect l="l" t="t" r="r" b="b"/>
            <a:pathLst>
              <a:path w="1433614" h="1433614">
                <a:moveTo>
                  <a:pt x="0" y="0"/>
                </a:moveTo>
                <a:lnTo>
                  <a:pt x="1433613" y="0"/>
                </a:lnTo>
                <a:lnTo>
                  <a:pt x="1433613" y="1433613"/>
                </a:lnTo>
                <a:lnTo>
                  <a:pt x="0" y="1433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9188537" y="2492481"/>
            <a:ext cx="8562195" cy="33239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   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ít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xấu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xấu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ảnh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h</a:t>
            </a:r>
            <a:r>
              <a:rPr lang="vi-VN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ởng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lâu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42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en-US" sz="42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-1905000" y="-935098"/>
            <a:ext cx="20857904" cy="11883190"/>
          </a:xfrm>
          <a:custGeom>
            <a:avLst/>
            <a:gdLst/>
            <a:ahLst/>
            <a:cxnLst/>
            <a:rect l="l" t="t" r="r" b="b"/>
            <a:pathLst>
              <a:path w="19361613" h="11883190">
                <a:moveTo>
                  <a:pt x="0" y="0"/>
                </a:moveTo>
                <a:lnTo>
                  <a:pt x="19361613" y="0"/>
                </a:lnTo>
                <a:lnTo>
                  <a:pt x="19361613" y="11883190"/>
                </a:lnTo>
                <a:lnTo>
                  <a:pt x="0" y="1188319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800100" y="1138428"/>
            <a:ext cx="16687800" cy="8010144"/>
          </a:xfrm>
          <a:custGeom>
            <a:avLst/>
            <a:gdLst/>
            <a:ahLst/>
            <a:cxnLst/>
            <a:rect l="l" t="t" r="r" b="b"/>
            <a:pathLst>
              <a:path w="16687800" h="8010144">
                <a:moveTo>
                  <a:pt x="0" y="0"/>
                </a:moveTo>
                <a:lnTo>
                  <a:pt x="16687800" y="0"/>
                </a:lnTo>
                <a:lnTo>
                  <a:pt x="16687800" y="8010144"/>
                </a:lnTo>
                <a:lnTo>
                  <a:pt x="0" y="8010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7"/>
          <p:cNvSpPr/>
          <p:nvPr/>
        </p:nvSpPr>
        <p:spPr>
          <a:xfrm>
            <a:off x="-2620943" y="-136077"/>
            <a:ext cx="8290635" cy="8680677"/>
          </a:xfrm>
          <a:custGeom>
            <a:avLst/>
            <a:gdLst/>
            <a:ahLst/>
            <a:cxnLst/>
            <a:rect l="l" t="t" r="r" b="b"/>
            <a:pathLst>
              <a:path w="8876097" h="8229600">
                <a:moveTo>
                  <a:pt x="0" y="0"/>
                </a:moveTo>
                <a:lnTo>
                  <a:pt x="8876097" y="0"/>
                </a:lnTo>
                <a:lnTo>
                  <a:pt x="887609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96" b="-109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00100" y="6364296"/>
            <a:ext cx="16174863" cy="2125882"/>
          </a:xfrm>
          <a:custGeom>
            <a:avLst/>
            <a:gdLst/>
            <a:ahLst/>
            <a:cxnLst/>
            <a:rect l="l" t="t" r="r" b="b"/>
            <a:pathLst>
              <a:path w="15708134" h="2125882">
                <a:moveTo>
                  <a:pt x="0" y="0"/>
                </a:moveTo>
                <a:lnTo>
                  <a:pt x="15708134" y="0"/>
                </a:lnTo>
                <a:lnTo>
                  <a:pt x="15708134" y="2125881"/>
                </a:lnTo>
                <a:lnTo>
                  <a:pt x="0" y="21258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15" r="-1810" b="-784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62768" y="0"/>
            <a:ext cx="5603517" cy="8490177"/>
          </a:xfrm>
          <a:custGeom>
            <a:avLst/>
            <a:gdLst/>
            <a:ahLst/>
            <a:cxnLst/>
            <a:rect l="l" t="t" r="r" b="b"/>
            <a:pathLst>
              <a:path w="5603517" h="8490177">
                <a:moveTo>
                  <a:pt x="0" y="0"/>
                </a:moveTo>
                <a:lnTo>
                  <a:pt x="5603517" y="0"/>
                </a:lnTo>
                <a:lnTo>
                  <a:pt x="5603517" y="8490177"/>
                </a:lnTo>
                <a:lnTo>
                  <a:pt x="0" y="84901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Google Shape;7484;p43"/>
          <p:cNvSpPr txBox="1">
            <a:spLocks noGrp="1"/>
          </p:cNvSpPr>
          <p:nvPr/>
        </p:nvSpPr>
        <p:spPr>
          <a:xfrm>
            <a:off x="5348258" y="2035898"/>
            <a:ext cx="7007583" cy="15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80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aloo"/>
              <a:buNone/>
              <a:defRPr sz="36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500" dirty="0">
              <a:solidFill>
                <a:srgbClr val="FF0000"/>
              </a:solidFill>
              <a:latin typeface="UTM NguyenHa 01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0592" y="1368977"/>
            <a:ext cx="10162913" cy="69683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41100" b="-110620"/>
            </a:stretch>
          </a:blipFill>
        </p:spPr>
      </p:sp>
      <p:grpSp>
        <p:nvGrpSpPr>
          <p:cNvPr id="9" name="Group 6"/>
          <p:cNvGrpSpPr/>
          <p:nvPr/>
        </p:nvGrpSpPr>
        <p:grpSpPr>
          <a:xfrm>
            <a:off x="543791" y="708056"/>
            <a:ext cx="17200417" cy="9312243"/>
            <a:chOff x="0" y="0"/>
            <a:chExt cx="4274726" cy="2167467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5" name="Title 1"/>
          <p:cNvSpPr>
            <a:spLocks noGrp="1"/>
          </p:cNvSpPr>
          <p:nvPr/>
        </p:nvSpPr>
        <p:spPr>
          <a:xfrm>
            <a:off x="1664950" y="387413"/>
            <a:ext cx="16242050" cy="1902293"/>
          </a:xfrm>
          <a:prstGeom prst="round2DiagRect">
            <a:avLst/>
          </a:prstGeom>
          <a:solidFill>
            <a:srgbClr val="FFFFFF">
              <a:alpha val="66000"/>
            </a:srgbClr>
          </a:solidFill>
          <a:ln w="57150">
            <a:solidFill>
              <a:srgbClr val="00B05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Baloo"/>
              <a:buNone/>
              <a:defRPr sz="3100" b="1" i="0" u="none" strike="noStrike" cap="none">
                <a:solidFill>
                  <a:schemeClr val="accent1"/>
                </a:solidFill>
                <a:latin typeface="Baloo"/>
                <a:ea typeface="Baloo"/>
                <a:cs typeface="Baloo"/>
                <a:sym typeface="Baloo"/>
              </a:defRPr>
            </a:lvl9pPr>
          </a:lstStyle>
          <a:p>
            <a:pPr algn="ctr"/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abano" panose="02040603050506020204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731337" y="535381"/>
            <a:ext cx="15566063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hiểu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7,8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9.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80278" l="26250" r="67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47" t="9465" r="32081" b="20367"/>
          <a:stretch>
            <a:fillRect/>
          </a:stretch>
        </p:blipFill>
        <p:spPr>
          <a:xfrm>
            <a:off x="314612" y="282810"/>
            <a:ext cx="1578937" cy="14955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477643"/>
            <a:ext cx="13134976" cy="6327943"/>
          </a:xfrm>
          <a:prstGeom prst="rect">
            <a:avLst/>
          </a:prstGeom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514600" y="8951277"/>
            <a:ext cx="1286094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7.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Tuyên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truyền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rừng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2072</Words>
  <Application>WPS Presentation</Application>
  <PresentationFormat>Custom</PresentationFormat>
  <Paragraphs>59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6" baseType="lpstr">
      <vt:lpstr>Arial</vt:lpstr>
      <vt:lpstr>SimSun</vt:lpstr>
      <vt:lpstr>Wingdings</vt:lpstr>
      <vt:lpstr>SVN-Newton</vt:lpstr>
      <vt:lpstr>Segoe Print</vt:lpstr>
      <vt:lpstr>Times New Roman</vt:lpstr>
      <vt:lpstr>Baloo</vt:lpstr>
      <vt:lpstr>Chivo Mono</vt:lpstr>
      <vt:lpstr>UTM Habano</vt:lpstr>
      <vt:lpstr>Arial</vt:lpstr>
      <vt:lpstr>UTM Avo</vt:lpstr>
      <vt:lpstr>SVN-Apple</vt:lpstr>
      <vt:lpstr>SVN-Velvetberries</vt:lpstr>
      <vt:lpstr>SVN-A Love Of Thunder</vt:lpstr>
      <vt:lpstr>UTM NguyenHa 01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Vai tro cua thuc vat trong chuoi thuc an</dc:title>
  <dc:creator/>
  <cp:lastModifiedBy>DELL</cp:lastModifiedBy>
  <cp:revision>24</cp:revision>
  <dcterms:created xsi:type="dcterms:W3CDTF">2006-08-16T00:00:00Z</dcterms:created>
  <dcterms:modified xsi:type="dcterms:W3CDTF">2026-05-20T13:17:29Z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E46D547851864DB19E63F9DF6D9357E0_12</vt:lpwstr>
  </property>
  <property fmtid="{D5CDD505-2E9C-101B-9397-08002B2CF9AE}" pid="3" name="KSOProductBuildVer">
    <vt:lpwstr>1033-12.1.0.26372</vt:lpwstr>
  </property>
</Properties>
</file>