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24"/>
  </p:notesMasterIdLst>
  <p:sldIdLst>
    <p:sldId id="257" r:id="rId3"/>
    <p:sldId id="258" r:id="rId4"/>
    <p:sldId id="259" r:id="rId5"/>
    <p:sldId id="260" r:id="rId6"/>
    <p:sldId id="261" r:id="rId7"/>
    <p:sldId id="262" r:id="rId8"/>
    <p:sldId id="265" r:id="rId9"/>
    <p:sldId id="270" r:id="rId10"/>
    <p:sldId id="271" r:id="rId11"/>
    <p:sldId id="272" r:id="rId12"/>
    <p:sldId id="273" r:id="rId13"/>
    <p:sldId id="274" r:id="rId14"/>
    <p:sldId id="275" r:id="rId15"/>
    <p:sldId id="276" r:id="rId16"/>
    <p:sldId id="263" r:id="rId17"/>
    <p:sldId id="277" r:id="rId18"/>
    <p:sldId id="278" r:id="rId19"/>
    <p:sldId id="279" r:id="rId20"/>
    <p:sldId id="269" r:id="rId21"/>
    <p:sldId id="268"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00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4" d="100"/>
          <a:sy n="84" d="100"/>
        </p:scale>
        <p:origin x="211"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135DF-F507-4767-B414-1BBD1763DDBA}" type="datetimeFigureOut">
              <a:rPr lang="en-US" smtClean="0"/>
              <a:t>10/22/2023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6F7DE-D790-4653-AA72-16A087C5A769}" type="slidenum">
              <a:rPr lang="en-US" smtClean="0"/>
              <a:t>‹#›</a:t>
            </a:fld>
            <a:endParaRPr lang="en-US"/>
          </a:p>
        </p:txBody>
      </p:sp>
    </p:spTree>
    <p:extLst>
      <p:ext uri="{BB962C8B-B14F-4D97-AF65-F5344CB8AC3E}">
        <p14:creationId xmlns:p14="http://schemas.microsoft.com/office/powerpoint/2010/main" val="1514033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6660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08998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218941"/>
            <a:ext cx="11620500" cy="633425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cs typeface="+mn-cs"/>
            </a:endParaRPr>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85740" flipH="1">
            <a:off x="10029452" y="85305"/>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208351094"/>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6313200"/>
      </p:ext>
    </p:extLst>
  </p:cSld>
  <p:clrMapOvr>
    <a:masterClrMapping/>
  </p:clrMapOvr>
  <p:transition spd="slow">
    <p:push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6455"/>
            <a:ext cx="6892555" cy="2112818"/>
          </a:xfrm>
          <a:prstGeom prst="rect">
            <a:avLst/>
          </a:prstGeom>
        </p:spPr>
        <p:txBody>
          <a:bodyPr anchor="b"/>
          <a:lstStyle>
            <a:lvl1pPr algn="l">
              <a:defRPr sz="3636" b="1"/>
            </a:lvl1pPr>
          </a:lstStyle>
          <a:p>
            <a:r>
              <a:rPr lang="en-US" smtClean="0"/>
              <a:t>Click to edit Master title style</a:t>
            </a:r>
            <a:endParaRPr lang="en-US"/>
          </a:p>
        </p:txBody>
      </p:sp>
      <p:sp>
        <p:nvSpPr>
          <p:cNvPr id="3" name="Content Placeholder 2"/>
          <p:cNvSpPr>
            <a:spLocks noGrp="1"/>
          </p:cNvSpPr>
          <p:nvPr>
            <p:ph idx="1"/>
          </p:nvPr>
        </p:nvSpPr>
        <p:spPr>
          <a:xfrm>
            <a:off x="8191047" y="496457"/>
            <a:ext cx="11711885" cy="10642024"/>
          </a:xfrm>
          <a:prstGeom prst="rect">
            <a:avLst/>
          </a:prstGeom>
        </p:spPr>
        <p:txBody>
          <a:bodyPr/>
          <a:lstStyle>
            <a:lvl1pPr>
              <a:defRPr sz="5818"/>
            </a:lvl1pPr>
            <a:lvl2pPr>
              <a:defRPr sz="5091"/>
            </a:lvl2pPr>
            <a:lvl3pPr>
              <a:defRPr sz="4364"/>
            </a:lvl3pPr>
            <a:lvl4pPr>
              <a:defRPr sz="3636"/>
            </a:lvl4pPr>
            <a:lvl5pPr>
              <a:defRPr sz="3636"/>
            </a:lvl5pPr>
            <a:lvl6pPr>
              <a:defRPr sz="3636"/>
            </a:lvl6pPr>
            <a:lvl7pPr>
              <a:defRPr sz="3636"/>
            </a:lvl7pPr>
            <a:lvl8pPr>
              <a:defRPr sz="3636"/>
            </a:lvl8pPr>
            <a:lvl9pPr>
              <a:defRPr sz="363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47524" y="2609276"/>
            <a:ext cx="6892555" cy="852920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smtClean="0"/>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99798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06434" y="8728364"/>
            <a:ext cx="12570273" cy="1030433"/>
          </a:xfrm>
          <a:prstGeom prst="rect">
            <a:avLst/>
          </a:prstGeom>
        </p:spPr>
        <p:txBody>
          <a:bodyPr anchor="b"/>
          <a:lstStyle>
            <a:lvl1pPr algn="l">
              <a:defRPr sz="3636" b="1"/>
            </a:lvl1pPr>
          </a:lstStyle>
          <a:p>
            <a:r>
              <a:rPr lang="en-US" smtClean="0"/>
              <a:t>Click to edit Master title style</a:t>
            </a:r>
            <a:endParaRPr lang="en-US"/>
          </a:p>
        </p:txBody>
      </p:sp>
      <p:sp>
        <p:nvSpPr>
          <p:cNvPr id="3" name="Picture Placeholder 2"/>
          <p:cNvSpPr>
            <a:spLocks noGrp="1"/>
          </p:cNvSpPr>
          <p:nvPr>
            <p:ph type="pic" idx="1"/>
          </p:nvPr>
        </p:nvSpPr>
        <p:spPr>
          <a:xfrm>
            <a:off x="4106434" y="1114136"/>
            <a:ext cx="12570273" cy="7481455"/>
          </a:xfrm>
          <a:prstGeom prst="rect">
            <a:avLst/>
          </a:prstGeom>
        </p:spPr>
        <p:txBody>
          <a:bodyPr/>
          <a:lstStyle>
            <a:lvl1pPr marL="0" indent="0">
              <a:buNone/>
              <a:defRPr sz="5818"/>
            </a:lvl1pPr>
            <a:lvl2pPr marL="831281" indent="0">
              <a:buNone/>
              <a:defRPr sz="5091"/>
            </a:lvl2pPr>
            <a:lvl3pPr marL="1662562" indent="0">
              <a:buNone/>
              <a:defRPr sz="4364"/>
            </a:lvl3pPr>
            <a:lvl4pPr marL="2493843" indent="0">
              <a:buNone/>
              <a:defRPr sz="3636"/>
            </a:lvl4pPr>
            <a:lvl5pPr marL="3325124" indent="0">
              <a:buNone/>
              <a:defRPr sz="3636"/>
            </a:lvl5pPr>
            <a:lvl6pPr marL="4156405" indent="0">
              <a:buNone/>
              <a:defRPr sz="3636"/>
            </a:lvl6pPr>
            <a:lvl7pPr marL="4987686" indent="0">
              <a:buNone/>
              <a:defRPr sz="3636"/>
            </a:lvl7pPr>
            <a:lvl8pPr marL="5818967" indent="0">
              <a:buNone/>
              <a:defRPr sz="3636"/>
            </a:lvl8pPr>
            <a:lvl9pPr marL="6650248" indent="0">
              <a:buNone/>
              <a:defRPr sz="3636"/>
            </a:lvl9pPr>
          </a:lstStyle>
          <a:p>
            <a:endParaRPr lang="en-US"/>
          </a:p>
        </p:txBody>
      </p:sp>
      <p:sp>
        <p:nvSpPr>
          <p:cNvPr id="4" name="Text Placeholder 3"/>
          <p:cNvSpPr>
            <a:spLocks noGrp="1"/>
          </p:cNvSpPr>
          <p:nvPr>
            <p:ph type="body" sz="half" idx="2"/>
          </p:nvPr>
        </p:nvSpPr>
        <p:spPr>
          <a:xfrm>
            <a:off x="4106434" y="9758797"/>
            <a:ext cx="12570273" cy="1463385"/>
          </a:xfrm>
          <a:prstGeom prst="rect">
            <a:avLst/>
          </a:prstGeom>
        </p:spPr>
        <p:txBody>
          <a:bodyPr/>
          <a:lstStyle>
            <a:lvl1pPr marL="0" indent="0">
              <a:buNone/>
              <a:defRPr sz="2545"/>
            </a:lvl1pPr>
            <a:lvl2pPr marL="831281" indent="0">
              <a:buNone/>
              <a:defRPr sz="2182"/>
            </a:lvl2pPr>
            <a:lvl3pPr marL="1662562" indent="0">
              <a:buNone/>
              <a:defRPr sz="1818"/>
            </a:lvl3pPr>
            <a:lvl4pPr marL="2493843" indent="0">
              <a:buNone/>
              <a:defRPr sz="1636"/>
            </a:lvl4pPr>
            <a:lvl5pPr marL="3325124" indent="0">
              <a:buNone/>
              <a:defRPr sz="1636"/>
            </a:lvl5pPr>
            <a:lvl6pPr marL="4156405" indent="0">
              <a:buNone/>
              <a:defRPr sz="1636"/>
            </a:lvl6pPr>
            <a:lvl7pPr marL="4987686" indent="0">
              <a:buNone/>
              <a:defRPr sz="1636"/>
            </a:lvl7pPr>
            <a:lvl8pPr marL="5818967" indent="0">
              <a:buNone/>
              <a:defRPr sz="1636"/>
            </a:lvl8pPr>
            <a:lvl9pPr marL="6650248" indent="0">
              <a:buNone/>
              <a:defRPr sz="1636"/>
            </a:lvl9pPr>
          </a:lstStyle>
          <a:p>
            <a:pPr lvl="0"/>
            <a:r>
              <a:rPr lang="en-US" smtClean="0"/>
              <a:t>Click to edit Master text styles</a:t>
            </a:r>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8763447"/>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47524" y="2909457"/>
            <a:ext cx="18855407" cy="8229024"/>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6383139"/>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189079" y="499345"/>
            <a:ext cx="4713853" cy="10639136"/>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47522" y="499345"/>
            <a:ext cx="13792382" cy="10639136"/>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914816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714145117"/>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389243851"/>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1285" y="3873503"/>
            <a:ext cx="17807885" cy="2672773"/>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3142568" y="7065818"/>
            <a:ext cx="14665318" cy="3186545"/>
          </a:xfrm>
          <a:prstGeom prst="rect">
            <a:avLst/>
          </a:prstGeom>
        </p:spPr>
        <p:txBody>
          <a:bodyPr/>
          <a:lstStyle>
            <a:lvl1pPr marL="0" indent="0" algn="ctr">
              <a:buNone/>
              <a:defRPr>
                <a:solidFill>
                  <a:schemeClr val="tx1">
                    <a:tint val="75000"/>
                  </a:schemeClr>
                </a:solidFill>
              </a:defRPr>
            </a:lvl1pPr>
            <a:lvl2pPr marL="831281" indent="0" algn="ctr">
              <a:buNone/>
              <a:defRPr>
                <a:solidFill>
                  <a:schemeClr val="tx1">
                    <a:tint val="75000"/>
                  </a:schemeClr>
                </a:solidFill>
              </a:defRPr>
            </a:lvl2pPr>
            <a:lvl3pPr marL="1662562" indent="0" algn="ctr">
              <a:buNone/>
              <a:defRPr>
                <a:solidFill>
                  <a:schemeClr val="tx1">
                    <a:tint val="75000"/>
                  </a:schemeClr>
                </a:solidFill>
              </a:defRPr>
            </a:lvl3pPr>
            <a:lvl4pPr marL="2493843" indent="0" algn="ctr">
              <a:buNone/>
              <a:defRPr>
                <a:solidFill>
                  <a:schemeClr val="tx1">
                    <a:tint val="75000"/>
                  </a:schemeClr>
                </a:solidFill>
              </a:defRPr>
            </a:lvl4pPr>
            <a:lvl5pPr marL="3325124" indent="0" algn="ctr">
              <a:buNone/>
              <a:defRPr>
                <a:solidFill>
                  <a:schemeClr val="tx1">
                    <a:tint val="75000"/>
                  </a:schemeClr>
                </a:solidFill>
              </a:defRPr>
            </a:lvl5pPr>
            <a:lvl6pPr marL="4156405" indent="0" algn="ctr">
              <a:buNone/>
              <a:defRPr>
                <a:solidFill>
                  <a:schemeClr val="tx1">
                    <a:tint val="75000"/>
                  </a:schemeClr>
                </a:solidFill>
              </a:defRPr>
            </a:lvl6pPr>
            <a:lvl7pPr marL="4987686" indent="0" algn="ctr">
              <a:buNone/>
              <a:defRPr>
                <a:solidFill>
                  <a:schemeClr val="tx1">
                    <a:tint val="75000"/>
                  </a:schemeClr>
                </a:solidFill>
              </a:defRPr>
            </a:lvl7pPr>
            <a:lvl8pPr marL="5818967" indent="0" algn="ctr">
              <a:buNone/>
              <a:defRPr>
                <a:solidFill>
                  <a:schemeClr val="tx1">
                    <a:tint val="75000"/>
                  </a:schemeClr>
                </a:solidFill>
              </a:defRPr>
            </a:lvl8pPr>
            <a:lvl9pPr marL="665024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339923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1047524" y="2909457"/>
            <a:ext cx="18855407" cy="822902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063781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4943" y="8012548"/>
            <a:ext cx="17807885" cy="2476500"/>
          </a:xfrm>
          <a:prstGeom prst="rect">
            <a:avLst/>
          </a:prstGeom>
        </p:spPr>
        <p:txBody>
          <a:bodyPr anchor="t"/>
          <a:lstStyle>
            <a:lvl1pPr algn="l">
              <a:defRPr sz="7273" b="1" cap="all"/>
            </a:lvl1pPr>
          </a:lstStyle>
          <a:p>
            <a:r>
              <a:rPr lang="en-US" smtClean="0"/>
              <a:t>Click to edit Master title style</a:t>
            </a:r>
            <a:endParaRPr lang="en-US"/>
          </a:p>
        </p:txBody>
      </p:sp>
      <p:sp>
        <p:nvSpPr>
          <p:cNvPr id="3" name="Text Placeholder 2"/>
          <p:cNvSpPr>
            <a:spLocks noGrp="1"/>
          </p:cNvSpPr>
          <p:nvPr>
            <p:ph type="body" idx="1"/>
          </p:nvPr>
        </p:nvSpPr>
        <p:spPr>
          <a:xfrm>
            <a:off x="1654943" y="5284935"/>
            <a:ext cx="17807885" cy="2727613"/>
          </a:xfrm>
          <a:prstGeom prst="rect">
            <a:avLst/>
          </a:prstGeom>
        </p:spPr>
        <p:txBody>
          <a:bodyPr anchor="b"/>
          <a:lstStyle>
            <a:lvl1pPr marL="0" indent="0">
              <a:buNone/>
              <a:defRPr sz="3636">
                <a:solidFill>
                  <a:schemeClr val="tx1">
                    <a:tint val="75000"/>
                  </a:schemeClr>
                </a:solidFill>
              </a:defRPr>
            </a:lvl1pPr>
            <a:lvl2pPr marL="831281" indent="0">
              <a:buNone/>
              <a:defRPr sz="3273">
                <a:solidFill>
                  <a:schemeClr val="tx1">
                    <a:tint val="75000"/>
                  </a:schemeClr>
                </a:solidFill>
              </a:defRPr>
            </a:lvl2pPr>
            <a:lvl3pPr marL="1662562" indent="0">
              <a:buNone/>
              <a:defRPr sz="2909">
                <a:solidFill>
                  <a:schemeClr val="tx1">
                    <a:tint val="75000"/>
                  </a:schemeClr>
                </a:solidFill>
              </a:defRPr>
            </a:lvl3pPr>
            <a:lvl4pPr marL="2493843" indent="0">
              <a:buNone/>
              <a:defRPr sz="2545">
                <a:solidFill>
                  <a:schemeClr val="tx1">
                    <a:tint val="75000"/>
                  </a:schemeClr>
                </a:solidFill>
              </a:defRPr>
            </a:lvl4pPr>
            <a:lvl5pPr marL="3325124" indent="0">
              <a:buNone/>
              <a:defRPr sz="2545">
                <a:solidFill>
                  <a:schemeClr val="tx1">
                    <a:tint val="75000"/>
                  </a:schemeClr>
                </a:solidFill>
              </a:defRPr>
            </a:lvl5pPr>
            <a:lvl6pPr marL="4156405" indent="0">
              <a:buNone/>
              <a:defRPr sz="2545">
                <a:solidFill>
                  <a:schemeClr val="tx1">
                    <a:tint val="75000"/>
                  </a:schemeClr>
                </a:solidFill>
              </a:defRPr>
            </a:lvl6pPr>
            <a:lvl7pPr marL="4987686" indent="0">
              <a:buNone/>
              <a:defRPr sz="2545">
                <a:solidFill>
                  <a:schemeClr val="tx1">
                    <a:tint val="75000"/>
                  </a:schemeClr>
                </a:solidFill>
              </a:defRPr>
            </a:lvl7pPr>
            <a:lvl8pPr marL="5818967" indent="0">
              <a:buNone/>
              <a:defRPr sz="2545">
                <a:solidFill>
                  <a:schemeClr val="tx1">
                    <a:tint val="75000"/>
                  </a:schemeClr>
                </a:solidFill>
              </a:defRPr>
            </a:lvl8pPr>
            <a:lvl9pPr marL="6650248" indent="0">
              <a:buNone/>
              <a:defRPr sz="2545">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959403"/>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047524"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649815" y="2909457"/>
            <a:ext cx="9253116" cy="8229024"/>
          </a:xfrm>
          <a:prstGeom prst="rect">
            <a:avLst/>
          </a:prstGeom>
        </p:spPr>
        <p:txBody>
          <a:bodyPr/>
          <a:lstStyle>
            <a:lvl1pPr>
              <a:defRPr sz="5091"/>
            </a:lvl1pPr>
            <a:lvl2pPr>
              <a:defRPr sz="4364"/>
            </a:lvl2pPr>
            <a:lvl3pPr>
              <a:defRPr sz="3636"/>
            </a:lvl3pPr>
            <a:lvl4pPr>
              <a:defRPr sz="3273"/>
            </a:lvl4pPr>
            <a:lvl5pPr>
              <a:defRPr sz="3273"/>
            </a:lvl5pPr>
            <a:lvl6pPr>
              <a:defRPr sz="3273"/>
            </a:lvl6pPr>
            <a:lvl7pPr>
              <a:defRPr sz="3273"/>
            </a:lvl7pPr>
            <a:lvl8pPr>
              <a:defRPr sz="3273"/>
            </a:lvl8pPr>
            <a:lvl9pPr>
              <a:defRPr sz="327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39479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47524" y="2791114"/>
            <a:ext cx="9256755"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smtClean="0"/>
              <a:t>Click to edit Master text styles</a:t>
            </a:r>
          </a:p>
        </p:txBody>
      </p:sp>
      <p:sp>
        <p:nvSpPr>
          <p:cNvPr id="4" name="Content Placeholder 3"/>
          <p:cNvSpPr>
            <a:spLocks noGrp="1"/>
          </p:cNvSpPr>
          <p:nvPr>
            <p:ph sz="half" idx="2"/>
          </p:nvPr>
        </p:nvSpPr>
        <p:spPr>
          <a:xfrm>
            <a:off x="1047524" y="3954318"/>
            <a:ext cx="9256755"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0642541" y="2791114"/>
            <a:ext cx="9260391" cy="1163204"/>
          </a:xfrm>
          <a:prstGeom prst="rect">
            <a:avLst/>
          </a:prstGeom>
        </p:spPr>
        <p:txBody>
          <a:bodyPr anchor="b"/>
          <a:lstStyle>
            <a:lvl1pPr marL="0" indent="0">
              <a:buNone/>
              <a:defRPr sz="4364" b="1"/>
            </a:lvl1pPr>
            <a:lvl2pPr marL="831281" indent="0">
              <a:buNone/>
              <a:defRPr sz="3636" b="1"/>
            </a:lvl2pPr>
            <a:lvl3pPr marL="1662562" indent="0">
              <a:buNone/>
              <a:defRPr sz="3273" b="1"/>
            </a:lvl3pPr>
            <a:lvl4pPr marL="2493843" indent="0">
              <a:buNone/>
              <a:defRPr sz="2909" b="1"/>
            </a:lvl4pPr>
            <a:lvl5pPr marL="3325124" indent="0">
              <a:buNone/>
              <a:defRPr sz="2909" b="1"/>
            </a:lvl5pPr>
            <a:lvl6pPr marL="4156405" indent="0">
              <a:buNone/>
              <a:defRPr sz="2909" b="1"/>
            </a:lvl6pPr>
            <a:lvl7pPr marL="4987686" indent="0">
              <a:buNone/>
              <a:defRPr sz="2909" b="1"/>
            </a:lvl7pPr>
            <a:lvl8pPr marL="5818967" indent="0">
              <a:buNone/>
              <a:defRPr sz="2909" b="1"/>
            </a:lvl8pPr>
            <a:lvl9pPr marL="6650248" indent="0">
              <a:buNone/>
              <a:defRPr sz="2909" b="1"/>
            </a:lvl9pPr>
          </a:lstStyle>
          <a:p>
            <a:pPr lvl="0"/>
            <a:r>
              <a:rPr lang="en-US" smtClean="0"/>
              <a:t>Click to edit Master text styles</a:t>
            </a:r>
          </a:p>
        </p:txBody>
      </p:sp>
      <p:sp>
        <p:nvSpPr>
          <p:cNvPr id="6" name="Content Placeholder 5"/>
          <p:cNvSpPr>
            <a:spLocks noGrp="1"/>
          </p:cNvSpPr>
          <p:nvPr>
            <p:ph sz="quarter" idx="4"/>
          </p:nvPr>
        </p:nvSpPr>
        <p:spPr>
          <a:xfrm>
            <a:off x="10642541" y="3954318"/>
            <a:ext cx="9260391" cy="7184160"/>
          </a:xfrm>
          <a:prstGeom prst="rect">
            <a:avLst/>
          </a:prstGeom>
        </p:spPr>
        <p:txBody>
          <a:bodyPr/>
          <a:lstStyle>
            <a:lvl1pPr>
              <a:defRPr sz="4364"/>
            </a:lvl1pPr>
            <a:lvl2pPr>
              <a:defRPr sz="3636"/>
            </a:lvl2pPr>
            <a:lvl3pPr>
              <a:defRPr sz="3273"/>
            </a:lvl3pPr>
            <a:lvl4pPr>
              <a:defRPr sz="2909"/>
            </a:lvl4pPr>
            <a:lvl5pPr>
              <a:defRPr sz="2909"/>
            </a:lvl5pPr>
            <a:lvl6pPr>
              <a:defRPr sz="2909"/>
            </a:lvl6pPr>
            <a:lvl7pPr>
              <a:defRPr sz="2909"/>
            </a:lvl7pPr>
            <a:lvl8pPr>
              <a:defRPr sz="2909"/>
            </a:lvl8pPr>
            <a:lvl9pPr>
              <a:defRPr sz="29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5850836"/>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47524" y="499342"/>
            <a:ext cx="18855407" cy="2078182"/>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047522"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10/22/2023</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4" name="Footer Placeholder 3"/>
          <p:cNvSpPr>
            <a:spLocks noGrp="1"/>
          </p:cNvSpPr>
          <p:nvPr>
            <p:ph type="ftr" sz="quarter" idx="11"/>
          </p:nvPr>
        </p:nvSpPr>
        <p:spPr>
          <a:xfrm>
            <a:off x="7158072" y="11557003"/>
            <a:ext cx="6634311"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2"/>
          </p:nvPr>
        </p:nvSpPr>
        <p:spPr>
          <a:xfrm>
            <a:off x="15014491" y="11557003"/>
            <a:ext cx="4888440" cy="663864"/>
          </a:xfrm>
          <a:prstGeom prst="rect">
            <a:avLst/>
          </a:prstGeom>
        </p:spPr>
        <p:txBody>
          <a:bodyPr/>
          <a:lstStyle/>
          <a:p>
            <a:pPr marL="0" marR="0" lvl="0" indent="0" algn="l" defTabSz="1662562" rtl="0" eaLnBrk="1" fontAlgn="auto" latinLnBrk="0" hangingPunct="1">
              <a:lnSpc>
                <a:spcPct val="100000"/>
              </a:lnSpc>
              <a:spcBef>
                <a:spcPts val="0"/>
              </a:spcBef>
              <a:spcAft>
                <a:spcPts val="0"/>
              </a:spcAft>
              <a:buClrTx/>
              <a:buSzTx/>
              <a:buFontTx/>
              <a:buNone/>
              <a:tabLst/>
              <a:defRPr/>
            </a:pPr>
            <a:fld id="{B6F15528-21DE-4FAA-801E-634DDDAF4B2B}" type="slidenum">
              <a:rPr kumimoji="0" lang="en-US" sz="3273"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1662562" rtl="0" eaLnBrk="1" fontAlgn="auto" latinLnBrk="0" hangingPunct="1">
                <a:lnSpc>
                  <a:spcPct val="100000"/>
                </a:lnSpc>
                <a:spcBef>
                  <a:spcPts val="0"/>
                </a:spcBef>
                <a:spcAft>
                  <a:spcPts val="0"/>
                </a:spcAft>
                <a:buClrTx/>
                <a:buSzTx/>
                <a:buFontTx/>
                <a:buNone/>
                <a:tabLst/>
                <a:defRPr/>
              </a:pPr>
              <a:t>‹#›</a:t>
            </a:fld>
            <a:endParaRPr kumimoji="0" lang="en-US" sz="3273"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070789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7.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17" Type="http://schemas.openxmlformats.org/officeDocument/2006/relationships/image" Target="../media/image10.png"/><Relationship Id="rId2" Type="http://schemas.openxmlformats.org/officeDocument/2006/relationships/slideLayout" Target="../slideLayouts/slideLayout5.xml"/><Relationship Id="rId16"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stretch>
            <a:fillRect/>
          </a:stretch>
        </p:blipFill>
        <p:spPr>
          <a:xfrm>
            <a:off x="-5112616" y="-1247833"/>
            <a:ext cx="17680425" cy="14586162"/>
          </a:xfrm>
          <a:prstGeom prst="rect">
            <a:avLst/>
          </a:prstGeom>
        </p:spPr>
      </p:pic>
      <p:sp>
        <p:nvSpPr>
          <p:cNvPr id="3"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
        <p:nvSpPr>
          <p:cNvPr id="4"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225280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Lst>
  <p:transition spd="slow">
    <p:push dir="u"/>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7667"/>
          <a:stretch/>
        </p:blipFill>
        <p:spPr>
          <a:xfrm>
            <a:off x="-2052205" y="-221073"/>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616132" y="7791454"/>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3" y="9098621"/>
            <a:ext cx="6228184" cy="7521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429"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429"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 xmlns:ahyp="http://schemas.microsoft.com/office/drawing/2018/hyperlinkcolor" val="tx"/>
                    </a:ext>
                  </a:extLst>
                </a:hlinkClick>
              </a:rPr>
              <a:t>MĂNG NON- TÀI LIỆU TIỂU HỌC | Facebook</a:t>
            </a:r>
            <a:endParaRPr kumimoji="0" lang="en-US" sz="1429"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362855" rtl="0" eaLnBrk="1" fontAlgn="auto" latinLnBrk="0" hangingPunct="1">
              <a:lnSpc>
                <a:spcPct val="100000"/>
              </a:lnSpc>
              <a:spcBef>
                <a:spcPts val="0"/>
              </a:spcBef>
              <a:spcAft>
                <a:spcPts val="0"/>
              </a:spcAft>
              <a:buClrTx/>
              <a:buSzTx/>
              <a:buFontTx/>
              <a:buNone/>
              <a:tabLst/>
              <a:defRPr/>
            </a:pP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429"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429"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3" y="9462562"/>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976691" y="-26525563"/>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9158509" y="-26525563"/>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863116" y="29176639"/>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382671" y="29176639"/>
            <a:ext cx="2186247" cy="3717751"/>
          </a:xfrm>
          <a:prstGeom prst="rect">
            <a:avLst/>
          </a:prstGeom>
        </p:spPr>
      </p:pic>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1429"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429"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7"/>
            <a:ext cx="2186247" cy="787400"/>
          </a:xfrm>
          <a:prstGeom prst="rect">
            <a:avLst/>
          </a:prstGeom>
        </p:spPr>
        <p:txBody>
          <a:bodyPr vert="horz" lIns="72564" tIns="36282" rIns="72564" bIns="36282"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725709" rtl="0" eaLnBrk="1" fontAlgn="auto" latinLnBrk="0" hangingPunct="1">
              <a:lnSpc>
                <a:spcPct val="90000"/>
              </a:lnSpc>
              <a:spcBef>
                <a:spcPct val="0"/>
              </a:spcBef>
              <a:spcAft>
                <a:spcPts val="0"/>
              </a:spcAft>
              <a:buClrTx/>
              <a:buSzTx/>
              <a:buFontTx/>
              <a:buNone/>
              <a:tabLst/>
              <a:defRPr/>
            </a:pPr>
            <a:r>
              <a:rPr kumimoji="0" lang="en-US" sz="254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254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19326756"/>
            <a:ext cx="3627531" cy="4761671"/>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44511098" y="23671819"/>
            <a:ext cx="3627531" cy="4761671"/>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475795" y="-19326756"/>
            <a:ext cx="3627531" cy="4761671"/>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52738933" y="23671819"/>
            <a:ext cx="3627531" cy="4761671"/>
          </a:xfrm>
          <a:prstGeom prst="rect">
            <a:avLst/>
          </a:prstGeom>
        </p:spPr>
      </p:pic>
      <p:pic>
        <p:nvPicPr>
          <p:cNvPr id="22" name="Picture 21"/>
          <p:cNvPicPr>
            <a:picLocks noChangeAspect="1"/>
          </p:cNvPicPr>
          <p:nvPr userDrawn="1"/>
        </p:nvPicPr>
        <p:blipFill>
          <a:blip r:embed="rId17"/>
          <a:stretch>
            <a:fillRect/>
          </a:stretch>
        </p:blipFill>
        <p:spPr>
          <a:xfrm>
            <a:off x="-277644" y="-450609"/>
            <a:ext cx="12747287" cy="7759218"/>
          </a:xfrm>
          <a:prstGeom prst="rect">
            <a:avLst/>
          </a:prstGeom>
        </p:spPr>
      </p:pic>
    </p:spTree>
    <p:extLst>
      <p:ext uri="{BB962C8B-B14F-4D97-AF65-F5344CB8AC3E}">
        <p14:creationId xmlns:p14="http://schemas.microsoft.com/office/powerpoint/2010/main" val="353279708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ransition spd="slow">
    <p:push dir="u"/>
  </p:transition>
  <p:timing>
    <p:tnLst>
      <p:par>
        <p:cTn id="1" dur="indefinite" restart="never" nodeType="tmRoot"/>
      </p:par>
    </p:tnLst>
  </p:timing>
  <p:txStyles>
    <p:titleStyle>
      <a:lvl1pPr algn="ctr" defTabSz="1662562" rtl="0" eaLnBrk="1" latinLnBrk="0" hangingPunct="1">
        <a:spcBef>
          <a:spcPct val="0"/>
        </a:spcBef>
        <a:buNone/>
        <a:defRPr sz="8000" kern="1200">
          <a:solidFill>
            <a:schemeClr val="tx1"/>
          </a:solidFill>
          <a:latin typeface="+mj-lt"/>
          <a:ea typeface="+mj-ea"/>
          <a:cs typeface="+mj-cs"/>
        </a:defRPr>
      </a:lvl1pPr>
    </p:titleStyle>
    <p:bodyStyle>
      <a:lvl1pPr marL="623461" indent="-623461" algn="l" defTabSz="1662562" rtl="0" eaLnBrk="1" latinLnBrk="0" hangingPunct="1">
        <a:spcBef>
          <a:spcPct val="20000"/>
        </a:spcBef>
        <a:buFont typeface="Arial" pitchFamily="34" charset="0"/>
        <a:buChar char="•"/>
        <a:defRPr sz="5818" kern="1200">
          <a:solidFill>
            <a:schemeClr val="tx1"/>
          </a:solidFill>
          <a:latin typeface="+mn-lt"/>
          <a:ea typeface="+mn-ea"/>
          <a:cs typeface="+mn-cs"/>
        </a:defRPr>
      </a:lvl1pPr>
      <a:lvl2pPr marL="1350832" indent="-519551" algn="l" defTabSz="1662562" rtl="0" eaLnBrk="1" latinLnBrk="0" hangingPunct="1">
        <a:spcBef>
          <a:spcPct val="20000"/>
        </a:spcBef>
        <a:buFont typeface="Arial" pitchFamily="34" charset="0"/>
        <a:buChar char="–"/>
        <a:defRPr sz="5091" kern="1200">
          <a:solidFill>
            <a:schemeClr val="tx1"/>
          </a:solidFill>
          <a:latin typeface="+mn-lt"/>
          <a:ea typeface="+mn-ea"/>
          <a:cs typeface="+mn-cs"/>
        </a:defRPr>
      </a:lvl2pPr>
      <a:lvl3pPr marL="2078203" indent="-415641" algn="l" defTabSz="1662562" rtl="0" eaLnBrk="1" latinLnBrk="0" hangingPunct="1">
        <a:spcBef>
          <a:spcPct val="20000"/>
        </a:spcBef>
        <a:buFont typeface="Arial" pitchFamily="34" charset="0"/>
        <a:buChar char="•"/>
        <a:defRPr sz="4364" kern="1200">
          <a:solidFill>
            <a:schemeClr val="tx1"/>
          </a:solidFill>
          <a:latin typeface="+mn-lt"/>
          <a:ea typeface="+mn-ea"/>
          <a:cs typeface="+mn-cs"/>
        </a:defRPr>
      </a:lvl3pPr>
      <a:lvl4pPr marL="2909484"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4pPr>
      <a:lvl5pPr marL="3740765"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5pPr>
      <a:lvl6pPr marL="4572046"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6pPr>
      <a:lvl7pPr marL="5403327"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7pPr>
      <a:lvl8pPr marL="6234608"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8pPr>
      <a:lvl9pPr marL="7065889" indent="-415641" algn="l" defTabSz="1662562" rtl="0" eaLnBrk="1" latinLnBrk="0" hangingPunct="1">
        <a:spcBef>
          <a:spcPct val="20000"/>
        </a:spcBef>
        <a:buFont typeface="Arial" pitchFamily="34" charset="0"/>
        <a:buChar char="•"/>
        <a:defRPr sz="3636" kern="1200">
          <a:solidFill>
            <a:schemeClr val="tx1"/>
          </a:solidFill>
          <a:latin typeface="+mn-lt"/>
          <a:ea typeface="+mn-ea"/>
          <a:cs typeface="+mn-cs"/>
        </a:defRPr>
      </a:lvl9pPr>
    </p:bodyStyle>
    <p:otherStyle>
      <a:defPPr>
        <a:defRPr lang="en-US"/>
      </a:defPPr>
      <a:lvl1pPr marL="0" algn="l" defTabSz="1662562" rtl="0" eaLnBrk="1" latinLnBrk="0" hangingPunct="1">
        <a:defRPr sz="3273" kern="1200">
          <a:solidFill>
            <a:schemeClr val="tx1"/>
          </a:solidFill>
          <a:latin typeface="+mn-lt"/>
          <a:ea typeface="+mn-ea"/>
          <a:cs typeface="+mn-cs"/>
        </a:defRPr>
      </a:lvl1pPr>
      <a:lvl2pPr marL="831281" algn="l" defTabSz="1662562" rtl="0" eaLnBrk="1" latinLnBrk="0" hangingPunct="1">
        <a:defRPr sz="3273" kern="1200">
          <a:solidFill>
            <a:schemeClr val="tx1"/>
          </a:solidFill>
          <a:latin typeface="+mn-lt"/>
          <a:ea typeface="+mn-ea"/>
          <a:cs typeface="+mn-cs"/>
        </a:defRPr>
      </a:lvl2pPr>
      <a:lvl3pPr marL="1662562" algn="l" defTabSz="1662562" rtl="0" eaLnBrk="1" latinLnBrk="0" hangingPunct="1">
        <a:defRPr sz="3273" kern="1200">
          <a:solidFill>
            <a:schemeClr val="tx1"/>
          </a:solidFill>
          <a:latin typeface="+mn-lt"/>
          <a:ea typeface="+mn-ea"/>
          <a:cs typeface="+mn-cs"/>
        </a:defRPr>
      </a:lvl3pPr>
      <a:lvl4pPr marL="2493843" algn="l" defTabSz="1662562" rtl="0" eaLnBrk="1" latinLnBrk="0" hangingPunct="1">
        <a:defRPr sz="3273" kern="1200">
          <a:solidFill>
            <a:schemeClr val="tx1"/>
          </a:solidFill>
          <a:latin typeface="+mn-lt"/>
          <a:ea typeface="+mn-ea"/>
          <a:cs typeface="+mn-cs"/>
        </a:defRPr>
      </a:lvl4pPr>
      <a:lvl5pPr marL="3325124" algn="l" defTabSz="1662562" rtl="0" eaLnBrk="1" latinLnBrk="0" hangingPunct="1">
        <a:defRPr sz="3273" kern="1200">
          <a:solidFill>
            <a:schemeClr val="tx1"/>
          </a:solidFill>
          <a:latin typeface="+mn-lt"/>
          <a:ea typeface="+mn-ea"/>
          <a:cs typeface="+mn-cs"/>
        </a:defRPr>
      </a:lvl5pPr>
      <a:lvl6pPr marL="4156405" algn="l" defTabSz="1662562" rtl="0" eaLnBrk="1" latinLnBrk="0" hangingPunct="1">
        <a:defRPr sz="3273" kern="1200">
          <a:solidFill>
            <a:schemeClr val="tx1"/>
          </a:solidFill>
          <a:latin typeface="+mn-lt"/>
          <a:ea typeface="+mn-ea"/>
          <a:cs typeface="+mn-cs"/>
        </a:defRPr>
      </a:lvl6pPr>
      <a:lvl7pPr marL="4987686" algn="l" defTabSz="1662562" rtl="0" eaLnBrk="1" latinLnBrk="0" hangingPunct="1">
        <a:defRPr sz="3273" kern="1200">
          <a:solidFill>
            <a:schemeClr val="tx1"/>
          </a:solidFill>
          <a:latin typeface="+mn-lt"/>
          <a:ea typeface="+mn-ea"/>
          <a:cs typeface="+mn-cs"/>
        </a:defRPr>
      </a:lvl7pPr>
      <a:lvl8pPr marL="5818967" algn="l" defTabSz="1662562" rtl="0" eaLnBrk="1" latinLnBrk="0" hangingPunct="1">
        <a:defRPr sz="3273" kern="1200">
          <a:solidFill>
            <a:schemeClr val="tx1"/>
          </a:solidFill>
          <a:latin typeface="+mn-lt"/>
          <a:ea typeface="+mn-ea"/>
          <a:cs typeface="+mn-cs"/>
        </a:defRPr>
      </a:lvl8pPr>
      <a:lvl9pPr marL="6650248" algn="l" defTabSz="1662562" rtl="0" eaLnBrk="1" latinLnBrk="0" hangingPunct="1">
        <a:defRPr sz="32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9.png"/><Relationship Id="rId3" Type="http://schemas.openxmlformats.org/officeDocument/2006/relationships/image" Target="../media/image2.jpg"/><Relationship Id="rId7" Type="http://schemas.openxmlformats.org/officeDocument/2006/relationships/image" Target="../media/image14.png"/><Relationship Id="rId12"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5" Type="http://schemas.openxmlformats.org/officeDocument/2006/relationships/image" Target="../media/image21.png"/><Relationship Id="rId10"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0.png"/></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1.png"/><Relationship Id="rId7" Type="http://schemas.openxmlformats.org/officeDocument/2006/relationships/image" Target="../media/image42.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jp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1.png"/><Relationship Id="rId9"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1.png"/><Relationship Id="rId7"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34.png"/><Relationship Id="rId4" Type="http://schemas.openxmlformats.org/officeDocument/2006/relationships/image" Target="../media/image15.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1045296" y="482600"/>
            <a:ext cx="10350500" cy="6044380"/>
          </a:xfrm>
          <a:prstGeom prst="rect">
            <a:avLst/>
          </a:prstGeom>
        </p:spPr>
      </p:pic>
      <p:pic>
        <p:nvPicPr>
          <p:cNvPr id="51" name="图片 50">
            <a:extLst>
              <a:ext uri="{FF2B5EF4-FFF2-40B4-BE49-F238E27FC236}">
                <a16:creationId xmlns:a16="http://schemas.microsoft.com/office/drawing/2014/main" id="{068E6151-850B-ED2C-5D88-E1BB01669A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49322" y="266834"/>
            <a:ext cx="2882603" cy="2882603"/>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395" y="4074379"/>
            <a:ext cx="4059807" cy="4059807"/>
          </a:xfrm>
          <a:prstGeom prst="rect">
            <a:avLst/>
          </a:prstGeom>
        </p:spPr>
      </p:pic>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343340" y="2906698"/>
            <a:ext cx="3161336" cy="3161336"/>
          </a:xfrm>
          <a:prstGeom prst="rect">
            <a:avLst/>
          </a:prstGeom>
          <a:effectLst>
            <a:outerShdw blurRad="76200" dir="13500000" sy="23000" kx="1200000" algn="br" rotWithShape="0">
              <a:prstClr val="black">
                <a:alpha val="20000"/>
              </a:prstClr>
            </a:outerShdw>
          </a:effectLst>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210711" y="5452354"/>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236467" y="3278909"/>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12" name="Picture 11"/>
          <p:cNvPicPr>
            <a:picLocks noChangeAspect="1"/>
          </p:cNvPicPr>
          <p:nvPr/>
        </p:nvPicPr>
        <p:blipFill rotWithShape="1">
          <a:blip r:embed="rId13"/>
          <a:srcRect b="53723"/>
          <a:stretch/>
        </p:blipFill>
        <p:spPr>
          <a:xfrm rot="358301">
            <a:off x="2518750" y="1366959"/>
            <a:ext cx="7754784" cy="1847969"/>
          </a:xfrm>
          <a:prstGeom prst="rect">
            <a:avLst/>
          </a:prstGeom>
        </p:spPr>
      </p:pic>
      <p:pic>
        <p:nvPicPr>
          <p:cNvPr id="13" name="Picture 12">
            <a:extLst>
              <a:ext uri="{FF2B5EF4-FFF2-40B4-BE49-F238E27FC236}">
                <a16:creationId xmlns:a16="http://schemas.microsoft.com/office/drawing/2014/main" id="{416AA52A-2568-3B14-1382-2943F1A7FFD1}"/>
              </a:ext>
            </a:extLst>
          </p:cNvPr>
          <p:cNvPicPr>
            <a:picLocks noChangeAspect="1"/>
          </p:cNvPicPr>
          <p:nvPr/>
        </p:nvPicPr>
        <p:blipFill>
          <a:blip r:embed="rId14"/>
          <a:stretch>
            <a:fillRect/>
          </a:stretch>
        </p:blipFill>
        <p:spPr>
          <a:xfrm>
            <a:off x="10716964" y="-103742"/>
            <a:ext cx="1523956" cy="1508868"/>
          </a:xfrm>
          <a:prstGeom prst="rect">
            <a:avLst/>
          </a:prstGeom>
        </p:spPr>
      </p:pic>
      <p:sp>
        <p:nvSpPr>
          <p:cNvPr id="18"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
        <p:nvSpPr>
          <p:cNvPr id="19"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pic>
        <p:nvPicPr>
          <p:cNvPr id="4" name="Picture 3"/>
          <p:cNvPicPr>
            <a:picLocks noChangeAspect="1"/>
          </p:cNvPicPr>
          <p:nvPr/>
        </p:nvPicPr>
        <p:blipFill>
          <a:blip r:embed="rId15"/>
          <a:stretch>
            <a:fillRect/>
          </a:stretch>
        </p:blipFill>
        <p:spPr>
          <a:xfrm>
            <a:off x="2723068" y="2629976"/>
            <a:ext cx="7169517" cy="2609314"/>
          </a:xfrm>
          <a:prstGeom prst="rect">
            <a:avLst/>
          </a:prstGeom>
        </p:spPr>
      </p:pic>
    </p:spTree>
    <p:extLst>
      <p:ext uri="{BB962C8B-B14F-4D97-AF65-F5344CB8AC3E}">
        <p14:creationId xmlns:p14="http://schemas.microsoft.com/office/powerpoint/2010/main" val="1092175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1000"/>
                                        <p:tgtEl>
                                          <p:spTgt spid="54"/>
                                        </p:tgtEl>
                                      </p:cBhvr>
                                    </p:animEffect>
                                    <p:anim calcmode="lin" valueType="num">
                                      <p:cBhvr>
                                        <p:cTn id="13" dur="1000" fill="hold"/>
                                        <p:tgtEl>
                                          <p:spTgt spid="54"/>
                                        </p:tgtEl>
                                        <p:attrNameLst>
                                          <p:attrName>ppt_x</p:attrName>
                                        </p:attrNameLst>
                                      </p:cBhvr>
                                      <p:tavLst>
                                        <p:tav tm="0">
                                          <p:val>
                                            <p:strVal val="#ppt_x"/>
                                          </p:val>
                                        </p:tav>
                                        <p:tav tm="100000">
                                          <p:val>
                                            <p:strVal val="#ppt_x"/>
                                          </p:val>
                                        </p:tav>
                                      </p:tavLst>
                                    </p:anim>
                                    <p:anim calcmode="lin" valueType="num">
                                      <p:cBhvr>
                                        <p:cTn id="14" dur="1000" fill="hold"/>
                                        <p:tgtEl>
                                          <p:spTgt spid="5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1000"/>
                                        <p:tgtEl>
                                          <p:spTgt spid="62"/>
                                        </p:tgtEl>
                                      </p:cBhvr>
                                    </p:animEffect>
                                    <p:anim calcmode="lin" valueType="num">
                                      <p:cBhvr>
                                        <p:cTn id="18" dur="1000" fill="hold"/>
                                        <p:tgtEl>
                                          <p:spTgt spid="62"/>
                                        </p:tgtEl>
                                        <p:attrNameLst>
                                          <p:attrName>ppt_x</p:attrName>
                                        </p:attrNameLst>
                                      </p:cBhvr>
                                      <p:tavLst>
                                        <p:tav tm="0">
                                          <p:val>
                                            <p:strVal val="#ppt_x"/>
                                          </p:val>
                                        </p:tav>
                                        <p:tav tm="100000">
                                          <p:val>
                                            <p:strVal val="#ppt_x"/>
                                          </p:val>
                                        </p:tav>
                                      </p:tavLst>
                                    </p:anim>
                                    <p:anim calcmode="lin" valueType="num">
                                      <p:cBhvr>
                                        <p:cTn id="19" dur="1000" fill="hold"/>
                                        <p:tgtEl>
                                          <p:spTgt spid="6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1000"/>
                                        <p:tgtEl>
                                          <p:spTgt spid="66"/>
                                        </p:tgtEl>
                                      </p:cBhvr>
                                    </p:animEffect>
                                    <p:anim calcmode="lin" valueType="num">
                                      <p:cBhvr>
                                        <p:cTn id="23" dur="1000" fill="hold"/>
                                        <p:tgtEl>
                                          <p:spTgt spid="66"/>
                                        </p:tgtEl>
                                        <p:attrNameLst>
                                          <p:attrName>ppt_x</p:attrName>
                                        </p:attrNameLst>
                                      </p:cBhvr>
                                      <p:tavLst>
                                        <p:tav tm="0">
                                          <p:val>
                                            <p:strVal val="#ppt_x"/>
                                          </p:val>
                                        </p:tav>
                                        <p:tav tm="100000">
                                          <p:val>
                                            <p:strVal val="#ppt_x"/>
                                          </p:val>
                                        </p:tav>
                                      </p:tavLst>
                                    </p:anim>
                                    <p:anim calcmode="lin" valueType="num">
                                      <p:cBhvr>
                                        <p:cTn id="24" dur="1000" fill="hold"/>
                                        <p:tgtEl>
                                          <p:spTgt spid="6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6" presetClass="entr" presetSubtype="16"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childTnLst>
                          </p:cTn>
                        </p:par>
                        <p:par>
                          <p:cTn id="29" fill="hold">
                            <p:stCondLst>
                              <p:cond delay="3000"/>
                            </p:stCondLst>
                            <p:childTnLst>
                              <p:par>
                                <p:cTn id="30" presetID="14" presetClass="entr" presetSubtype="10"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E180D4A7-C9FB-4DFB-919C-405C955672EB}">
      <p14:showEvtLst xmlns:p14="http://schemas.microsoft.com/office/powerpoint/2010/main">
        <p14:playEvt time="1" objId="4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2584" y="146709"/>
            <a:ext cx="3960188" cy="1567791"/>
            <a:chOff x="252583" y="146709"/>
            <a:chExt cx="4995863" cy="1581150"/>
          </a:xfrm>
        </p:grpSpPr>
        <p:pic>
          <p:nvPicPr>
            <p:cNvPr id="3" name="图片 62"/>
            <p:cNvPicPr>
              <a:picLocks noChangeAspect="1"/>
            </p:cNvPicPr>
            <p:nvPr/>
          </p:nvPicPr>
          <p:blipFill rotWithShape="1">
            <a:blip r:embed="rId2" cstate="print">
              <a:extLst>
                <a:ext uri="{28A0092B-C50C-407E-A947-70E740481C1C}">
                  <a14:useLocalDpi xmlns:a14="http://schemas.microsoft.com/office/drawing/2010/main" val="0"/>
                </a:ext>
              </a:extLst>
            </a:blip>
            <a:srcRect l="741" t="57748" r="58281" b="15018"/>
            <a:stretch/>
          </p:blipFill>
          <p:spPr>
            <a:xfrm>
              <a:off x="252583" y="146709"/>
              <a:ext cx="4995863" cy="1581150"/>
            </a:xfrm>
            <a:prstGeom prst="rect">
              <a:avLst/>
            </a:prstGeom>
          </p:spPr>
        </p:pic>
        <p:sp>
          <p:nvSpPr>
            <p:cNvPr id="4" name="TextBox 3"/>
            <p:cNvSpPr txBox="1"/>
            <p:nvPr/>
          </p:nvSpPr>
          <p:spPr>
            <a:xfrm>
              <a:off x="770575" y="791884"/>
              <a:ext cx="3707295" cy="707886"/>
            </a:xfrm>
            <a:prstGeom prst="rect">
              <a:avLst/>
            </a:prstGeom>
            <a:noFill/>
          </p:spPr>
          <p:txBody>
            <a:bodyPr wrap="square" rtlCol="0">
              <a:prstTxWarp prst="textArchUp">
                <a:avLst/>
              </a:prstTxWarp>
              <a:spAutoFit/>
            </a:bodyPr>
            <a:lstStyle/>
            <a:p>
              <a:pPr algn="ctr"/>
              <a:r>
                <a:rPr lang="en-US" sz="4000" b="1" smtClean="0">
                  <a:solidFill>
                    <a:srgbClr val="002060"/>
                  </a:solidFill>
                  <a:latin typeface="Cambria" panose="02040503050406030204" pitchFamily="18" charset="0"/>
                  <a:ea typeface="Cambria" panose="02040503050406030204" pitchFamily="18" charset="0"/>
                </a:rPr>
                <a:t>GỢI Ý</a:t>
              </a:r>
              <a:endParaRPr lang="en-US" sz="4000" b="1">
                <a:solidFill>
                  <a:srgbClr val="002060"/>
                </a:solidFill>
                <a:latin typeface="Cambria" panose="02040503050406030204" pitchFamily="18" charset="0"/>
                <a:ea typeface="Cambria" panose="02040503050406030204" pitchFamily="18" charset="0"/>
              </a:endParaRPr>
            </a:p>
          </p:txBody>
        </p:sp>
      </p:grpSp>
      <p:grpSp>
        <p:nvGrpSpPr>
          <p:cNvPr id="7" name="Group 6"/>
          <p:cNvGrpSpPr/>
          <p:nvPr/>
        </p:nvGrpSpPr>
        <p:grpSpPr>
          <a:xfrm>
            <a:off x="4212772" y="473404"/>
            <a:ext cx="6955971" cy="914400"/>
            <a:chOff x="4212772" y="473404"/>
            <a:chExt cx="6955971" cy="914400"/>
          </a:xfrm>
        </p:grpSpPr>
        <p:sp>
          <p:nvSpPr>
            <p:cNvPr id="5" name="Pentagon 4"/>
            <p:cNvSpPr/>
            <p:nvPr/>
          </p:nvSpPr>
          <p:spPr>
            <a:xfrm>
              <a:off x="4212772" y="473404"/>
              <a:ext cx="6955971" cy="914400"/>
            </a:xfrm>
            <a:prstGeom prst="homePlate">
              <a:avLst/>
            </a:prstGeom>
            <a:solidFill>
              <a:schemeClr val="accent2">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359729" y="638216"/>
              <a:ext cx="6662057" cy="584775"/>
            </a:xfrm>
            <a:prstGeom prst="rect">
              <a:avLst/>
            </a:prstGeom>
            <a:noFill/>
          </p:spPr>
          <p:txBody>
            <a:bodyPr wrap="square" rtlCol="0">
              <a:spAutoFit/>
            </a:bodyPr>
            <a:lstStyle/>
            <a:p>
              <a:r>
                <a:rPr lang="en-US" sz="3200" b="1" smtClean="0">
                  <a:solidFill>
                    <a:srgbClr val="0070C0"/>
                  </a:solidFill>
                  <a:latin typeface="Cambria" panose="02040503050406030204" pitchFamily="18" charset="0"/>
                  <a:ea typeface="Cambria" panose="02040503050406030204" pitchFamily="18" charset="0"/>
                </a:rPr>
                <a:t>Xác định mục đích của hoạt động.</a:t>
              </a:r>
              <a:endParaRPr lang="en-US" sz="3200" b="1">
                <a:solidFill>
                  <a:srgbClr val="0070C0"/>
                </a:solidFill>
                <a:latin typeface="Cambria" panose="02040503050406030204" pitchFamily="18" charset="0"/>
                <a:ea typeface="Cambria" panose="02040503050406030204" pitchFamily="18" charset="0"/>
              </a:endParaRPr>
            </a:p>
          </p:txBody>
        </p:sp>
      </p:grpSp>
      <p:grpSp>
        <p:nvGrpSpPr>
          <p:cNvPr id="8" name="Group 7"/>
          <p:cNvGrpSpPr/>
          <p:nvPr/>
        </p:nvGrpSpPr>
        <p:grpSpPr>
          <a:xfrm>
            <a:off x="483579" y="1714499"/>
            <a:ext cx="11085462" cy="4491724"/>
            <a:chOff x="612000" y="337056"/>
            <a:chExt cx="10687371" cy="1339344"/>
          </a:xfrm>
        </p:grpSpPr>
        <p:sp>
          <p:nvSpPr>
            <p:cNvPr id="9" name="Rounded Rectangle 8"/>
            <p:cNvSpPr/>
            <p:nvPr/>
          </p:nvSpPr>
          <p:spPr>
            <a:xfrm>
              <a:off x="612000" y="337056"/>
              <a:ext cx="10687371" cy="1339344"/>
            </a:xfrm>
            <a:prstGeom prst="roundRect">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0" name="TextBox 9"/>
            <p:cNvSpPr txBox="1"/>
            <p:nvPr/>
          </p:nvSpPr>
          <p:spPr>
            <a:xfrm>
              <a:off x="891866" y="399121"/>
              <a:ext cx="10162622" cy="1163681"/>
            </a:xfrm>
            <a:prstGeom prst="rect">
              <a:avLst/>
            </a:prstGeom>
            <a:noFill/>
          </p:spPr>
          <p:txBody>
            <a:bodyPr wrap="square" rtlCol="0">
              <a:spAutoFit/>
            </a:bodyPr>
            <a:lstStyle/>
            <a:p>
              <a:pPr algn="just">
                <a:lnSpc>
                  <a:spcPct val="110000"/>
                </a:lnSpc>
                <a:spcBef>
                  <a:spcPts val="600"/>
                </a:spcBef>
              </a:pPr>
              <a:r>
                <a:rPr lang="en-US" sz="3600" b="1" smtClean="0">
                  <a:solidFill>
                    <a:srgbClr val="002060"/>
                  </a:solidFill>
                  <a:latin typeface="Cambria" panose="02040503050406030204" pitchFamily="18" charset="0"/>
                  <a:ea typeface="Cambria" panose="02040503050406030204" pitchFamily="18" charset="0"/>
                </a:rPr>
                <a:t>- Vì </a:t>
              </a:r>
              <a:r>
                <a:rPr lang="en-US" sz="3600" b="1">
                  <a:solidFill>
                    <a:srgbClr val="002060"/>
                  </a:solidFill>
                  <a:latin typeface="Cambria" panose="02040503050406030204" pitchFamily="18" charset="0"/>
                  <a:ea typeface="Cambria" panose="02040503050406030204" pitchFamily="18" charset="0"/>
                </a:rPr>
                <a:t>sao nhà trường lại tổ chức hoạt động giới thiệu sách? </a:t>
              </a:r>
              <a:endParaRPr lang="en-US" sz="3600" b="1" smtClean="0">
                <a:solidFill>
                  <a:srgbClr val="002060"/>
                </a:solidFill>
                <a:latin typeface="Cambria" panose="02040503050406030204" pitchFamily="18" charset="0"/>
                <a:ea typeface="Cambria" panose="02040503050406030204" pitchFamily="18" charset="0"/>
              </a:endParaRPr>
            </a:p>
            <a:p>
              <a:pPr algn="just">
                <a:lnSpc>
                  <a:spcPct val="110000"/>
                </a:lnSpc>
                <a:spcBef>
                  <a:spcPts val="600"/>
                </a:spcBef>
              </a:pPr>
              <a:r>
                <a:rPr lang="en-US" sz="3600" b="1" smtClean="0">
                  <a:solidFill>
                    <a:srgbClr val="002060"/>
                  </a:solidFill>
                  <a:latin typeface="Cambria" panose="02040503050406030204" pitchFamily="18" charset="0"/>
                  <a:ea typeface="Cambria" panose="02040503050406030204" pitchFamily="18" charset="0"/>
                </a:rPr>
                <a:t>- Mong </a:t>
              </a:r>
              <a:r>
                <a:rPr lang="en-US" sz="3600" b="1">
                  <a:solidFill>
                    <a:srgbClr val="002060"/>
                  </a:solidFill>
                  <a:latin typeface="Cambria" panose="02040503050406030204" pitchFamily="18" charset="0"/>
                  <a:ea typeface="Cambria" panose="02040503050406030204" pitchFamily="18" charset="0"/>
                </a:rPr>
                <a:t>muốn của các thầy cô khi tổ chức hoạt động là gì? </a:t>
              </a:r>
              <a:endParaRPr lang="en-US" sz="3600" b="1" smtClean="0">
                <a:solidFill>
                  <a:srgbClr val="002060"/>
                </a:solidFill>
                <a:latin typeface="Cambria" panose="02040503050406030204" pitchFamily="18" charset="0"/>
                <a:ea typeface="Cambria" panose="02040503050406030204" pitchFamily="18" charset="0"/>
              </a:endParaRPr>
            </a:p>
            <a:p>
              <a:pPr algn="just">
                <a:lnSpc>
                  <a:spcPct val="110000"/>
                </a:lnSpc>
                <a:spcBef>
                  <a:spcPts val="600"/>
                </a:spcBef>
              </a:pPr>
              <a:r>
                <a:rPr lang="en-US" sz="3600" b="1" smtClean="0">
                  <a:solidFill>
                    <a:srgbClr val="002060"/>
                  </a:solidFill>
                  <a:latin typeface="Cambria" panose="02040503050406030204" pitchFamily="18" charset="0"/>
                  <a:ea typeface="Cambria" panose="02040503050406030204" pitchFamily="18" charset="0"/>
                </a:rPr>
                <a:t>- Khi </a:t>
              </a:r>
              <a:r>
                <a:rPr lang="en-US" sz="3600" b="1">
                  <a:solidFill>
                    <a:srgbClr val="002060"/>
                  </a:solidFill>
                  <a:latin typeface="Cambria" panose="02040503050406030204" pitchFamily="18" charset="0"/>
                  <a:ea typeface="Cambria" panose="02040503050406030204" pitchFamily="18" charset="0"/>
                </a:rPr>
                <a:t>thực hiện việc giới thiệu sách, mỗi </a:t>
              </a:r>
              <a:r>
                <a:rPr lang="en-US" sz="3600" b="1" smtClean="0">
                  <a:solidFill>
                    <a:srgbClr val="002060"/>
                  </a:solidFill>
                  <a:latin typeface="Cambria" panose="02040503050406030204" pitchFamily="18" charset="0"/>
                  <a:ea typeface="Cambria" panose="02040503050406030204" pitchFamily="18" charset="0"/>
                </a:rPr>
                <a:t>học sinh </a:t>
              </a:r>
              <a:r>
                <a:rPr lang="en-US" sz="3600" b="1">
                  <a:solidFill>
                    <a:srgbClr val="002060"/>
                  </a:solidFill>
                  <a:latin typeface="Cambria" panose="02040503050406030204" pitchFamily="18" charset="0"/>
                  <a:ea typeface="Cambria" panose="02040503050406030204" pitchFamily="18" charset="0"/>
                </a:rPr>
                <a:t>sẽ có thêm kiến thức, kĩ năng gì?</a:t>
              </a:r>
            </a:p>
          </p:txBody>
        </p:sp>
      </p:grpSp>
    </p:spTree>
    <p:extLst>
      <p:ext uri="{BB962C8B-B14F-4D97-AF65-F5344CB8AC3E}">
        <p14:creationId xmlns:p14="http://schemas.microsoft.com/office/powerpoint/2010/main" val="1095432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2584" y="146709"/>
            <a:ext cx="3960188" cy="1567791"/>
            <a:chOff x="252583" y="146709"/>
            <a:chExt cx="4995863" cy="1581150"/>
          </a:xfrm>
        </p:grpSpPr>
        <p:pic>
          <p:nvPicPr>
            <p:cNvPr id="3" name="图片 62"/>
            <p:cNvPicPr>
              <a:picLocks noChangeAspect="1"/>
            </p:cNvPicPr>
            <p:nvPr/>
          </p:nvPicPr>
          <p:blipFill rotWithShape="1">
            <a:blip r:embed="rId2" cstate="print">
              <a:extLst>
                <a:ext uri="{28A0092B-C50C-407E-A947-70E740481C1C}">
                  <a14:useLocalDpi xmlns:a14="http://schemas.microsoft.com/office/drawing/2010/main" val="0"/>
                </a:ext>
              </a:extLst>
            </a:blip>
            <a:srcRect l="741" t="57748" r="58281" b="15018"/>
            <a:stretch/>
          </p:blipFill>
          <p:spPr>
            <a:xfrm>
              <a:off x="252583" y="146709"/>
              <a:ext cx="4995863" cy="1581150"/>
            </a:xfrm>
            <a:prstGeom prst="rect">
              <a:avLst/>
            </a:prstGeom>
          </p:spPr>
        </p:pic>
        <p:sp>
          <p:nvSpPr>
            <p:cNvPr id="4" name="TextBox 3"/>
            <p:cNvSpPr txBox="1"/>
            <p:nvPr/>
          </p:nvSpPr>
          <p:spPr>
            <a:xfrm>
              <a:off x="770575" y="791884"/>
              <a:ext cx="3707295" cy="707886"/>
            </a:xfrm>
            <a:prstGeom prst="rect">
              <a:avLst/>
            </a:prstGeom>
            <a:noFill/>
          </p:spPr>
          <p:txBody>
            <a:bodyPr wrap="square" rtlCol="0">
              <a:prstTxWarp prst="textArchUp">
                <a:avLst/>
              </a:prstTxWarp>
              <a:spAutoFit/>
            </a:bodyPr>
            <a:lstStyle/>
            <a:p>
              <a:pPr algn="ctr"/>
              <a:r>
                <a:rPr lang="en-US" sz="4000" b="1" dirty="0" smtClean="0">
                  <a:solidFill>
                    <a:srgbClr val="002060"/>
                  </a:solidFill>
                  <a:latin typeface="Cambria" panose="02040503050406030204" pitchFamily="18" charset="0"/>
                  <a:ea typeface="Cambria" panose="02040503050406030204" pitchFamily="18" charset="0"/>
                </a:rPr>
                <a:t>GỢI Ý</a:t>
              </a:r>
              <a:endParaRPr lang="en-US" sz="4000" b="1" dirty="0">
                <a:solidFill>
                  <a:srgbClr val="002060"/>
                </a:solidFill>
                <a:latin typeface="Cambria" panose="02040503050406030204" pitchFamily="18" charset="0"/>
                <a:ea typeface="Cambria" panose="02040503050406030204" pitchFamily="18" charset="0"/>
              </a:endParaRPr>
            </a:p>
          </p:txBody>
        </p:sp>
      </p:grpSp>
      <p:grpSp>
        <p:nvGrpSpPr>
          <p:cNvPr id="7" name="Group 6"/>
          <p:cNvGrpSpPr/>
          <p:nvPr/>
        </p:nvGrpSpPr>
        <p:grpSpPr>
          <a:xfrm>
            <a:off x="4212772" y="473404"/>
            <a:ext cx="6955971" cy="914400"/>
            <a:chOff x="4212772" y="473404"/>
            <a:chExt cx="6955971" cy="914400"/>
          </a:xfrm>
        </p:grpSpPr>
        <p:sp>
          <p:nvSpPr>
            <p:cNvPr id="5" name="Pentagon 4"/>
            <p:cNvSpPr/>
            <p:nvPr/>
          </p:nvSpPr>
          <p:spPr>
            <a:xfrm>
              <a:off x="4212772" y="473404"/>
              <a:ext cx="6955971" cy="914400"/>
            </a:xfrm>
            <a:prstGeom prst="homePlate">
              <a:avLst/>
            </a:prstGeom>
            <a:solidFill>
              <a:schemeClr val="accent2">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278084" y="638216"/>
              <a:ext cx="6662057" cy="584775"/>
            </a:xfrm>
            <a:prstGeom prst="rect">
              <a:avLst/>
            </a:prstGeom>
            <a:noFill/>
          </p:spPr>
          <p:txBody>
            <a:bodyPr wrap="square" rtlCol="0">
              <a:spAutoFit/>
            </a:bodyPr>
            <a:lstStyle/>
            <a:p>
              <a:r>
                <a:rPr lang="en-US" sz="3200" b="1" dirty="0" err="1" smtClean="0">
                  <a:solidFill>
                    <a:srgbClr val="0070C0"/>
                  </a:solidFill>
                  <a:latin typeface="Cambria" panose="02040503050406030204" pitchFamily="18" charset="0"/>
                  <a:ea typeface="Cambria" panose="02040503050406030204" pitchFamily="18" charset="0"/>
                </a:rPr>
                <a:t>Lựa</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chọn</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hình</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thức</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giới</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thiệu</a:t>
              </a:r>
              <a:r>
                <a:rPr lang="en-US" sz="3200" b="1" dirty="0" smtClean="0">
                  <a:solidFill>
                    <a:srgbClr val="0070C0"/>
                  </a:solidFill>
                  <a:latin typeface="Cambria" panose="02040503050406030204" pitchFamily="18" charset="0"/>
                  <a:ea typeface="Cambria" panose="02040503050406030204" pitchFamily="18" charset="0"/>
                </a:rPr>
                <a:t> </a:t>
              </a:r>
              <a:r>
                <a:rPr lang="en-US" sz="3200" b="1" dirty="0" err="1" smtClean="0">
                  <a:solidFill>
                    <a:srgbClr val="0070C0"/>
                  </a:solidFill>
                  <a:latin typeface="Cambria" panose="02040503050406030204" pitchFamily="18" charset="0"/>
                  <a:ea typeface="Cambria" panose="02040503050406030204" pitchFamily="18" charset="0"/>
                </a:rPr>
                <a:t>sách</a:t>
              </a:r>
              <a:endParaRPr lang="en-US" sz="3200" b="1" dirty="0">
                <a:solidFill>
                  <a:srgbClr val="0070C0"/>
                </a:solidFill>
                <a:latin typeface="Cambria" panose="02040503050406030204" pitchFamily="18" charset="0"/>
                <a:ea typeface="Cambria" panose="02040503050406030204" pitchFamily="18" charset="0"/>
              </a:endParaRPr>
            </a:p>
          </p:txBody>
        </p:sp>
      </p:grpSp>
      <p:grpSp>
        <p:nvGrpSpPr>
          <p:cNvPr id="17" name="Group 16"/>
          <p:cNvGrpSpPr/>
          <p:nvPr/>
        </p:nvGrpSpPr>
        <p:grpSpPr>
          <a:xfrm>
            <a:off x="-165078" y="1831839"/>
            <a:ext cx="4426833" cy="4129468"/>
            <a:chOff x="-148749" y="1570575"/>
            <a:chExt cx="4426833" cy="4129468"/>
          </a:xfrm>
        </p:grpSpPr>
        <p:pic>
          <p:nvPicPr>
            <p:cNvPr id="11" name="图片 59"/>
            <p:cNvPicPr>
              <a:picLocks noChangeAspect="1"/>
            </p:cNvPicPr>
            <p:nvPr/>
          </p:nvPicPr>
          <p:blipFill rotWithShape="1">
            <a:blip r:embed="rId3" cstate="print">
              <a:extLst>
                <a:ext uri="{28A0092B-C50C-407E-A947-70E740481C1C}">
                  <a14:useLocalDpi xmlns:a14="http://schemas.microsoft.com/office/drawing/2010/main" val="0"/>
                </a:ext>
              </a:extLst>
            </a:blip>
            <a:srcRect l="76642" t="-327" r="780" b="56098"/>
            <a:stretch/>
          </p:blipFill>
          <p:spPr>
            <a:xfrm>
              <a:off x="-148749" y="1570575"/>
              <a:ext cx="4426833" cy="4129468"/>
            </a:xfrm>
            <a:prstGeom prst="rect">
              <a:avLst/>
            </a:prstGeom>
          </p:spPr>
        </p:pic>
        <p:sp>
          <p:nvSpPr>
            <p:cNvPr id="14" name="TextBox 13"/>
            <p:cNvSpPr txBox="1"/>
            <p:nvPr/>
          </p:nvSpPr>
          <p:spPr>
            <a:xfrm>
              <a:off x="1076562" y="2912204"/>
              <a:ext cx="2377299" cy="1200329"/>
            </a:xfrm>
            <a:prstGeom prst="rect">
              <a:avLst/>
            </a:prstGeom>
            <a:noFill/>
          </p:spPr>
          <p:txBody>
            <a:bodyPr wrap="square" rtlCol="0">
              <a:spAutoFit/>
            </a:bodyPr>
            <a:lstStyle/>
            <a:p>
              <a:pPr algn="ctr"/>
              <a:r>
                <a:rPr lang="en-US" sz="3600" b="1" smtClean="0">
                  <a:latin typeface="Cambria" panose="02040503050406030204" pitchFamily="18" charset="0"/>
                  <a:ea typeface="Cambria" panose="02040503050406030204" pitchFamily="18" charset="0"/>
                </a:rPr>
                <a:t>Kể chuyện theo sách</a:t>
              </a:r>
              <a:endParaRPr lang="en-US" sz="3600" b="1">
                <a:latin typeface="Cambria" panose="02040503050406030204" pitchFamily="18" charset="0"/>
                <a:ea typeface="Cambria" panose="02040503050406030204" pitchFamily="18" charset="0"/>
              </a:endParaRPr>
            </a:p>
          </p:txBody>
        </p:sp>
      </p:grpSp>
      <p:grpSp>
        <p:nvGrpSpPr>
          <p:cNvPr id="18" name="Group 17"/>
          <p:cNvGrpSpPr/>
          <p:nvPr/>
        </p:nvGrpSpPr>
        <p:grpSpPr>
          <a:xfrm>
            <a:off x="3741452" y="1735388"/>
            <a:ext cx="4426833" cy="4129468"/>
            <a:chOff x="3823097" y="1735388"/>
            <a:chExt cx="4426833" cy="4129468"/>
          </a:xfrm>
        </p:grpSpPr>
        <p:pic>
          <p:nvPicPr>
            <p:cNvPr id="12" name="图片 59"/>
            <p:cNvPicPr>
              <a:picLocks noChangeAspect="1"/>
            </p:cNvPicPr>
            <p:nvPr/>
          </p:nvPicPr>
          <p:blipFill rotWithShape="1">
            <a:blip r:embed="rId3" cstate="print">
              <a:extLst>
                <a:ext uri="{28A0092B-C50C-407E-A947-70E740481C1C}">
                  <a14:useLocalDpi xmlns:a14="http://schemas.microsoft.com/office/drawing/2010/main" val="0"/>
                </a:ext>
              </a:extLst>
            </a:blip>
            <a:srcRect l="76642" t="-327" r="780" b="56098"/>
            <a:stretch/>
          </p:blipFill>
          <p:spPr>
            <a:xfrm>
              <a:off x="3823097" y="1735388"/>
              <a:ext cx="4426833" cy="4129468"/>
            </a:xfrm>
            <a:prstGeom prst="rect">
              <a:avLst/>
            </a:prstGeom>
          </p:spPr>
        </p:pic>
        <p:sp>
          <p:nvSpPr>
            <p:cNvPr id="15" name="TextBox 14"/>
            <p:cNvSpPr txBox="1"/>
            <p:nvPr/>
          </p:nvSpPr>
          <p:spPr>
            <a:xfrm>
              <a:off x="4947562" y="2645960"/>
              <a:ext cx="2577683" cy="2308324"/>
            </a:xfrm>
            <a:prstGeom prst="rect">
              <a:avLst/>
            </a:prstGeom>
            <a:noFill/>
          </p:spPr>
          <p:txBody>
            <a:bodyPr wrap="square" rtlCol="0">
              <a:spAutoFit/>
            </a:bodyPr>
            <a:lstStyle/>
            <a:p>
              <a:pPr algn="ctr"/>
              <a:r>
                <a:rPr lang="en-US" sz="3600" b="1" smtClean="0">
                  <a:latin typeface="Cambria" panose="02040503050406030204" pitchFamily="18" charset="0"/>
                  <a:ea typeface="Cambria" panose="02040503050406030204" pitchFamily="18" charset="0"/>
                </a:rPr>
                <a:t>Làm bản trình chiếu giới thiệu sách</a:t>
              </a:r>
              <a:endParaRPr lang="en-US" sz="3600" b="1">
                <a:latin typeface="Cambria" panose="02040503050406030204" pitchFamily="18" charset="0"/>
                <a:ea typeface="Cambria" panose="02040503050406030204" pitchFamily="18" charset="0"/>
              </a:endParaRPr>
            </a:p>
          </p:txBody>
        </p:sp>
      </p:grpSp>
      <p:grpSp>
        <p:nvGrpSpPr>
          <p:cNvPr id="19" name="Group 18"/>
          <p:cNvGrpSpPr/>
          <p:nvPr/>
        </p:nvGrpSpPr>
        <p:grpSpPr>
          <a:xfrm>
            <a:off x="7609112" y="1735388"/>
            <a:ext cx="4426833" cy="4129468"/>
            <a:chOff x="7609112" y="1735388"/>
            <a:chExt cx="4426833" cy="4129468"/>
          </a:xfrm>
        </p:grpSpPr>
        <p:pic>
          <p:nvPicPr>
            <p:cNvPr id="13" name="图片 59"/>
            <p:cNvPicPr>
              <a:picLocks noChangeAspect="1"/>
            </p:cNvPicPr>
            <p:nvPr/>
          </p:nvPicPr>
          <p:blipFill rotWithShape="1">
            <a:blip r:embed="rId3" cstate="print">
              <a:extLst>
                <a:ext uri="{28A0092B-C50C-407E-A947-70E740481C1C}">
                  <a14:useLocalDpi xmlns:a14="http://schemas.microsoft.com/office/drawing/2010/main" val="0"/>
                </a:ext>
              </a:extLst>
            </a:blip>
            <a:srcRect l="76642" t="-327" r="780" b="56098"/>
            <a:stretch/>
          </p:blipFill>
          <p:spPr>
            <a:xfrm>
              <a:off x="7609112" y="1735388"/>
              <a:ext cx="4426833" cy="4129468"/>
            </a:xfrm>
            <a:prstGeom prst="rect">
              <a:avLst/>
            </a:prstGeom>
          </p:spPr>
        </p:pic>
        <p:sp>
          <p:nvSpPr>
            <p:cNvPr id="16" name="TextBox 15"/>
            <p:cNvSpPr txBox="1"/>
            <p:nvPr/>
          </p:nvSpPr>
          <p:spPr>
            <a:xfrm>
              <a:off x="8856760" y="2822867"/>
              <a:ext cx="2377299" cy="1754326"/>
            </a:xfrm>
            <a:prstGeom prst="rect">
              <a:avLst/>
            </a:prstGeom>
            <a:noFill/>
          </p:spPr>
          <p:txBody>
            <a:bodyPr wrap="square" rtlCol="0">
              <a:spAutoFit/>
            </a:bodyPr>
            <a:lstStyle/>
            <a:p>
              <a:pPr algn="ctr"/>
              <a:r>
                <a:rPr lang="en-US" sz="3600" b="1" smtClean="0">
                  <a:latin typeface="Cambria" panose="02040503050406030204" pitchFamily="18" charset="0"/>
                  <a:ea typeface="Cambria" panose="02040503050406030204" pitchFamily="18" charset="0"/>
                </a:rPr>
                <a:t>Diễn kịch theo nội dung sách</a:t>
              </a:r>
              <a:endParaRPr lang="en-US" sz="3600" b="1">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129980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2584" y="146709"/>
            <a:ext cx="3960188" cy="1567791"/>
            <a:chOff x="252583" y="146709"/>
            <a:chExt cx="4995863" cy="1581150"/>
          </a:xfrm>
        </p:grpSpPr>
        <p:pic>
          <p:nvPicPr>
            <p:cNvPr id="3" name="图片 62"/>
            <p:cNvPicPr>
              <a:picLocks noChangeAspect="1"/>
            </p:cNvPicPr>
            <p:nvPr/>
          </p:nvPicPr>
          <p:blipFill rotWithShape="1">
            <a:blip r:embed="rId2" cstate="print">
              <a:extLst>
                <a:ext uri="{28A0092B-C50C-407E-A947-70E740481C1C}">
                  <a14:useLocalDpi xmlns:a14="http://schemas.microsoft.com/office/drawing/2010/main" val="0"/>
                </a:ext>
              </a:extLst>
            </a:blip>
            <a:srcRect l="741" t="57748" r="58281" b="15018"/>
            <a:stretch/>
          </p:blipFill>
          <p:spPr>
            <a:xfrm>
              <a:off x="252583" y="146709"/>
              <a:ext cx="4995863" cy="1581150"/>
            </a:xfrm>
            <a:prstGeom prst="rect">
              <a:avLst/>
            </a:prstGeom>
          </p:spPr>
        </p:pic>
        <p:sp>
          <p:nvSpPr>
            <p:cNvPr id="4" name="TextBox 3"/>
            <p:cNvSpPr txBox="1"/>
            <p:nvPr/>
          </p:nvSpPr>
          <p:spPr>
            <a:xfrm>
              <a:off x="770575" y="791884"/>
              <a:ext cx="3707295" cy="707886"/>
            </a:xfrm>
            <a:prstGeom prst="rect">
              <a:avLst/>
            </a:prstGeom>
            <a:noFill/>
          </p:spPr>
          <p:txBody>
            <a:bodyPr wrap="square" rtlCol="0">
              <a:prstTxWarp prst="textArchUp">
                <a:avLst/>
              </a:prstTxWarp>
              <a:spAutoFit/>
            </a:bodyPr>
            <a:lstStyle/>
            <a:p>
              <a:pPr algn="ctr"/>
              <a:r>
                <a:rPr lang="en-US" sz="4000" b="1" smtClean="0">
                  <a:solidFill>
                    <a:srgbClr val="002060"/>
                  </a:solidFill>
                  <a:latin typeface="Cambria" panose="02040503050406030204" pitchFamily="18" charset="0"/>
                  <a:ea typeface="Cambria" panose="02040503050406030204" pitchFamily="18" charset="0"/>
                </a:rPr>
                <a:t>GỢI Ý</a:t>
              </a:r>
              <a:endParaRPr lang="en-US" sz="4000" b="1">
                <a:solidFill>
                  <a:srgbClr val="002060"/>
                </a:solidFill>
                <a:latin typeface="Cambria" panose="02040503050406030204" pitchFamily="18" charset="0"/>
                <a:ea typeface="Cambria" panose="02040503050406030204" pitchFamily="18" charset="0"/>
              </a:endParaRPr>
            </a:p>
          </p:txBody>
        </p:sp>
      </p:grpSp>
      <p:grpSp>
        <p:nvGrpSpPr>
          <p:cNvPr id="7" name="Group 6"/>
          <p:cNvGrpSpPr/>
          <p:nvPr/>
        </p:nvGrpSpPr>
        <p:grpSpPr>
          <a:xfrm>
            <a:off x="4212772" y="473404"/>
            <a:ext cx="6955971" cy="914400"/>
            <a:chOff x="4212772" y="473404"/>
            <a:chExt cx="6955971" cy="914400"/>
          </a:xfrm>
        </p:grpSpPr>
        <p:sp>
          <p:nvSpPr>
            <p:cNvPr id="5" name="Pentagon 4"/>
            <p:cNvSpPr/>
            <p:nvPr/>
          </p:nvSpPr>
          <p:spPr>
            <a:xfrm>
              <a:off x="4212772" y="473404"/>
              <a:ext cx="6955971" cy="914400"/>
            </a:xfrm>
            <a:prstGeom prst="homePlate">
              <a:avLst/>
            </a:prstGeom>
            <a:solidFill>
              <a:schemeClr val="accent2">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06686" y="624601"/>
              <a:ext cx="6662057" cy="646331"/>
            </a:xfrm>
            <a:prstGeom prst="rect">
              <a:avLst/>
            </a:prstGeom>
            <a:noFill/>
          </p:spPr>
          <p:txBody>
            <a:bodyPr wrap="square" rtlCol="0">
              <a:spAutoFit/>
            </a:bodyPr>
            <a:lstStyle/>
            <a:p>
              <a:r>
                <a:rPr lang="en-US" sz="3600" b="1" smtClean="0">
                  <a:solidFill>
                    <a:srgbClr val="0070C0"/>
                  </a:solidFill>
                  <a:latin typeface="Cambria" panose="02040503050406030204" pitchFamily="18" charset="0"/>
                  <a:ea typeface="Cambria" panose="02040503050406030204" pitchFamily="18" charset="0"/>
                </a:rPr>
                <a:t>Phân công công việc</a:t>
              </a:r>
              <a:endParaRPr lang="en-US" sz="3600" b="1">
                <a:solidFill>
                  <a:srgbClr val="0070C0"/>
                </a:solidFill>
                <a:latin typeface="Cambria" panose="02040503050406030204" pitchFamily="18" charset="0"/>
                <a:ea typeface="Cambria" panose="02040503050406030204" pitchFamily="18" charset="0"/>
              </a:endParaRPr>
            </a:p>
          </p:txBody>
        </p:sp>
      </p:grpSp>
      <p:grpSp>
        <p:nvGrpSpPr>
          <p:cNvPr id="8" name="Group 7"/>
          <p:cNvGrpSpPr/>
          <p:nvPr/>
        </p:nvGrpSpPr>
        <p:grpSpPr>
          <a:xfrm>
            <a:off x="483579" y="1948661"/>
            <a:ext cx="11085462" cy="4078161"/>
            <a:chOff x="612000" y="337056"/>
            <a:chExt cx="10687371" cy="1339344"/>
          </a:xfrm>
        </p:grpSpPr>
        <p:sp>
          <p:nvSpPr>
            <p:cNvPr id="9" name="Rounded Rectangle 8"/>
            <p:cNvSpPr/>
            <p:nvPr/>
          </p:nvSpPr>
          <p:spPr>
            <a:xfrm>
              <a:off x="612000" y="337056"/>
              <a:ext cx="10687371" cy="1339344"/>
            </a:xfrm>
            <a:prstGeom prst="roundRect">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0" name="TextBox 9"/>
            <p:cNvSpPr txBox="1"/>
            <p:nvPr/>
          </p:nvSpPr>
          <p:spPr>
            <a:xfrm>
              <a:off x="874374" y="444349"/>
              <a:ext cx="10162622" cy="693803"/>
            </a:xfrm>
            <a:prstGeom prst="rect">
              <a:avLst/>
            </a:prstGeom>
            <a:noFill/>
          </p:spPr>
          <p:txBody>
            <a:bodyPr wrap="square" rtlCol="0">
              <a:spAutoFit/>
            </a:bodyPr>
            <a:lstStyle/>
            <a:p>
              <a:pPr algn="just">
                <a:lnSpc>
                  <a:spcPct val="110000"/>
                </a:lnSpc>
                <a:spcBef>
                  <a:spcPts val="600"/>
                </a:spcBef>
              </a:pPr>
              <a:r>
                <a:rPr lang="en-US" sz="4400" b="1" smtClean="0">
                  <a:solidFill>
                    <a:srgbClr val="002060"/>
                  </a:solidFill>
                  <a:latin typeface="Cambria" panose="02040503050406030204" pitchFamily="18" charset="0"/>
                  <a:ea typeface="Cambria" panose="02040503050406030204" pitchFamily="18" charset="0"/>
                </a:rPr>
                <a:t>- </a:t>
              </a:r>
              <a:r>
                <a:rPr lang="en-US" sz="4400" b="1">
                  <a:solidFill>
                    <a:srgbClr val="002060"/>
                  </a:solidFill>
                  <a:latin typeface="Cambria" panose="02040503050406030204" pitchFamily="18" charset="0"/>
                  <a:ea typeface="Cambria" panose="02040503050406030204" pitchFamily="18" charset="0"/>
                </a:rPr>
                <a:t>Liệt kê những công việc cụ thể cần làm với mỗi hình thức để tổ chức hoạt động giới thiệu sách.</a:t>
              </a:r>
            </a:p>
          </p:txBody>
        </p:sp>
      </p:grpSp>
    </p:spTree>
    <p:extLst>
      <p:ext uri="{BB962C8B-B14F-4D97-AF65-F5344CB8AC3E}">
        <p14:creationId xmlns:p14="http://schemas.microsoft.com/office/powerpoint/2010/main" val="24160996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525" y="862377"/>
            <a:ext cx="5493820" cy="5601542"/>
          </a:xfrm>
          <a:prstGeom prst="rect">
            <a:avLst/>
          </a:prstGeom>
        </p:spPr>
      </p:pic>
      <p:grpSp>
        <p:nvGrpSpPr>
          <p:cNvPr id="3" name="Group 2"/>
          <p:cNvGrpSpPr/>
          <p:nvPr/>
        </p:nvGrpSpPr>
        <p:grpSpPr>
          <a:xfrm>
            <a:off x="4279899" y="-360219"/>
            <a:ext cx="8020882" cy="7093527"/>
            <a:chOff x="4279899" y="-360219"/>
            <a:chExt cx="8020882" cy="7093527"/>
          </a:xfrm>
        </p:grpSpPr>
        <p:pic>
          <p:nvPicPr>
            <p:cNvPr id="4" name="图片 5">
              <a:extLst>
                <a:ext uri="{FF2B5EF4-FFF2-40B4-BE49-F238E27FC236}">
                  <a16:creationId xmlns:a16="http://schemas.microsoft.com/office/drawing/2014/main" id="{0A379EF5-B376-0C20-4A33-8D595E63E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9899" y="-360219"/>
              <a:ext cx="8020882" cy="7093527"/>
            </a:xfrm>
            <a:prstGeom prst="rect">
              <a:avLst/>
            </a:prstGeom>
          </p:spPr>
        </p:pic>
        <p:sp>
          <p:nvSpPr>
            <p:cNvPr id="5" name="TextBox 4"/>
            <p:cNvSpPr txBox="1"/>
            <p:nvPr/>
          </p:nvSpPr>
          <p:spPr>
            <a:xfrm>
              <a:off x="6165273" y="1773382"/>
              <a:ext cx="4758541" cy="3477875"/>
            </a:xfrm>
            <a:prstGeom prst="rect">
              <a:avLst/>
            </a:prstGeom>
            <a:noFill/>
          </p:spPr>
          <p:txBody>
            <a:bodyPr wrap="square" rtlCol="0">
              <a:spAutoFit/>
            </a:bodyPr>
            <a:lstStyle/>
            <a:p>
              <a:pPr algn="ctr">
                <a:lnSpc>
                  <a:spcPct val="110000"/>
                </a:lnSpc>
              </a:pPr>
              <a:r>
                <a:rPr lang="en-US" sz="5000" b="1" smtClean="0">
                  <a:solidFill>
                    <a:srgbClr val="002060"/>
                  </a:solidFill>
                  <a:latin typeface="Cambria" panose="02040503050406030204" pitchFamily="18" charset="0"/>
                  <a:ea typeface="Cambria" panose="02040503050406030204" pitchFamily="18" charset="0"/>
                </a:rPr>
                <a:t>Chia sẻ trước lớp về những nội dung đã thảo luận.</a:t>
              </a:r>
              <a:endParaRPr lang="en-US" sz="5000" b="1">
                <a:solidFill>
                  <a:srgbClr val="002060"/>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7255292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5740" flipH="1">
            <a:off x="7689550" y="-142015"/>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436921" y="3426445"/>
            <a:ext cx="3556291" cy="3463837"/>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9" name="Picture 8"/>
          <p:cNvPicPr>
            <a:picLocks noChangeAspect="1"/>
          </p:cNvPicPr>
          <p:nvPr/>
        </p:nvPicPr>
        <p:blipFill rotWithShape="1">
          <a:blip r:embed="rId7"/>
          <a:srcRect l="21069" t="10582" r="38495" b="50757"/>
          <a:stretch/>
        </p:blipFill>
        <p:spPr>
          <a:xfrm>
            <a:off x="1269197" y="1108384"/>
            <a:ext cx="2925116" cy="2152552"/>
          </a:xfrm>
          <a:prstGeom prst="rect">
            <a:avLst/>
          </a:prstGeom>
        </p:spPr>
      </p:pic>
      <p:sp>
        <p:nvSpPr>
          <p:cNvPr id="10" name="TextBox 9"/>
          <p:cNvSpPr txBox="1"/>
          <p:nvPr/>
        </p:nvSpPr>
        <p:spPr>
          <a:xfrm>
            <a:off x="1768840" y="2527157"/>
            <a:ext cx="8991690" cy="2554545"/>
          </a:xfrm>
          <a:prstGeom prst="rect">
            <a:avLst/>
          </a:prstGeom>
          <a:noFill/>
        </p:spPr>
        <p:txBody>
          <a:bodyPr wrap="square" rtlCol="0">
            <a:spAutoFit/>
          </a:bodyPr>
          <a:lstStyle/>
          <a:p>
            <a:pPr algn="just"/>
            <a:r>
              <a:rPr lang="en-US" sz="4000" b="1" smtClean="0">
                <a:solidFill>
                  <a:srgbClr val="002060"/>
                </a:solidFill>
                <a:latin typeface="Cambria" panose="02040503050406030204" pitchFamily="18" charset="0"/>
                <a:ea typeface="Cambria" panose="02040503050406030204" pitchFamily="18" charset="0"/>
              </a:rPr>
              <a:t>    </a:t>
            </a:r>
            <a:r>
              <a:rPr lang="en-US" sz="4000" b="1" i="1" smtClean="0">
                <a:solidFill>
                  <a:srgbClr val="002060"/>
                </a:solidFill>
                <a:latin typeface="Cambria" panose="02040503050406030204" pitchFamily="18" charset="0"/>
                <a:ea typeface="Cambria" panose="02040503050406030204" pitchFamily="18" charset="0"/>
              </a:rPr>
              <a:t>Dựa </a:t>
            </a:r>
            <a:r>
              <a:rPr lang="en-US" sz="4000" b="1" i="1">
                <a:solidFill>
                  <a:srgbClr val="002060"/>
                </a:solidFill>
                <a:latin typeface="Cambria" panose="02040503050406030204" pitchFamily="18" charset="0"/>
                <a:ea typeface="Cambria" panose="02040503050406030204" pitchFamily="18" charset="0"/>
              </a:rPr>
              <a:t>vào nội dung của mỗi cuốn </a:t>
            </a:r>
            <a:r>
              <a:rPr lang="en-US" sz="4000" b="1" i="1" smtClean="0">
                <a:solidFill>
                  <a:srgbClr val="002060"/>
                </a:solidFill>
                <a:latin typeface="Cambria" panose="02040503050406030204" pitchFamily="18" charset="0"/>
                <a:ea typeface="Cambria" panose="02040503050406030204" pitchFamily="18" charset="0"/>
              </a:rPr>
              <a:t>sách có </a:t>
            </a:r>
            <a:r>
              <a:rPr lang="en-US" sz="4000" b="1" i="1">
                <a:solidFill>
                  <a:srgbClr val="002060"/>
                </a:solidFill>
                <a:latin typeface="Cambria" panose="02040503050406030204" pitchFamily="18" charset="0"/>
                <a:ea typeface="Cambria" panose="02040503050406030204" pitchFamily="18" charset="0"/>
              </a:rPr>
              <a:t>thể lựa chọn hình thức giới thiệu phù hợp, tạo sự tò mò cho các bạn còn chưa hứng thú đọc sách.</a:t>
            </a:r>
            <a:endParaRPr lang="en-US" sz="4000" b="1">
              <a:solidFill>
                <a:srgbClr val="002060"/>
              </a:solidFill>
              <a:latin typeface="Cambria" panose="02040503050406030204" pitchFamily="18" charset="0"/>
              <a:ea typeface="Cambria" panose="020405030504060302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2"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pic>
        <p:nvPicPr>
          <p:cNvPr id="13" name="图片 1"/>
          <p:cNvPicPr>
            <a:picLocks noChangeAspect="1"/>
          </p:cNvPicPr>
          <p:nvPr/>
        </p:nvPicPr>
        <p:blipFill rotWithShape="1">
          <a:blip r:embed="rId8" cstate="print">
            <a:extLst>
              <a:ext uri="{28A0092B-C50C-407E-A947-70E740481C1C}">
                <a14:useLocalDpi xmlns:a14="http://schemas.microsoft.com/office/drawing/2010/main" val="0"/>
              </a:ext>
            </a:extLst>
          </a:blip>
          <a:srcRect l="66389"/>
          <a:stretch/>
        </p:blipFill>
        <p:spPr>
          <a:xfrm>
            <a:off x="10651044" y="2596784"/>
            <a:ext cx="1482275" cy="4410075"/>
          </a:xfrm>
          <a:prstGeom prst="rect">
            <a:avLst/>
          </a:prstGeom>
        </p:spPr>
      </p:pic>
    </p:spTree>
    <p:extLst>
      <p:ext uri="{BB962C8B-B14F-4D97-AF65-F5344CB8AC3E}">
        <p14:creationId xmlns:p14="http://schemas.microsoft.com/office/powerpoint/2010/main" val="2371289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5740" flipH="1">
            <a:off x="7689550" y="-142015"/>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436921" y="3426445"/>
            <a:ext cx="3556291" cy="3463837"/>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8" name="图片 5">
            <a:extLst>
              <a:ext uri="{FF2B5EF4-FFF2-40B4-BE49-F238E27FC236}">
                <a16:creationId xmlns:a16="http://schemas.microsoft.com/office/drawing/2014/main" id="{79FFEEAC-F5AF-9168-C72D-0D368C74B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8927" y="3852681"/>
            <a:ext cx="3170827" cy="3170827"/>
          </a:xfrm>
          <a:prstGeom prst="rect">
            <a:avLst/>
          </a:prstGeom>
        </p:spPr>
      </p:pic>
      <p:sp>
        <p:nvSpPr>
          <p:cNvPr id="10"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pic>
        <p:nvPicPr>
          <p:cNvPr id="15" name="Picture 14"/>
          <p:cNvPicPr>
            <a:picLocks noChangeAspect="1"/>
          </p:cNvPicPr>
          <p:nvPr/>
        </p:nvPicPr>
        <p:blipFill>
          <a:blip r:embed="rId8"/>
          <a:stretch>
            <a:fillRect/>
          </a:stretch>
        </p:blipFill>
        <p:spPr>
          <a:xfrm rot="21318256">
            <a:off x="1236731" y="1110074"/>
            <a:ext cx="4109060" cy="2755631"/>
          </a:xfrm>
          <a:prstGeom prst="rect">
            <a:avLst/>
          </a:prstGeom>
        </p:spPr>
      </p:pic>
      <p:pic>
        <p:nvPicPr>
          <p:cNvPr id="16" name="Picture 15"/>
          <p:cNvPicPr>
            <a:picLocks noChangeAspect="1"/>
          </p:cNvPicPr>
          <p:nvPr/>
        </p:nvPicPr>
        <p:blipFill>
          <a:blip r:embed="rId9"/>
          <a:stretch>
            <a:fillRect/>
          </a:stretch>
        </p:blipFill>
        <p:spPr>
          <a:xfrm>
            <a:off x="2354756" y="2969218"/>
            <a:ext cx="7870618" cy="2517866"/>
          </a:xfrm>
          <a:prstGeom prst="rect">
            <a:avLst/>
          </a:prstGeom>
        </p:spPr>
      </p:pic>
    </p:spTree>
    <p:extLst>
      <p:ext uri="{BB962C8B-B14F-4D97-AF65-F5344CB8AC3E}">
        <p14:creationId xmlns:p14="http://schemas.microsoft.com/office/powerpoint/2010/main" val="20824721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304" y="2884358"/>
            <a:ext cx="5337931" cy="3642622"/>
          </a:xfrm>
          <a:prstGeom prst="rect">
            <a:avLst/>
          </a:prstGeom>
        </p:spPr>
      </p:pic>
      <p:pic>
        <p:nvPicPr>
          <p:cNvPr id="4" name="图片 4">
            <a:extLst>
              <a:ext uri="{FF2B5EF4-FFF2-40B4-BE49-F238E27FC236}">
                <a16:creationId xmlns:a16="http://schemas.microsoft.com/office/drawing/2014/main" id="{1C3890F8-402B-F806-70D9-A14BBB01BB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8186" y="359229"/>
            <a:ext cx="7298871" cy="5829300"/>
          </a:xfrm>
          <a:prstGeom prst="rect">
            <a:avLst/>
          </a:prstGeom>
        </p:spPr>
      </p:pic>
      <p:sp>
        <p:nvSpPr>
          <p:cNvPr id="5" name="TextBox 4"/>
          <p:cNvSpPr txBox="1"/>
          <p:nvPr/>
        </p:nvSpPr>
        <p:spPr>
          <a:xfrm>
            <a:off x="6253844" y="1469567"/>
            <a:ext cx="4572000" cy="3600986"/>
          </a:xfrm>
          <a:prstGeom prst="rect">
            <a:avLst/>
          </a:prstGeom>
          <a:noFill/>
        </p:spPr>
        <p:txBody>
          <a:bodyPr wrap="square" rtlCol="0">
            <a:spAutoFit/>
          </a:bodyPr>
          <a:lstStyle/>
          <a:p>
            <a:pPr marL="285750" indent="-285750" algn="just">
              <a:buFontTx/>
              <a:buChar char="-"/>
            </a:pPr>
            <a:r>
              <a:rPr lang="en-US" sz="3800" b="1" smtClean="0">
                <a:solidFill>
                  <a:srgbClr val="FF3300"/>
                </a:solidFill>
                <a:latin typeface="Cambria" panose="02040503050406030204" pitchFamily="18" charset="0"/>
                <a:ea typeface="Cambria" panose="02040503050406030204" pitchFamily="18" charset="0"/>
              </a:rPr>
              <a:t>Lựa chọn cuốn sách mà nhóm em sẽ giới thiệu.</a:t>
            </a:r>
          </a:p>
          <a:p>
            <a:pPr marL="285750" indent="-285750" algn="just">
              <a:buFontTx/>
              <a:buChar char="-"/>
            </a:pPr>
            <a:r>
              <a:rPr lang="en-US" sz="3800" b="1" smtClean="0">
                <a:solidFill>
                  <a:srgbClr val="FF3300"/>
                </a:solidFill>
                <a:latin typeface="Cambria" panose="02040503050406030204" pitchFamily="18" charset="0"/>
                <a:ea typeface="Cambria" panose="02040503050406030204" pitchFamily="18" charset="0"/>
              </a:rPr>
              <a:t>Lập kế hoạch giới thiệu sách theo gợi ý.</a:t>
            </a:r>
            <a:endParaRPr lang="en-US" sz="3800" b="1">
              <a:solidFill>
                <a:srgbClr val="FF3300"/>
              </a:solidFill>
              <a:latin typeface="Cambria" panose="02040503050406030204" pitchFamily="18" charset="0"/>
              <a:ea typeface="Cambria" panose="02040503050406030204" pitchFamily="18" charset="0"/>
            </a:endParaRPr>
          </a:p>
        </p:txBody>
      </p:sp>
      <p:pic>
        <p:nvPicPr>
          <p:cNvPr id="6" name="图片 61"/>
          <p:cNvPicPr>
            <a:picLocks noChangeAspect="1"/>
          </p:cNvPicPr>
          <p:nvPr/>
        </p:nvPicPr>
        <p:blipFill rotWithShape="1">
          <a:blip r:embed="rId4" cstate="print">
            <a:extLst>
              <a:ext uri="{28A0092B-C50C-407E-A947-70E740481C1C}">
                <a14:useLocalDpi xmlns:a14="http://schemas.microsoft.com/office/drawing/2010/main" val="0"/>
              </a:ext>
            </a:extLst>
          </a:blip>
          <a:srcRect l="43829" t="45283" r="43280" b="217"/>
          <a:stretch/>
        </p:blipFill>
        <p:spPr>
          <a:xfrm rot="428165">
            <a:off x="148337" y="428264"/>
            <a:ext cx="1571624" cy="3164148"/>
          </a:xfrm>
          <a:prstGeom prst="rect">
            <a:avLst/>
          </a:prstGeom>
        </p:spPr>
      </p:pic>
    </p:spTree>
    <p:extLst>
      <p:ext uri="{BB962C8B-B14F-4D97-AF65-F5344CB8AC3E}">
        <p14:creationId xmlns:p14="http://schemas.microsoft.com/office/powerpoint/2010/main" val="381872818"/>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513" y="640215"/>
            <a:ext cx="10919277" cy="5091113"/>
          </a:xfrm>
          <a:prstGeom prst="rect">
            <a:avLst/>
          </a:prstGeom>
        </p:spPr>
      </p:pic>
    </p:spTree>
    <p:extLst>
      <p:ext uri="{BB962C8B-B14F-4D97-AF65-F5344CB8AC3E}">
        <p14:creationId xmlns:p14="http://schemas.microsoft.com/office/powerpoint/2010/main" val="1623752182"/>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6"/>
          <p:cNvSpPr/>
          <p:nvPr/>
        </p:nvSpPr>
        <p:spPr>
          <a:xfrm>
            <a:off x="2563581" y="355848"/>
            <a:ext cx="7625442" cy="787152"/>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endParaRPr lang="zh-CN" altLang="en-US" sz="3200" dirty="0">
              <a:ln w="0"/>
              <a:latin typeface="字魂156号-萌趣苏打饼" panose="00000500000000000000" pitchFamily="2" charset="-122"/>
              <a:ea typeface="字魂156号-萌趣苏打饼" panose="00000500000000000000" pitchFamily="2" charset="-122"/>
            </a:endParaRPr>
          </a:p>
        </p:txBody>
      </p:sp>
      <p:pic>
        <p:nvPicPr>
          <p:cNvPr id="4" name="Picture 3"/>
          <p:cNvPicPr>
            <a:picLocks noChangeAspect="1"/>
          </p:cNvPicPr>
          <p:nvPr/>
        </p:nvPicPr>
        <p:blipFill>
          <a:blip r:embed="rId2"/>
          <a:stretch>
            <a:fillRect/>
          </a:stretch>
        </p:blipFill>
        <p:spPr>
          <a:xfrm>
            <a:off x="1" y="-200838"/>
            <a:ext cx="2971800" cy="1615815"/>
          </a:xfrm>
          <a:prstGeom prst="rect">
            <a:avLst/>
          </a:prstGeom>
        </p:spPr>
      </p:pic>
      <p:grpSp>
        <p:nvGrpSpPr>
          <p:cNvPr id="8" name="Group 7"/>
          <p:cNvGrpSpPr/>
          <p:nvPr/>
        </p:nvGrpSpPr>
        <p:grpSpPr>
          <a:xfrm>
            <a:off x="604156" y="1012373"/>
            <a:ext cx="10940143" cy="5571307"/>
            <a:chOff x="604156" y="1012373"/>
            <a:chExt cx="10940143" cy="5208813"/>
          </a:xfrm>
        </p:grpSpPr>
        <p:sp>
          <p:nvSpPr>
            <p:cNvPr id="6" name="Snip and Round Single Corner Rectangle 5"/>
            <p:cNvSpPr/>
            <p:nvPr/>
          </p:nvSpPr>
          <p:spPr>
            <a:xfrm>
              <a:off x="604156" y="1012373"/>
              <a:ext cx="10940143" cy="5208813"/>
            </a:xfrm>
            <a:prstGeom prst="snip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nip and Round Single Corner Rectangle 6"/>
            <p:cNvSpPr/>
            <p:nvPr/>
          </p:nvSpPr>
          <p:spPr>
            <a:xfrm>
              <a:off x="751110" y="1143000"/>
              <a:ext cx="10646233" cy="4969237"/>
            </a:xfrm>
            <a:prstGeom prst="snipRoundRect">
              <a:avLst/>
            </a:prstGeom>
            <a:noFill/>
            <a:ln w="28575">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2563581" y="393062"/>
            <a:ext cx="7625442" cy="553998"/>
          </a:xfrm>
          <a:prstGeom prst="rect">
            <a:avLst/>
          </a:prstGeom>
          <a:noFill/>
        </p:spPr>
        <p:txBody>
          <a:bodyPr wrap="square" rtlCol="0">
            <a:spAutoFit/>
          </a:bodyPr>
          <a:lstStyle/>
          <a:p>
            <a:pPr algn="ctr"/>
            <a:r>
              <a:rPr lang="en-US" sz="3000" b="1" smtClean="0">
                <a:solidFill>
                  <a:schemeClr val="bg1"/>
                </a:solidFill>
                <a:latin typeface="Cambria" panose="02040503050406030204" pitchFamily="18" charset="0"/>
                <a:ea typeface="Cambria" panose="02040503050406030204" pitchFamily="18" charset="0"/>
              </a:rPr>
              <a:t>KẾ HOẠCH GIỚI THIỆU SÁCH CỦA NHÓM</a:t>
            </a:r>
            <a:endParaRPr lang="en-US" sz="3000" b="1">
              <a:solidFill>
                <a:schemeClr val="bg1"/>
              </a:solidFill>
              <a:latin typeface="Cambria" panose="02040503050406030204" pitchFamily="18" charset="0"/>
              <a:ea typeface="Cambria" panose="02040503050406030204" pitchFamily="18" charset="0"/>
            </a:endParaRPr>
          </a:p>
        </p:txBody>
      </p:sp>
      <p:sp>
        <p:nvSpPr>
          <p:cNvPr id="12" name="TextBox 11"/>
          <p:cNvSpPr txBox="1"/>
          <p:nvPr/>
        </p:nvSpPr>
        <p:spPr>
          <a:xfrm>
            <a:off x="1975752" y="1208313"/>
            <a:ext cx="8801100" cy="1569660"/>
          </a:xfrm>
          <a:prstGeom prst="rect">
            <a:avLst/>
          </a:prstGeom>
          <a:noFill/>
        </p:spPr>
        <p:txBody>
          <a:bodyPr wrap="square" rtlCol="0">
            <a:spAutoFit/>
          </a:bodyPr>
          <a:lstStyle/>
          <a:p>
            <a:pPr marL="285750" indent="-285750">
              <a:buFontTx/>
              <a:buChar char="-"/>
            </a:pPr>
            <a:r>
              <a:rPr lang="en-US" sz="2400" smtClean="0">
                <a:latin typeface="Cambria" panose="02040503050406030204" pitchFamily="18" charset="0"/>
                <a:ea typeface="Cambria" panose="02040503050406030204" pitchFamily="18" charset="0"/>
              </a:rPr>
              <a:t>Mục đích: Khuyến khích các bạn đọc sách</a:t>
            </a:r>
          </a:p>
          <a:p>
            <a:pPr marL="285750" indent="-285750">
              <a:buFontTx/>
              <a:buChar char="-"/>
            </a:pPr>
            <a:r>
              <a:rPr lang="en-US" sz="2400" smtClean="0">
                <a:latin typeface="Cambria" panose="02040503050406030204" pitchFamily="18" charset="0"/>
                <a:ea typeface="Cambria" panose="02040503050406030204" pitchFamily="18" charset="0"/>
              </a:rPr>
              <a:t>Nhiệm vụ: Đọc và giới thiệu cuốn sách A-la-đin và cây đèn thần.</a:t>
            </a:r>
          </a:p>
          <a:p>
            <a:pPr marL="285750" indent="-285750">
              <a:buFontTx/>
              <a:buChar char="-"/>
            </a:pPr>
            <a:r>
              <a:rPr lang="en-US" sz="2400" smtClean="0">
                <a:latin typeface="Cambria" panose="02040503050406030204" pitchFamily="18" charset="0"/>
                <a:ea typeface="Cambria" panose="02040503050406030204" pitchFamily="18" charset="0"/>
              </a:rPr>
              <a:t>Hình thức: Làm bản trình chiếu giới thiệu sách.</a:t>
            </a:r>
          </a:p>
          <a:p>
            <a:pPr marL="285750" indent="-285750">
              <a:buFontTx/>
              <a:buChar char="-"/>
            </a:pPr>
            <a:r>
              <a:rPr lang="en-US" sz="2400" smtClean="0">
                <a:latin typeface="Cambria" panose="02040503050406030204" pitchFamily="18" charset="0"/>
                <a:ea typeface="Cambria" panose="02040503050406030204" pitchFamily="18" charset="0"/>
              </a:rPr>
              <a:t>Phân công công việc:</a:t>
            </a:r>
            <a:endParaRPr lang="en-US" sz="2400">
              <a:latin typeface="Cambria" panose="02040503050406030204" pitchFamily="18" charset="0"/>
              <a:ea typeface="Cambria" panose="020405030504060302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924948057"/>
              </p:ext>
            </p:extLst>
          </p:nvPr>
        </p:nvGraphicFramePr>
        <p:xfrm>
          <a:off x="1026160" y="2950349"/>
          <a:ext cx="10129520" cy="3267570"/>
        </p:xfrm>
        <a:graphic>
          <a:graphicData uri="http://schemas.openxmlformats.org/drawingml/2006/table">
            <a:tbl>
              <a:tblPr firstRow="1" bandRow="1">
                <a:tableStyleId>{D7AC3CCA-C797-4891-BE02-D94E43425B78}</a:tableStyleId>
              </a:tblPr>
              <a:tblGrid>
                <a:gridCol w="1095248">
                  <a:extLst>
                    <a:ext uri="{9D8B030D-6E8A-4147-A177-3AD203B41FA5}">
                      <a16:colId xmlns:a16="http://schemas.microsoft.com/office/drawing/2014/main" val="4051525457"/>
                    </a:ext>
                  </a:extLst>
                </a:gridCol>
                <a:gridCol w="3969512">
                  <a:extLst>
                    <a:ext uri="{9D8B030D-6E8A-4147-A177-3AD203B41FA5}">
                      <a16:colId xmlns:a16="http://schemas.microsoft.com/office/drawing/2014/main" val="2488332230"/>
                    </a:ext>
                  </a:extLst>
                </a:gridCol>
                <a:gridCol w="2532380">
                  <a:extLst>
                    <a:ext uri="{9D8B030D-6E8A-4147-A177-3AD203B41FA5}">
                      <a16:colId xmlns:a16="http://schemas.microsoft.com/office/drawing/2014/main" val="1623208136"/>
                    </a:ext>
                  </a:extLst>
                </a:gridCol>
                <a:gridCol w="2532380">
                  <a:extLst>
                    <a:ext uri="{9D8B030D-6E8A-4147-A177-3AD203B41FA5}">
                      <a16:colId xmlns:a16="http://schemas.microsoft.com/office/drawing/2014/main" val="743705125"/>
                    </a:ext>
                  </a:extLst>
                </a:gridCol>
              </a:tblGrid>
              <a:tr h="653514">
                <a:tc>
                  <a:txBody>
                    <a:bodyPr/>
                    <a:lstStyle/>
                    <a:p>
                      <a:pPr algn="ctr"/>
                      <a:r>
                        <a:rPr lang="en-US" sz="2400" smtClean="0">
                          <a:latin typeface="Cambria" panose="02040503050406030204" pitchFamily="18" charset="0"/>
                          <a:ea typeface="Cambria" panose="02040503050406030204" pitchFamily="18" charset="0"/>
                        </a:rPr>
                        <a:t>STT</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Nội</a:t>
                      </a:r>
                      <a:r>
                        <a:rPr lang="en-US" sz="2400" baseline="0" smtClean="0">
                          <a:latin typeface="Cambria" panose="02040503050406030204" pitchFamily="18" charset="0"/>
                          <a:ea typeface="Cambria" panose="02040503050406030204" pitchFamily="18" charset="0"/>
                        </a:rPr>
                        <a:t> dung công việc</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Thời gian</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Người thực</a:t>
                      </a:r>
                      <a:r>
                        <a:rPr lang="en-US" sz="2400" baseline="0" smtClean="0">
                          <a:latin typeface="Cambria" panose="02040503050406030204" pitchFamily="18" charset="0"/>
                          <a:ea typeface="Cambria" panose="02040503050406030204" pitchFamily="18" charset="0"/>
                        </a:rPr>
                        <a:t> hiện</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extLst>
                  <a:ext uri="{0D108BD9-81ED-4DB2-BD59-A6C34878D82A}">
                    <a16:rowId xmlns:a16="http://schemas.microsoft.com/office/drawing/2014/main" val="1548214249"/>
                  </a:ext>
                </a:extLst>
              </a:tr>
              <a:tr h="653514">
                <a:tc>
                  <a:txBody>
                    <a:bodyPr/>
                    <a:lstStyle/>
                    <a:p>
                      <a:pPr algn="ctr"/>
                      <a:r>
                        <a:rPr lang="en-US" sz="2400" smtClean="0">
                          <a:latin typeface="Cambria" panose="02040503050406030204" pitchFamily="18" charset="0"/>
                          <a:ea typeface="Cambria" panose="02040503050406030204" pitchFamily="18" charset="0"/>
                        </a:rPr>
                        <a:t>1</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l"/>
                      <a:r>
                        <a:rPr lang="en-US" sz="2400" smtClean="0">
                          <a:latin typeface="Cambria" panose="02040503050406030204" pitchFamily="18" charset="0"/>
                          <a:ea typeface="Cambria" panose="02040503050406030204" pitchFamily="18" charset="0"/>
                        </a:rPr>
                        <a:t>Đọc sách</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Thứ 3</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Cả nhóm</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extLst>
                  <a:ext uri="{0D108BD9-81ED-4DB2-BD59-A6C34878D82A}">
                    <a16:rowId xmlns:a16="http://schemas.microsoft.com/office/drawing/2014/main" val="1083975020"/>
                  </a:ext>
                </a:extLst>
              </a:tr>
              <a:tr h="653514">
                <a:tc>
                  <a:txBody>
                    <a:bodyPr/>
                    <a:lstStyle/>
                    <a:p>
                      <a:pPr algn="ctr"/>
                      <a:r>
                        <a:rPr lang="en-US" sz="2400" smtClean="0">
                          <a:latin typeface="Cambria" panose="02040503050406030204" pitchFamily="18" charset="0"/>
                          <a:ea typeface="Cambria" panose="02040503050406030204" pitchFamily="18" charset="0"/>
                        </a:rPr>
                        <a:t>2</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l"/>
                      <a:r>
                        <a:rPr lang="en-US" sz="2400" smtClean="0">
                          <a:latin typeface="Cambria" panose="02040503050406030204" pitchFamily="18" charset="0"/>
                          <a:ea typeface="Cambria" panose="02040503050406030204" pitchFamily="18" charset="0"/>
                        </a:rPr>
                        <a:t>Làm</a:t>
                      </a:r>
                      <a:r>
                        <a:rPr lang="en-US" sz="2400" baseline="0" smtClean="0">
                          <a:latin typeface="Cambria" panose="02040503050406030204" pitchFamily="18" charset="0"/>
                          <a:ea typeface="Cambria" panose="02040503050406030204" pitchFamily="18" charset="0"/>
                        </a:rPr>
                        <a:t> bản trình chiếu</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Thứ 4</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Minh</a:t>
                      </a:r>
                      <a:r>
                        <a:rPr lang="en-US" sz="2400" baseline="0" smtClean="0">
                          <a:latin typeface="Cambria" panose="02040503050406030204" pitchFamily="18" charset="0"/>
                          <a:ea typeface="Cambria" panose="02040503050406030204" pitchFamily="18" charset="0"/>
                        </a:rPr>
                        <a:t> Châu</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extLst>
                  <a:ext uri="{0D108BD9-81ED-4DB2-BD59-A6C34878D82A}">
                    <a16:rowId xmlns:a16="http://schemas.microsoft.com/office/drawing/2014/main" val="856391680"/>
                  </a:ext>
                </a:extLst>
              </a:tr>
              <a:tr h="653514">
                <a:tc>
                  <a:txBody>
                    <a:bodyPr/>
                    <a:lstStyle/>
                    <a:p>
                      <a:pPr algn="ctr"/>
                      <a:r>
                        <a:rPr lang="en-US" sz="2400" smtClean="0">
                          <a:latin typeface="Cambria" panose="02040503050406030204" pitchFamily="18" charset="0"/>
                          <a:ea typeface="Cambria" panose="02040503050406030204" pitchFamily="18" charset="0"/>
                        </a:rPr>
                        <a:t>3</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l"/>
                      <a:r>
                        <a:rPr lang="en-US" sz="2400" smtClean="0">
                          <a:latin typeface="Cambria" panose="02040503050406030204" pitchFamily="18" charset="0"/>
                          <a:ea typeface="Cambria" panose="02040503050406030204" pitchFamily="18" charset="0"/>
                        </a:rPr>
                        <a:t>Luyện tập</a:t>
                      </a:r>
                      <a:r>
                        <a:rPr lang="en-US" sz="2400" baseline="0" smtClean="0">
                          <a:latin typeface="Cambria" panose="02040503050406030204" pitchFamily="18" charset="0"/>
                          <a:ea typeface="Cambria" panose="02040503050406030204" pitchFamily="18" charset="0"/>
                        </a:rPr>
                        <a:t> thuyết trình</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Thứ 5 </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Bảo Ngọc</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extLst>
                  <a:ext uri="{0D108BD9-81ED-4DB2-BD59-A6C34878D82A}">
                    <a16:rowId xmlns:a16="http://schemas.microsoft.com/office/drawing/2014/main" val="2721577486"/>
                  </a:ext>
                </a:extLst>
              </a:tr>
              <a:tr h="653514">
                <a:tc>
                  <a:txBody>
                    <a:bodyPr/>
                    <a:lstStyle/>
                    <a:p>
                      <a:pPr algn="ctr"/>
                      <a:r>
                        <a:rPr lang="en-US" sz="2400" smtClean="0">
                          <a:latin typeface="Cambria" panose="02040503050406030204" pitchFamily="18" charset="0"/>
                          <a:ea typeface="Cambria" panose="02040503050406030204" pitchFamily="18" charset="0"/>
                        </a:rPr>
                        <a:t>4</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l"/>
                      <a:r>
                        <a:rPr lang="en-US" sz="2400" smtClean="0">
                          <a:latin typeface="Cambria" panose="02040503050406030204" pitchFamily="18" charset="0"/>
                          <a:ea typeface="Cambria" panose="02040503050406030204" pitchFamily="18" charset="0"/>
                        </a:rPr>
                        <a:t>Nhận</a:t>
                      </a:r>
                      <a:r>
                        <a:rPr lang="en-US" sz="2400" baseline="0" smtClean="0">
                          <a:latin typeface="Cambria" panose="02040503050406030204" pitchFamily="18" charset="0"/>
                          <a:ea typeface="Cambria" panose="02040503050406030204" pitchFamily="18" charset="0"/>
                        </a:rPr>
                        <a:t> xét, góp ý</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Thứ 6</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tc>
                  <a:txBody>
                    <a:bodyPr/>
                    <a:lstStyle/>
                    <a:p>
                      <a:pPr algn="ctr"/>
                      <a:r>
                        <a:rPr lang="en-US" sz="2400" smtClean="0">
                          <a:latin typeface="Cambria" panose="02040503050406030204" pitchFamily="18" charset="0"/>
                          <a:ea typeface="Cambria" panose="02040503050406030204" pitchFamily="18" charset="0"/>
                        </a:rPr>
                        <a:t>Cô</a:t>
                      </a:r>
                      <a:r>
                        <a:rPr lang="en-US" sz="2400" baseline="0" smtClean="0">
                          <a:latin typeface="Cambria" panose="02040503050406030204" pitchFamily="18" charset="0"/>
                          <a:ea typeface="Cambria" panose="02040503050406030204" pitchFamily="18" charset="0"/>
                        </a:rPr>
                        <a:t> giáo </a:t>
                      </a:r>
                      <a:endParaRPr lang="en-US" sz="2400">
                        <a:latin typeface="Cambria" panose="02040503050406030204" pitchFamily="18" charset="0"/>
                        <a:ea typeface="Cambria" panose="02040503050406030204" pitchFamily="18" charset="0"/>
                      </a:endParaRPr>
                    </a:p>
                  </a:txBody>
                  <a:tcPr anchor="ctr">
                    <a:solidFill>
                      <a:schemeClr val="accent2">
                        <a:lumMod val="20000"/>
                        <a:lumOff val="80000"/>
                      </a:schemeClr>
                    </a:solidFill>
                  </a:tcPr>
                </a:tc>
                <a:extLst>
                  <a:ext uri="{0D108BD9-81ED-4DB2-BD59-A6C34878D82A}">
                    <a16:rowId xmlns:a16="http://schemas.microsoft.com/office/drawing/2014/main" val="2067308439"/>
                  </a:ext>
                </a:extLst>
              </a:tr>
            </a:tbl>
          </a:graphicData>
        </a:graphic>
      </p:graphicFrame>
    </p:spTree>
    <p:extLst>
      <p:ext uri="{BB962C8B-B14F-4D97-AF65-F5344CB8AC3E}">
        <p14:creationId xmlns:p14="http://schemas.microsoft.com/office/powerpoint/2010/main" val="2803753982"/>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5740" flipH="1">
            <a:off x="7689550" y="-142015"/>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436921" y="3426445"/>
            <a:ext cx="3556291" cy="3463837"/>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8" name="图片 5">
            <a:extLst>
              <a:ext uri="{FF2B5EF4-FFF2-40B4-BE49-F238E27FC236}">
                <a16:creationId xmlns:a16="http://schemas.microsoft.com/office/drawing/2014/main" id="{79FFEEAC-F5AF-9168-C72D-0D368C74B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8927" y="3852681"/>
            <a:ext cx="3170827" cy="3170827"/>
          </a:xfrm>
          <a:prstGeom prst="rect">
            <a:avLst/>
          </a:prstGeom>
        </p:spPr>
      </p:pic>
      <p:pic>
        <p:nvPicPr>
          <p:cNvPr id="9" name="Picture 8"/>
          <p:cNvPicPr>
            <a:picLocks noChangeAspect="1"/>
          </p:cNvPicPr>
          <p:nvPr/>
        </p:nvPicPr>
        <p:blipFill rotWithShape="1">
          <a:blip r:embed="rId8"/>
          <a:srcRect l="26878" t="2658" r="25757" b="62903"/>
          <a:stretch/>
        </p:blipFill>
        <p:spPr>
          <a:xfrm>
            <a:off x="3537677" y="1334125"/>
            <a:ext cx="4392119" cy="1666421"/>
          </a:xfrm>
          <a:prstGeom prst="rect">
            <a:avLst/>
          </a:prstGeom>
        </p:spPr>
      </p:pic>
      <p:sp>
        <p:nvSpPr>
          <p:cNvPr id="10" name="Rectangle 3"/>
          <p:cNvSpPr>
            <a:spLocks noChangeArrowheads="1"/>
          </p:cNvSpPr>
          <p:nvPr/>
        </p:nvSpPr>
        <p:spPr bwMode="auto">
          <a:xfrm>
            <a:off x="1688475" y="2707047"/>
            <a:ext cx="880463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just" defTabSz="914400" rtl="0" eaLnBrk="0" fontAlgn="base" latinLnBrk="0" hangingPunct="0">
              <a:lnSpc>
                <a:spcPct val="100000"/>
              </a:lnSpc>
              <a:spcBef>
                <a:spcPct val="0"/>
              </a:spcBef>
              <a:spcAft>
                <a:spcPct val="0"/>
              </a:spcAft>
              <a:buClrTx/>
              <a:buSzTx/>
              <a:tabLst/>
            </a:pPr>
            <a:r>
              <a:rPr lang="en-US" altLang="en-US" sz="3600" b="1" smtClean="0">
                <a:solidFill>
                  <a:srgbClr val="002060"/>
                </a:solidFill>
                <a:latin typeface="Cambria" panose="02040503050406030204" pitchFamily="18" charset="0"/>
                <a:ea typeface="Cambria" panose="02040503050406030204" pitchFamily="18" charset="0"/>
              </a:rPr>
              <a:t>- Bước đầu thực hiện công việc em được phân công.</a:t>
            </a:r>
          </a:p>
          <a:p>
            <a:pPr lvl="0" algn="just" eaLnBrk="0" fontAlgn="base" hangingPunct="0">
              <a:spcBef>
                <a:spcPct val="0"/>
              </a:spcBef>
              <a:spcAft>
                <a:spcPct val="0"/>
              </a:spcAft>
            </a:pPr>
            <a:r>
              <a:rPr lang="vi-VN" sz="3600" b="1" smtClean="0">
                <a:latin typeface="Cambria" panose="02040503050406030204" pitchFamily="18" charset="0"/>
                <a:ea typeface="Cambria" panose="02040503050406030204" pitchFamily="18" charset="0"/>
              </a:rPr>
              <a:t> </a:t>
            </a:r>
            <a:r>
              <a:rPr lang="en-US" sz="3600" b="1" smtClean="0">
                <a:latin typeface="Cambria" panose="02040503050406030204" pitchFamily="18" charset="0"/>
                <a:ea typeface="Cambria" panose="02040503050406030204" pitchFamily="18" charset="0"/>
              </a:rPr>
              <a:t>- Chuẩn bị một cuốn sách mà em yêu thích cho tiết Sinh hoạt lớp.</a:t>
            </a:r>
            <a:endParaRPr kumimoji="0" lang="en-US" altLang="en-US" sz="3600" b="1" i="0" u="none" strike="noStrike" cap="none" normalizeH="0" baseline="0" dirty="0" smtClean="0">
              <a:ln>
                <a:noFill/>
              </a:ln>
              <a:solidFill>
                <a:srgbClr val="002060"/>
              </a:solidFill>
              <a:effectLst/>
              <a:latin typeface="Cambria" panose="02040503050406030204" pitchFamily="18" charset="0"/>
              <a:ea typeface="Cambria" panose="020405030504060302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2"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8608771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312810" y="148902"/>
            <a:ext cx="11693076" cy="6555086"/>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677687" y="-376877"/>
            <a:ext cx="3264910" cy="326491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509590" y="4071568"/>
            <a:ext cx="2801997" cy="2853859"/>
            <a:chOff x="8075634" y="3278909"/>
            <a:chExt cx="3556291"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6" name="图片 5">
            <a:extLst>
              <a:ext uri="{FF2B5EF4-FFF2-40B4-BE49-F238E27FC236}">
                <a16:creationId xmlns:a16="http://schemas.microsoft.com/office/drawing/2014/main" id="{79FFEEAC-F5AF-9168-C72D-0D368C74B6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25857" y="4457604"/>
            <a:ext cx="2666143" cy="2666143"/>
          </a:xfrm>
          <a:prstGeom prst="rect">
            <a:avLst/>
          </a:prstGeom>
        </p:spPr>
      </p:pic>
      <p:pic>
        <p:nvPicPr>
          <p:cNvPr id="9" name="Picture 8">
            <a:extLst>
              <a:ext uri="{FF2B5EF4-FFF2-40B4-BE49-F238E27FC236}">
                <a16:creationId xmlns:a16="http://schemas.microsoft.com/office/drawing/2014/main" id="{B5D2DAB1-4E2B-D3BA-EEFF-36D06A6A162B}"/>
              </a:ext>
            </a:extLst>
          </p:cNvPr>
          <p:cNvPicPr>
            <a:picLocks noChangeAspect="1"/>
          </p:cNvPicPr>
          <p:nvPr/>
        </p:nvPicPr>
        <p:blipFill>
          <a:blip r:embed="rId9"/>
          <a:stretch>
            <a:fillRect/>
          </a:stretch>
        </p:blipFill>
        <p:spPr>
          <a:xfrm>
            <a:off x="2319643" y="148902"/>
            <a:ext cx="7206214" cy="1508443"/>
          </a:xfrm>
          <a:prstGeom prst="rect">
            <a:avLst/>
          </a:prstGeom>
        </p:spPr>
      </p:pic>
      <p:sp>
        <p:nvSpPr>
          <p:cNvPr id="2" name="TextBox 1"/>
          <p:cNvSpPr txBox="1"/>
          <p:nvPr/>
        </p:nvSpPr>
        <p:spPr>
          <a:xfrm>
            <a:off x="1055056" y="1452705"/>
            <a:ext cx="10569389" cy="4647426"/>
          </a:xfrm>
          <a:prstGeom prst="rect">
            <a:avLst/>
          </a:prstGeom>
          <a:noFill/>
        </p:spPr>
        <p:txBody>
          <a:bodyPr wrap="square" rtlCol="0">
            <a:spAutoFit/>
          </a:bodyPr>
          <a:lstStyle/>
          <a:p>
            <a:pPr algn="just"/>
            <a:r>
              <a:rPr lang="en-US" sz="3200" b="1">
                <a:solidFill>
                  <a:schemeClr val="accent3">
                    <a:lumMod val="50000"/>
                  </a:schemeClr>
                </a:solidFill>
                <a:latin typeface="Cambria" panose="02040503050406030204" pitchFamily="18" charset="0"/>
                <a:ea typeface="Cambria" panose="02040503050406030204" pitchFamily="18" charset="0"/>
              </a:rPr>
              <a:t>* Năng lực đặc thù:</a:t>
            </a:r>
          </a:p>
          <a:p>
            <a:pPr algn="just"/>
            <a:r>
              <a:rPr lang="en-US" sz="3200" b="1">
                <a:solidFill>
                  <a:schemeClr val="accent2">
                    <a:lumMod val="50000"/>
                  </a:schemeClr>
                </a:solidFill>
                <a:latin typeface="Cambria" panose="02040503050406030204" pitchFamily="18" charset="0"/>
                <a:ea typeface="Cambria" panose="02040503050406030204" pitchFamily="18" charset="0"/>
              </a:rPr>
              <a:t>- Sau bài học, HS nắm được các bước xây dựng kế hoạch thông qua việc lập kế hoạch giới thiệu cuốn sách yêu thích: xác định mục tiêu, nội dung hoạt động; phân công nhiệm vụ cụ thể, thống nhất hình thức thể hiện.</a:t>
            </a:r>
          </a:p>
          <a:p>
            <a:pPr algn="just"/>
            <a:r>
              <a:rPr lang="en-US" sz="3200" b="1">
                <a:solidFill>
                  <a:schemeClr val="accent3">
                    <a:lumMod val="50000"/>
                  </a:schemeClr>
                </a:solidFill>
                <a:latin typeface="Cambria" panose="02040503050406030204" pitchFamily="18" charset="0"/>
                <a:ea typeface="Cambria" panose="02040503050406030204" pitchFamily="18" charset="0"/>
              </a:rPr>
              <a:t>* Năng lực chung: </a:t>
            </a:r>
            <a:r>
              <a:rPr lang="en-US" sz="3200" b="1">
                <a:solidFill>
                  <a:schemeClr val="accent2">
                    <a:lumMod val="50000"/>
                  </a:schemeClr>
                </a:solidFill>
                <a:latin typeface="Cambria" panose="02040503050406030204" pitchFamily="18" charset="0"/>
                <a:ea typeface="Cambria" panose="02040503050406030204" pitchFamily="18" charset="0"/>
              </a:rPr>
              <a:t>giao tiếp và hợp tác, tự giải quyết vấn đề và sáng tạo, tự chủ và tự học.</a:t>
            </a:r>
          </a:p>
          <a:p>
            <a:pPr algn="just"/>
            <a:r>
              <a:rPr lang="en-US" sz="3200" b="1">
                <a:solidFill>
                  <a:schemeClr val="accent3">
                    <a:lumMod val="50000"/>
                  </a:schemeClr>
                </a:solidFill>
                <a:latin typeface="Cambria" panose="02040503050406030204" pitchFamily="18" charset="0"/>
                <a:ea typeface="Cambria" panose="02040503050406030204" pitchFamily="18" charset="0"/>
              </a:rPr>
              <a:t>* Phẩm chất: </a:t>
            </a:r>
            <a:r>
              <a:rPr lang="en-US" sz="3200" b="1">
                <a:solidFill>
                  <a:schemeClr val="accent2">
                    <a:lumMod val="50000"/>
                  </a:schemeClr>
                </a:solidFill>
                <a:latin typeface="Cambria" panose="02040503050406030204" pitchFamily="18" charset="0"/>
                <a:ea typeface="Cambria" panose="02040503050406030204" pitchFamily="18" charset="0"/>
              </a:rPr>
              <a:t>chăm chỉ, trách nhiệm, chủ động.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schemeClr val="accent2">
                  <a:lumMod val="50000"/>
                </a:schemeClr>
              </a:solidFill>
              <a:effectLst/>
              <a:uLnTx/>
              <a:uFillTx/>
              <a:latin typeface="Cambria" panose="02040503050406030204" pitchFamily="18" charset="0"/>
              <a:ea typeface="Cambria" panose="020405030504060302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
        <p:nvSpPr>
          <p:cNvPr id="12"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377ECD"/>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377ECD"/>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3926005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1000"/>
                                        <p:tgtEl>
                                          <p:spTgt spid="66"/>
                                        </p:tgtEl>
                                      </p:cBhvr>
                                    </p:animEffect>
                                    <p:anim calcmode="lin" valueType="num">
                                      <p:cBhvr>
                                        <p:cTn id="8" dur="1000" fill="hold"/>
                                        <p:tgtEl>
                                          <p:spTgt spid="66"/>
                                        </p:tgtEl>
                                        <p:attrNameLst>
                                          <p:attrName>ppt_x</p:attrName>
                                        </p:attrNameLst>
                                      </p:cBhvr>
                                      <p:tavLst>
                                        <p:tav tm="0">
                                          <p:val>
                                            <p:strVal val="#ppt_x"/>
                                          </p:val>
                                        </p:tav>
                                        <p:tav tm="100000">
                                          <p:val>
                                            <p:strVal val="#ppt_x"/>
                                          </p:val>
                                        </p:tav>
                                      </p:tavLst>
                                    </p:anim>
                                    <p:anim calcmode="lin" valueType="num">
                                      <p:cBhvr>
                                        <p:cTn id="9" dur="1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mod="1">
    <p:ext uri="{E180D4A7-C9FB-4DFB-919C-405C955672EB}">
      <p14:showEvtLst xmlns:p14="http://schemas.microsoft.com/office/powerpoint/2010/main">
        <p14:playEvt time="1" objId="4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0980"/>
          <a:stretch/>
        </p:blipFill>
        <p:spPr>
          <a:xfrm rot="585740" flipH="1">
            <a:off x="9066638" y="14469"/>
            <a:ext cx="3478671" cy="1705254"/>
          </a:xfrm>
          <a:prstGeom prst="rect">
            <a:avLst/>
          </a:prstGeom>
        </p:spPr>
      </p:pic>
      <p:pic>
        <p:nvPicPr>
          <p:cNvPr id="5" name="图片 3">
            <a:extLst>
              <a:ext uri="{FF2B5EF4-FFF2-40B4-BE49-F238E27FC236}">
                <a16:creationId xmlns:a16="http://schemas.microsoft.com/office/drawing/2014/main" id="{59661E9A-BB10-ADE2-16FE-57DCDFE879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681602" y="2842693"/>
            <a:ext cx="4510398" cy="4510398"/>
          </a:xfrm>
          <a:prstGeom prst="rect">
            <a:avLst/>
          </a:prstGeom>
        </p:spPr>
      </p:pic>
      <p:pic>
        <p:nvPicPr>
          <p:cNvPr id="6" name="Picture 5"/>
          <p:cNvPicPr>
            <a:picLocks noChangeAspect="1"/>
          </p:cNvPicPr>
          <p:nvPr/>
        </p:nvPicPr>
        <p:blipFill rotWithShape="1">
          <a:blip r:embed="rId6"/>
          <a:srcRect l="14469" r="14633" b="41954"/>
          <a:stretch/>
        </p:blipFill>
        <p:spPr>
          <a:xfrm>
            <a:off x="1364104" y="1362189"/>
            <a:ext cx="7901470" cy="3368361"/>
          </a:xfrm>
          <a:prstGeom prst="rect">
            <a:avLst/>
          </a:prstGeom>
        </p:spPr>
      </p:pic>
      <p:pic>
        <p:nvPicPr>
          <p:cNvPr id="7" name="图片 55">
            <a:extLst>
              <a:ext uri="{FF2B5EF4-FFF2-40B4-BE49-F238E27FC236}">
                <a16:creationId xmlns:a16="http://schemas.microsoft.com/office/drawing/2014/main" id="{FC252311-5B28-D452-D611-B7EF425834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0980"/>
          <a:stretch/>
        </p:blipFill>
        <p:spPr>
          <a:xfrm rot="21014260">
            <a:off x="-375232" y="69769"/>
            <a:ext cx="3478671" cy="1705254"/>
          </a:xfrm>
          <a:prstGeom prst="rect">
            <a:avLst/>
          </a:prstGeom>
        </p:spPr>
      </p:pic>
      <p:sp>
        <p:nvSpPr>
          <p:cNvPr id="8"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9"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1804950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47030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243791" y="3221795"/>
            <a:ext cx="3556291" cy="3463837"/>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8" name="图片 5">
            <a:extLst>
              <a:ext uri="{FF2B5EF4-FFF2-40B4-BE49-F238E27FC236}">
                <a16:creationId xmlns:a16="http://schemas.microsoft.com/office/drawing/2014/main" id="{79FFEEAC-F5AF-9168-C72D-0D368C74B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8927" y="3852681"/>
            <a:ext cx="3170827" cy="3170827"/>
          </a:xfrm>
          <a:prstGeom prst="rect">
            <a:avLst/>
          </a:prstGeom>
        </p:spPr>
      </p:pic>
      <p:pic>
        <p:nvPicPr>
          <p:cNvPr id="9" name="Picture 8"/>
          <p:cNvPicPr>
            <a:picLocks noChangeAspect="1"/>
          </p:cNvPicPr>
          <p:nvPr/>
        </p:nvPicPr>
        <p:blipFill>
          <a:blip r:embed="rId8"/>
          <a:stretch>
            <a:fillRect/>
          </a:stretch>
        </p:blipFill>
        <p:spPr>
          <a:xfrm>
            <a:off x="1652772" y="2126394"/>
            <a:ext cx="8827773" cy="1859441"/>
          </a:xfrm>
          <a:prstGeom prst="rect">
            <a:avLst/>
          </a:prstGeom>
        </p:spPr>
      </p:pic>
      <p:sp>
        <p:nvSpPr>
          <p:cNvPr id="10"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316816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com - Chân trời vẫy gọi(72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17527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2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243791" y="3221795"/>
            <a:ext cx="3556291" cy="3463837"/>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8" name="图片 5">
            <a:extLst>
              <a:ext uri="{FF2B5EF4-FFF2-40B4-BE49-F238E27FC236}">
                <a16:creationId xmlns:a16="http://schemas.microsoft.com/office/drawing/2014/main" id="{79FFEEAC-F5AF-9168-C72D-0D368C74B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8927" y="3852681"/>
            <a:ext cx="3170827" cy="3170827"/>
          </a:xfrm>
          <a:prstGeom prst="rect">
            <a:avLst/>
          </a:prstGeom>
        </p:spPr>
      </p:pic>
      <p:sp>
        <p:nvSpPr>
          <p:cNvPr id="10"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pic>
        <p:nvPicPr>
          <p:cNvPr id="12" name="Picture 11"/>
          <p:cNvPicPr>
            <a:picLocks noChangeAspect="1"/>
          </p:cNvPicPr>
          <p:nvPr/>
        </p:nvPicPr>
        <p:blipFill>
          <a:blip r:embed="rId8"/>
          <a:stretch>
            <a:fillRect/>
          </a:stretch>
        </p:blipFill>
        <p:spPr>
          <a:xfrm>
            <a:off x="1437807" y="2074149"/>
            <a:ext cx="9390575" cy="1977987"/>
          </a:xfrm>
          <a:prstGeom prst="rect">
            <a:avLst/>
          </a:prstGeom>
        </p:spPr>
      </p:pic>
      <p:pic>
        <p:nvPicPr>
          <p:cNvPr id="13" name="图片 58"/>
          <p:cNvPicPr>
            <a:picLocks noChangeAspect="1"/>
          </p:cNvPicPr>
          <p:nvPr/>
        </p:nvPicPr>
        <p:blipFill rotWithShape="1">
          <a:blip r:embed="rId9" cstate="print">
            <a:extLst>
              <a:ext uri="{28A0092B-C50C-407E-A947-70E740481C1C}">
                <a14:useLocalDpi xmlns:a14="http://schemas.microsoft.com/office/drawing/2010/main" val="0"/>
              </a:ext>
            </a:extLst>
          </a:blip>
          <a:srcRect l="16408" t="3609" r="58123" b="62136"/>
          <a:stretch/>
        </p:blipFill>
        <p:spPr>
          <a:xfrm>
            <a:off x="9655041" y="590000"/>
            <a:ext cx="2619916" cy="1677980"/>
          </a:xfrm>
          <a:prstGeom prst="rect">
            <a:avLst/>
          </a:prstGeom>
        </p:spPr>
      </p:pic>
    </p:spTree>
    <p:extLst>
      <p:ext uri="{BB962C8B-B14F-4D97-AF65-F5344CB8AC3E}">
        <p14:creationId xmlns:p14="http://schemas.microsoft.com/office/powerpoint/2010/main" val="4848188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3"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4"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5740" flipH="1">
            <a:off x="7689550" y="-142015"/>
            <a:ext cx="4619311" cy="4619311"/>
          </a:xfrm>
          <a:prstGeom prst="rect">
            <a:avLst/>
          </a:prstGeom>
        </p:spPr>
      </p:pic>
      <p:grpSp>
        <p:nvGrpSpPr>
          <p:cNvPr id="5" name="组合 65">
            <a:extLst>
              <a:ext uri="{FF2B5EF4-FFF2-40B4-BE49-F238E27FC236}">
                <a16:creationId xmlns:a16="http://schemas.microsoft.com/office/drawing/2014/main" id="{B1EAD35E-A6A9-1409-C3E1-5FAE61B5ACF3}"/>
              </a:ext>
            </a:extLst>
          </p:cNvPr>
          <p:cNvGrpSpPr/>
          <p:nvPr/>
        </p:nvGrpSpPr>
        <p:grpSpPr>
          <a:xfrm>
            <a:off x="-436921" y="3092825"/>
            <a:ext cx="4049445" cy="3797458"/>
            <a:chOff x="8075634" y="3278909"/>
            <a:chExt cx="3556291" cy="3463837"/>
          </a:xfrm>
        </p:grpSpPr>
        <p:pic>
          <p:nvPicPr>
            <p:cNvPr id="6" name="图片 64">
              <a:extLst>
                <a:ext uri="{FF2B5EF4-FFF2-40B4-BE49-F238E27FC236}">
                  <a16:creationId xmlns:a16="http://schemas.microsoft.com/office/drawing/2014/main" id="{770CB4B2-3A9C-E7EB-E8E7-36A5EE93DC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5634"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8" name="图片 5">
            <a:extLst>
              <a:ext uri="{FF2B5EF4-FFF2-40B4-BE49-F238E27FC236}">
                <a16:creationId xmlns:a16="http://schemas.microsoft.com/office/drawing/2014/main" id="{79FFEEAC-F5AF-9168-C72D-0D368C74B6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8927" y="3852681"/>
            <a:ext cx="3170827" cy="3170827"/>
          </a:xfrm>
          <a:prstGeom prst="rect">
            <a:avLst/>
          </a:prstGeom>
        </p:spPr>
      </p:pic>
      <p:pic>
        <p:nvPicPr>
          <p:cNvPr id="9" name="Picture 8"/>
          <p:cNvPicPr>
            <a:picLocks noChangeAspect="1"/>
          </p:cNvPicPr>
          <p:nvPr/>
        </p:nvPicPr>
        <p:blipFill rotWithShape="1">
          <a:blip r:embed="rId8"/>
          <a:srcRect l="14324" t="8756" r="31490" b="43689"/>
          <a:stretch/>
        </p:blipFill>
        <p:spPr>
          <a:xfrm rot="651939">
            <a:off x="1537733" y="1358268"/>
            <a:ext cx="3500138" cy="2366505"/>
          </a:xfrm>
          <a:prstGeom prst="rect">
            <a:avLst/>
          </a:prstGeom>
        </p:spPr>
      </p:pic>
      <p:sp>
        <p:nvSpPr>
          <p:cNvPr id="10"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pic>
        <p:nvPicPr>
          <p:cNvPr id="13" name="Picture 12"/>
          <p:cNvPicPr>
            <a:picLocks noChangeAspect="1"/>
          </p:cNvPicPr>
          <p:nvPr/>
        </p:nvPicPr>
        <p:blipFill>
          <a:blip r:embed="rId9"/>
          <a:stretch>
            <a:fillRect/>
          </a:stretch>
        </p:blipFill>
        <p:spPr>
          <a:xfrm>
            <a:off x="2348171" y="2676529"/>
            <a:ext cx="7931838" cy="3618820"/>
          </a:xfrm>
          <a:prstGeom prst="rect">
            <a:avLst/>
          </a:prstGeom>
        </p:spPr>
      </p:pic>
      <p:pic>
        <p:nvPicPr>
          <p:cNvPr id="14" name="图片 58"/>
          <p:cNvPicPr>
            <a:picLocks noChangeAspect="1"/>
          </p:cNvPicPr>
          <p:nvPr/>
        </p:nvPicPr>
        <p:blipFill rotWithShape="1">
          <a:blip r:embed="rId10" cstate="print">
            <a:extLst>
              <a:ext uri="{28A0092B-C50C-407E-A947-70E740481C1C}">
                <a14:useLocalDpi xmlns:a14="http://schemas.microsoft.com/office/drawing/2010/main" val="0"/>
              </a:ext>
            </a:extLst>
          </a:blip>
          <a:srcRect l="16408" t="3609" r="58123" b="62136"/>
          <a:stretch/>
        </p:blipFill>
        <p:spPr>
          <a:xfrm>
            <a:off x="120173" y="48995"/>
            <a:ext cx="2714748" cy="1738717"/>
          </a:xfrm>
          <a:prstGeom prst="rect">
            <a:avLst/>
          </a:prstGeom>
        </p:spPr>
      </p:pic>
    </p:spTree>
    <p:extLst>
      <p:ext uri="{BB962C8B-B14F-4D97-AF65-F5344CB8AC3E}">
        <p14:creationId xmlns:p14="http://schemas.microsoft.com/office/powerpoint/2010/main" val="2091313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9ECAD52-5337-7F1F-A73B-4C736FA8A5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08870" y="2923309"/>
            <a:ext cx="3934691" cy="3934691"/>
          </a:xfrm>
          <a:prstGeom prst="rect">
            <a:avLst/>
          </a:prstGeom>
        </p:spPr>
      </p:pic>
      <p:grpSp>
        <p:nvGrpSpPr>
          <p:cNvPr id="6" name="Group 5"/>
          <p:cNvGrpSpPr/>
          <p:nvPr/>
        </p:nvGrpSpPr>
        <p:grpSpPr>
          <a:xfrm>
            <a:off x="3283527" y="1784385"/>
            <a:ext cx="8465128" cy="4491724"/>
            <a:chOff x="612000" y="337056"/>
            <a:chExt cx="10687371" cy="1339344"/>
          </a:xfrm>
        </p:grpSpPr>
        <p:sp>
          <p:nvSpPr>
            <p:cNvPr id="7" name="Rounded Rectangle 6"/>
            <p:cNvSpPr/>
            <p:nvPr/>
          </p:nvSpPr>
          <p:spPr>
            <a:xfrm>
              <a:off x="612000" y="337056"/>
              <a:ext cx="10687371" cy="1339344"/>
            </a:xfrm>
            <a:prstGeom prst="roundRect">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8" name="TextBox 7"/>
            <p:cNvSpPr txBox="1"/>
            <p:nvPr/>
          </p:nvSpPr>
          <p:spPr>
            <a:xfrm>
              <a:off x="891866" y="399121"/>
              <a:ext cx="10162622" cy="1238935"/>
            </a:xfrm>
            <a:prstGeom prst="rect">
              <a:avLst/>
            </a:prstGeom>
            <a:noFill/>
          </p:spPr>
          <p:txBody>
            <a:bodyPr wrap="square" rtlCol="0">
              <a:spAutoFit/>
            </a:bodyPr>
            <a:lstStyle/>
            <a:p>
              <a:pPr algn="just"/>
              <a:r>
                <a:rPr lang="en-US" sz="4400" b="1" smtClean="0">
                  <a:latin typeface="Cambria" panose="02040503050406030204" pitchFamily="18" charset="0"/>
                  <a:ea typeface="Cambria" panose="02040503050406030204" pitchFamily="18" charset="0"/>
                </a:rPr>
                <a:t>Những bạn cùng </a:t>
              </a:r>
              <a:r>
                <a:rPr lang="en-US" sz="4400" b="1">
                  <a:latin typeface="Cambria" panose="02040503050406030204" pitchFamily="18" charset="0"/>
                  <a:ea typeface="Cambria" panose="02040503050406030204" pitchFamily="18" charset="0"/>
                </a:rPr>
                <a:t>yêu thích một cuốn sách hoặc một nhân vật chung, ghép nhóm với nhau, cùng hô tên sách, tên nhân vật và nói: </a:t>
              </a:r>
              <a:r>
                <a:rPr lang="en-US" sz="4400" b="1" i="1">
                  <a:solidFill>
                    <a:srgbClr val="FF0066"/>
                  </a:solidFill>
                  <a:latin typeface="Cambria" panose="02040503050406030204" pitchFamily="18" charset="0"/>
                  <a:ea typeface="Cambria" panose="02040503050406030204" pitchFamily="18" charset="0"/>
                </a:rPr>
                <a:t>Hãy về với đội chúng </a:t>
              </a:r>
              <a:r>
                <a:rPr lang="en-US" sz="4400" b="1" i="1" smtClean="0">
                  <a:solidFill>
                    <a:srgbClr val="FF0066"/>
                  </a:solidFill>
                  <a:latin typeface="Cambria" panose="02040503050406030204" pitchFamily="18" charset="0"/>
                  <a:ea typeface="Cambria" panose="02040503050406030204" pitchFamily="18" charset="0"/>
                </a:rPr>
                <a:t>tôi!</a:t>
              </a:r>
              <a:endParaRPr lang="en-US" sz="6600" b="1">
                <a:solidFill>
                  <a:srgbClr val="FF0066"/>
                </a:solidFill>
                <a:latin typeface="Cambria" panose="02040503050406030204" pitchFamily="18" charset="0"/>
                <a:ea typeface="Cambria" panose="02040503050406030204" pitchFamily="18" charset="0"/>
              </a:endParaRPr>
            </a:p>
          </p:txBody>
        </p:sp>
      </p:grpSp>
      <p:grpSp>
        <p:nvGrpSpPr>
          <p:cNvPr id="11" name="Group 10"/>
          <p:cNvGrpSpPr/>
          <p:nvPr/>
        </p:nvGrpSpPr>
        <p:grpSpPr>
          <a:xfrm>
            <a:off x="252583" y="146709"/>
            <a:ext cx="4995863" cy="1581150"/>
            <a:chOff x="252583" y="146709"/>
            <a:chExt cx="4995863" cy="1581150"/>
          </a:xfrm>
        </p:grpSpPr>
        <p:pic>
          <p:nvPicPr>
            <p:cNvPr id="9" name="图片 62"/>
            <p:cNvPicPr>
              <a:picLocks noChangeAspect="1"/>
            </p:cNvPicPr>
            <p:nvPr/>
          </p:nvPicPr>
          <p:blipFill rotWithShape="1">
            <a:blip r:embed="rId3" cstate="print">
              <a:extLst>
                <a:ext uri="{28A0092B-C50C-407E-A947-70E740481C1C}">
                  <a14:useLocalDpi xmlns:a14="http://schemas.microsoft.com/office/drawing/2010/main" val="0"/>
                </a:ext>
              </a:extLst>
            </a:blip>
            <a:srcRect l="741" t="57748" r="58281" b="15018"/>
            <a:stretch/>
          </p:blipFill>
          <p:spPr>
            <a:xfrm>
              <a:off x="252583" y="146709"/>
              <a:ext cx="4995863" cy="1581150"/>
            </a:xfrm>
            <a:prstGeom prst="rect">
              <a:avLst/>
            </a:prstGeom>
          </p:spPr>
        </p:pic>
        <p:sp>
          <p:nvSpPr>
            <p:cNvPr id="10" name="TextBox 9"/>
            <p:cNvSpPr txBox="1"/>
            <p:nvPr/>
          </p:nvSpPr>
          <p:spPr>
            <a:xfrm>
              <a:off x="770575" y="791884"/>
              <a:ext cx="3707295" cy="707886"/>
            </a:xfrm>
            <a:prstGeom prst="rect">
              <a:avLst/>
            </a:prstGeom>
            <a:noFill/>
          </p:spPr>
          <p:txBody>
            <a:bodyPr wrap="square" rtlCol="0">
              <a:prstTxWarp prst="textArchUp">
                <a:avLst/>
              </a:prstTxWarp>
              <a:spAutoFit/>
            </a:bodyPr>
            <a:lstStyle/>
            <a:p>
              <a:pPr algn="ctr"/>
              <a:r>
                <a:rPr lang="en-US" sz="4000" b="1" smtClean="0">
                  <a:solidFill>
                    <a:schemeClr val="accent3">
                      <a:lumMod val="50000"/>
                    </a:schemeClr>
                  </a:solidFill>
                  <a:latin typeface="Cambria" panose="02040503050406030204" pitchFamily="18" charset="0"/>
                  <a:ea typeface="Cambria" panose="02040503050406030204" pitchFamily="18" charset="0"/>
                </a:rPr>
                <a:t>TẠO NHÓM</a:t>
              </a:r>
              <a:endParaRPr lang="en-US" sz="4000" b="1">
                <a:solidFill>
                  <a:schemeClr val="accent3">
                    <a:lumMod val="50000"/>
                  </a:schemeClr>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4033083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3"/>
          <a:srcRect l="9484" t="11959" r="11818"/>
          <a:stretch/>
        </p:blipFill>
        <p:spPr>
          <a:xfrm>
            <a:off x="891409" y="482600"/>
            <a:ext cx="10350500" cy="6044380"/>
          </a:xfrm>
          <a:prstGeom prst="rect">
            <a:avLst/>
          </a:prstGeom>
        </p:spPr>
      </p:pic>
      <p:pic>
        <p:nvPicPr>
          <p:cNvPr id="5" name="图片 55">
            <a:extLst>
              <a:ext uri="{FF2B5EF4-FFF2-40B4-BE49-F238E27FC236}">
                <a16:creationId xmlns:a16="http://schemas.microsoft.com/office/drawing/2014/main" id="{FC252311-5B28-D452-D611-B7EF425834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85740" flipH="1">
            <a:off x="7689550" y="-142015"/>
            <a:ext cx="4619311" cy="4619311"/>
          </a:xfrm>
          <a:prstGeom prst="rect">
            <a:avLst/>
          </a:prstGeom>
        </p:spPr>
      </p:pic>
      <p:pic>
        <p:nvPicPr>
          <p:cNvPr id="9" name="图片 5">
            <a:extLst>
              <a:ext uri="{FF2B5EF4-FFF2-40B4-BE49-F238E27FC236}">
                <a16:creationId xmlns:a16="http://schemas.microsoft.com/office/drawing/2014/main" id="{79FFEEAC-F5AF-9168-C72D-0D368C74B6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21173" y="3852681"/>
            <a:ext cx="3170827" cy="3170827"/>
          </a:xfrm>
          <a:prstGeom prst="rect">
            <a:avLst/>
          </a:prstGeom>
        </p:spPr>
      </p:pic>
      <p:sp>
        <p:nvSpPr>
          <p:cNvPr id="11" name="Title 1">
            <a:extLst>
              <a:ext uri="{FF2B5EF4-FFF2-40B4-BE49-F238E27FC236}">
                <a16:creationId xmlns:a16="http://schemas.microsoft.com/office/drawing/2014/main" id="{839CB496-B064-1976-8A73-F5C96C8179F1}"/>
              </a:ext>
            </a:extLst>
          </p:cNvPr>
          <p:cNvSpPr txBox="1">
            <a:spLocks/>
          </p:cNvSpPr>
          <p:nvPr/>
        </p:nvSpPr>
        <p:spPr>
          <a:xfrm>
            <a:off x="9839114" y="-489500"/>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sp>
        <p:nvSpPr>
          <p:cNvPr id="12" name="Title 1">
            <a:extLst>
              <a:ext uri="{FF2B5EF4-FFF2-40B4-BE49-F238E27FC236}">
                <a16:creationId xmlns:a16="http://schemas.microsoft.com/office/drawing/2014/main" id="{67CE625A-7EB5-37D6-AA98-E6F10E173EFB}"/>
              </a:ext>
            </a:extLst>
          </p:cNvPr>
          <p:cNvSpPr txBox="1">
            <a:spLocks/>
          </p:cNvSpPr>
          <p:nvPr/>
        </p:nvSpPr>
        <p:spPr>
          <a:xfrm>
            <a:off x="-759234" y="5808133"/>
            <a:ext cx="2914996" cy="104986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chemeClr val="accent1"/>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chemeClr val="accent1"/>
              </a:solidFill>
              <a:effectLst/>
              <a:uLnTx/>
              <a:uFillTx/>
              <a:latin typeface="#9Slide07 HoneyCream" pitchFamily="2" charset="0"/>
              <a:ea typeface="+mj-ea"/>
              <a:cs typeface="+mj-cs"/>
              <a:sym typeface="Arial"/>
            </a:endParaRPr>
          </a:p>
        </p:txBody>
      </p:sp>
      <p:pic>
        <p:nvPicPr>
          <p:cNvPr id="13" name="图片 3">
            <a:extLst>
              <a:ext uri="{FF2B5EF4-FFF2-40B4-BE49-F238E27FC236}">
                <a16:creationId xmlns:a16="http://schemas.microsoft.com/office/drawing/2014/main" id="{89ECAD52-5337-7F1F-A73B-4C736FA8A5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68208" y="2934991"/>
            <a:ext cx="3934691" cy="3934691"/>
          </a:xfrm>
          <a:prstGeom prst="rect">
            <a:avLst/>
          </a:prstGeom>
        </p:spPr>
      </p:pic>
      <p:grpSp>
        <p:nvGrpSpPr>
          <p:cNvPr id="14" name="Group 13"/>
          <p:cNvGrpSpPr/>
          <p:nvPr/>
        </p:nvGrpSpPr>
        <p:grpSpPr>
          <a:xfrm>
            <a:off x="2820313" y="1684587"/>
            <a:ext cx="7534649" cy="3814171"/>
            <a:chOff x="612000" y="337056"/>
            <a:chExt cx="10687371" cy="1137311"/>
          </a:xfrm>
        </p:grpSpPr>
        <p:sp>
          <p:nvSpPr>
            <p:cNvPr id="15" name="Rounded Rectangle 14"/>
            <p:cNvSpPr/>
            <p:nvPr/>
          </p:nvSpPr>
          <p:spPr>
            <a:xfrm>
              <a:off x="612000" y="337056"/>
              <a:ext cx="10687371" cy="1137311"/>
            </a:xfrm>
            <a:prstGeom prst="roundRect">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16" name="TextBox 15"/>
            <p:cNvSpPr txBox="1"/>
            <p:nvPr/>
          </p:nvSpPr>
          <p:spPr>
            <a:xfrm>
              <a:off x="891866" y="377013"/>
              <a:ext cx="10162621" cy="1018680"/>
            </a:xfrm>
            <a:prstGeom prst="rect">
              <a:avLst/>
            </a:prstGeom>
            <a:noFill/>
          </p:spPr>
          <p:txBody>
            <a:bodyPr wrap="square" rtlCol="0">
              <a:spAutoFit/>
            </a:bodyPr>
            <a:lstStyle/>
            <a:p>
              <a:pPr algn="just"/>
              <a:r>
                <a:rPr lang="en-US" sz="3600" b="1" i="1" smtClean="0">
                  <a:solidFill>
                    <a:schemeClr val="accent4">
                      <a:lumMod val="50000"/>
                    </a:schemeClr>
                  </a:solidFill>
                  <a:latin typeface="Cambria" panose="02040503050406030204" pitchFamily="18" charset="0"/>
                  <a:ea typeface="Cambria" panose="02040503050406030204" pitchFamily="18" charset="0"/>
                </a:rPr>
                <a:t>    Mỗi cuốn sách đều có những nét thú vị riêng. Chúng mình sẽ cùng nhau tham gia hoạt động giới thiệu sách của nhà trường để chia sẻ với các bạn thêm nhiều cuốn sách hay nhé!</a:t>
              </a:r>
              <a:endParaRPr lang="en-US" sz="3600" b="1" i="1">
                <a:solidFill>
                  <a:schemeClr val="accent4">
                    <a:lumMod val="50000"/>
                  </a:schemeClr>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0290846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1"/>
          <p:cNvPicPr>
            <a:picLocks noChangeAspect="1"/>
          </p:cNvPicPr>
          <p:nvPr/>
        </p:nvPicPr>
        <p:blipFill rotWithShape="1">
          <a:blip r:embed="rId2" cstate="print">
            <a:extLst>
              <a:ext uri="{28A0092B-C50C-407E-A947-70E740481C1C}">
                <a14:useLocalDpi xmlns:a14="http://schemas.microsoft.com/office/drawing/2010/main" val="0"/>
              </a:ext>
            </a:extLst>
          </a:blip>
          <a:srcRect l="43829" t="45283" r="43280" b="217"/>
          <a:stretch/>
        </p:blipFill>
        <p:spPr>
          <a:xfrm>
            <a:off x="-156370" y="0"/>
            <a:ext cx="1571624" cy="316414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62" y="2966000"/>
            <a:ext cx="5337931" cy="3642622"/>
          </a:xfrm>
          <a:prstGeom prst="rect">
            <a:avLst/>
          </a:prstGeom>
        </p:spPr>
      </p:pic>
      <p:grpSp>
        <p:nvGrpSpPr>
          <p:cNvPr id="4" name="Group 3"/>
          <p:cNvGrpSpPr/>
          <p:nvPr/>
        </p:nvGrpSpPr>
        <p:grpSpPr>
          <a:xfrm>
            <a:off x="4572000" y="-119299"/>
            <a:ext cx="8085130" cy="6977299"/>
            <a:chOff x="5679037" y="-119299"/>
            <a:chExt cx="6977299" cy="6977299"/>
          </a:xfrm>
        </p:grpSpPr>
        <p:pic>
          <p:nvPicPr>
            <p:cNvPr id="5" name="图片 6">
              <a:extLst>
                <a:ext uri="{FF2B5EF4-FFF2-40B4-BE49-F238E27FC236}">
                  <a16:creationId xmlns:a16="http://schemas.microsoft.com/office/drawing/2014/main" id="{AF87D40E-7E7D-EB91-97E3-8589136646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9037" y="-119299"/>
              <a:ext cx="6977299" cy="6977299"/>
            </a:xfrm>
            <a:prstGeom prst="rect">
              <a:avLst/>
            </a:prstGeom>
          </p:spPr>
        </p:pic>
        <p:sp>
          <p:nvSpPr>
            <p:cNvPr id="6" name="TextBox 5"/>
            <p:cNvSpPr txBox="1"/>
            <p:nvPr/>
          </p:nvSpPr>
          <p:spPr>
            <a:xfrm>
              <a:off x="7276443" y="1396340"/>
              <a:ext cx="4145914" cy="3139321"/>
            </a:xfrm>
            <a:prstGeom prst="rect">
              <a:avLst/>
            </a:prstGeom>
            <a:noFill/>
          </p:spPr>
          <p:txBody>
            <a:bodyPr wrap="square" rtlCol="0">
              <a:spAutoFit/>
            </a:bodyPr>
            <a:lstStyle/>
            <a:p>
              <a:pPr algn="just">
                <a:lnSpc>
                  <a:spcPct val="150000"/>
                </a:lnSpc>
              </a:pPr>
              <a:r>
                <a:rPr lang="en-US" sz="3300" b="1" smtClean="0">
                  <a:solidFill>
                    <a:srgbClr val="FF6600"/>
                  </a:solidFill>
                  <a:latin typeface="Cambria" panose="02040503050406030204" pitchFamily="18" charset="0"/>
                  <a:ea typeface="Cambria" panose="02040503050406030204" pitchFamily="18" charset="0"/>
                </a:rPr>
                <a:t>+ Mục đích hoạt động.</a:t>
              </a:r>
            </a:p>
            <a:p>
              <a:pPr algn="just">
                <a:lnSpc>
                  <a:spcPct val="150000"/>
                </a:lnSpc>
              </a:pPr>
              <a:r>
                <a:rPr lang="en-US" sz="3300" b="1" smtClean="0">
                  <a:solidFill>
                    <a:srgbClr val="FF6600"/>
                  </a:solidFill>
                  <a:latin typeface="Cambria" panose="02040503050406030204" pitchFamily="18" charset="0"/>
                  <a:ea typeface="Cambria" panose="02040503050406030204" pitchFamily="18" charset="0"/>
                </a:rPr>
                <a:t>+ Nhiệm vụ.</a:t>
              </a:r>
            </a:p>
            <a:p>
              <a:pPr algn="just">
                <a:lnSpc>
                  <a:spcPct val="150000"/>
                </a:lnSpc>
              </a:pPr>
              <a:r>
                <a:rPr lang="en-US" sz="3300" b="1" smtClean="0">
                  <a:solidFill>
                    <a:srgbClr val="FF6600"/>
                  </a:solidFill>
                  <a:latin typeface="Cambria" panose="02040503050406030204" pitchFamily="18" charset="0"/>
                  <a:ea typeface="Cambria" panose="02040503050406030204" pitchFamily="18" charset="0"/>
                </a:rPr>
                <a:t>+ Hình thức giới thiệu.</a:t>
              </a:r>
            </a:p>
            <a:p>
              <a:pPr algn="just">
                <a:lnSpc>
                  <a:spcPct val="150000"/>
                </a:lnSpc>
              </a:pPr>
              <a:r>
                <a:rPr lang="en-US" sz="3300" b="1" smtClean="0">
                  <a:solidFill>
                    <a:srgbClr val="FF6600"/>
                  </a:solidFill>
                  <a:latin typeface="Cambria" panose="02040503050406030204" pitchFamily="18" charset="0"/>
                  <a:ea typeface="Cambria" panose="02040503050406030204" pitchFamily="18" charset="0"/>
                </a:rPr>
                <a:t>+ Phân công công việc.</a:t>
              </a:r>
              <a:endParaRPr lang="en-US" sz="3300" b="1">
                <a:solidFill>
                  <a:srgbClr val="FF6600"/>
                </a:solidFill>
                <a:latin typeface="Cambria" panose="02040503050406030204" pitchFamily="18" charset="0"/>
                <a:ea typeface="Cambria" panose="02040503050406030204" pitchFamily="18" charset="0"/>
              </a:endParaRPr>
            </a:p>
          </p:txBody>
        </p:sp>
      </p:grpSp>
      <p:grpSp>
        <p:nvGrpSpPr>
          <p:cNvPr id="7" name="Group 6"/>
          <p:cNvGrpSpPr/>
          <p:nvPr/>
        </p:nvGrpSpPr>
        <p:grpSpPr>
          <a:xfrm>
            <a:off x="6327199" y="66240"/>
            <a:ext cx="4995863" cy="1581150"/>
            <a:chOff x="252583" y="146709"/>
            <a:chExt cx="4995863" cy="1581150"/>
          </a:xfrm>
        </p:grpSpPr>
        <p:pic>
          <p:nvPicPr>
            <p:cNvPr id="8" name="图片 62"/>
            <p:cNvPicPr>
              <a:picLocks noChangeAspect="1"/>
            </p:cNvPicPr>
            <p:nvPr/>
          </p:nvPicPr>
          <p:blipFill rotWithShape="1">
            <a:blip r:embed="rId2" cstate="print">
              <a:extLst>
                <a:ext uri="{28A0092B-C50C-407E-A947-70E740481C1C}">
                  <a14:useLocalDpi xmlns:a14="http://schemas.microsoft.com/office/drawing/2010/main" val="0"/>
                </a:ext>
              </a:extLst>
            </a:blip>
            <a:srcRect l="741" t="57748" r="58281" b="15018"/>
            <a:stretch/>
          </p:blipFill>
          <p:spPr>
            <a:xfrm>
              <a:off x="252583" y="146709"/>
              <a:ext cx="4995863" cy="1581150"/>
            </a:xfrm>
            <a:prstGeom prst="rect">
              <a:avLst/>
            </a:prstGeom>
          </p:spPr>
        </p:pic>
        <p:sp>
          <p:nvSpPr>
            <p:cNvPr id="9" name="TextBox 8"/>
            <p:cNvSpPr txBox="1"/>
            <p:nvPr/>
          </p:nvSpPr>
          <p:spPr>
            <a:xfrm>
              <a:off x="770575" y="791884"/>
              <a:ext cx="3707295" cy="707886"/>
            </a:xfrm>
            <a:prstGeom prst="rect">
              <a:avLst/>
            </a:prstGeom>
            <a:noFill/>
          </p:spPr>
          <p:txBody>
            <a:bodyPr wrap="square" rtlCol="0">
              <a:prstTxWarp prst="textArchUp">
                <a:avLst/>
              </a:prstTxWarp>
              <a:spAutoFit/>
            </a:bodyPr>
            <a:lstStyle/>
            <a:p>
              <a:pPr algn="ctr"/>
              <a:r>
                <a:rPr lang="en-US" sz="4000" b="1" smtClean="0">
                  <a:solidFill>
                    <a:schemeClr val="accent3">
                      <a:lumMod val="50000"/>
                    </a:schemeClr>
                  </a:solidFill>
                  <a:latin typeface="Cambria" panose="02040503050406030204" pitchFamily="18" charset="0"/>
                  <a:ea typeface="Cambria" panose="02040503050406030204" pitchFamily="18" charset="0"/>
                </a:rPr>
                <a:t>NỘI DUNG</a:t>
              </a:r>
              <a:endParaRPr lang="en-US" sz="4000" b="1">
                <a:solidFill>
                  <a:schemeClr val="accent3">
                    <a:lumMod val="50000"/>
                  </a:schemeClr>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8002228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自定义 64">
      <a:dk1>
        <a:sysClr val="windowText" lastClr="000000"/>
      </a:dk1>
      <a:lt1>
        <a:srgbClr val="FFFFFF"/>
      </a:lt1>
      <a:dk2>
        <a:srgbClr val="2D3847"/>
      </a:dk2>
      <a:lt2>
        <a:srgbClr val="EBF0F4"/>
      </a:lt2>
      <a:accent1>
        <a:srgbClr val="377ECD"/>
      </a:accent1>
      <a:accent2>
        <a:srgbClr val="5FC8A9"/>
      </a:accent2>
      <a:accent3>
        <a:srgbClr val="377ECD"/>
      </a:accent3>
      <a:accent4>
        <a:srgbClr val="5FC8A9"/>
      </a:accent4>
      <a:accent5>
        <a:srgbClr val="377ECD"/>
      </a:accent5>
      <a:accent6>
        <a:srgbClr val="5FC8A9"/>
      </a:accent6>
      <a:hlink>
        <a:srgbClr val="0563C1"/>
      </a:hlink>
      <a:folHlink>
        <a:srgbClr val="954F72"/>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139</TotalTime>
  <Words>538</Words>
  <Application>Microsoft Office PowerPoint</Application>
  <PresentationFormat>Widescreen</PresentationFormat>
  <Paragraphs>78</Paragraphs>
  <Slides>21</Slides>
  <Notes>2</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21</vt:i4>
      </vt:variant>
    </vt:vector>
  </HeadingPairs>
  <TitlesOfParts>
    <vt:vector size="34" baseType="lpstr">
      <vt:lpstr>宋体</vt:lpstr>
      <vt:lpstr>#9Slide07 HoneyCream</vt:lpstr>
      <vt:lpstr>Arial</vt:lpstr>
      <vt:lpstr>Calibri</vt:lpstr>
      <vt:lpstr>Cambria</vt:lpstr>
      <vt:lpstr>等线</vt:lpstr>
      <vt:lpstr>SVN-Newton</vt:lpstr>
      <vt:lpstr>Times New Roman</vt:lpstr>
      <vt:lpstr>字魂156号-萌趣苏打饼</vt:lpstr>
      <vt:lpstr>思源黑体 CN Bold</vt:lpstr>
      <vt:lpstr>思源黑体 CN Medium</vt:lpstr>
      <vt:lpstr>Office 主题</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BÍCH</dc:creator>
  <cp:keywords>MĂNGNON</cp:keywords>
  <cp:lastModifiedBy>Laptop T&amp;T</cp:lastModifiedBy>
  <cp:revision>23</cp:revision>
  <dcterms:created xsi:type="dcterms:W3CDTF">2023-10-21T13:54:24Z</dcterms:created>
  <dcterms:modified xsi:type="dcterms:W3CDTF">2023-10-22T14:16:22Z</dcterms:modified>
</cp:coreProperties>
</file>