
<file path=[Content_Types].xml><?xml version="1.0" encoding="utf-8"?>
<Types xmlns="http://schemas.openxmlformats.org/package/2006/content-types">
  <Default Extension="png" ContentType="image/png"/>
  <Default Extension="mp3" ContentType="audio/unknown"/>
  <Default Extension="bin" ContentType="application/vnd.openxmlformats-officedocument.oleObject"/>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mp4" ContentType="video/unknown"/>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8" r:id="rId4"/>
    <p:sldMasterId id="2147483687" r:id="rId5"/>
    <p:sldMasterId id="2147483706" r:id="rId6"/>
    <p:sldMasterId id="2147483719" r:id="rId7"/>
    <p:sldMasterId id="2147483732" r:id="rId8"/>
  </p:sldMasterIdLst>
  <p:notesMasterIdLst>
    <p:notesMasterId r:id="rId21"/>
  </p:notesMasterIdLst>
  <p:sldIdLst>
    <p:sldId id="256" r:id="rId9"/>
    <p:sldId id="305" r:id="rId10"/>
    <p:sldId id="289" r:id="rId11"/>
    <p:sldId id="302" r:id="rId12"/>
    <p:sldId id="303" r:id="rId13"/>
    <p:sldId id="306" r:id="rId14"/>
    <p:sldId id="307" r:id="rId15"/>
    <p:sldId id="288" r:id="rId16"/>
    <p:sldId id="308" r:id="rId17"/>
    <p:sldId id="304" r:id="rId18"/>
    <p:sldId id="309" r:id="rId19"/>
    <p:sldId id="295" r:id="rId20"/>
  </p:sldIdLst>
  <p:sldSz cx="9144000" cy="5143500" type="screen16x9"/>
  <p:notesSz cx="6858000" cy="9144000"/>
  <p:embeddedFontLst>
    <p:embeddedFont>
      <p:font typeface="Georgia" pitchFamily="18" charset="0"/>
      <p:regular r:id="rId22"/>
      <p:bold r:id="rId23"/>
      <p:italic r:id="rId24"/>
      <p:boldItalic r:id="rId25"/>
    </p:embeddedFont>
    <p:embeddedFont>
      <p:font typeface="宋体" pitchFamily="2" charset="-122"/>
      <p:regular r:id="rId26"/>
    </p:embeddedFont>
    <p:embeddedFont>
      <p:font typeface="Trebuchet MS" pitchFamily="34" charset="0"/>
      <p:regular r:id="rId27"/>
      <p:bold r:id="rId28"/>
      <p:italic r:id="rId29"/>
      <p:boldItalic r:id="rId30"/>
    </p:embeddedFont>
    <p:embeddedFont>
      <p:font typeface="HP001 4 hàng" pitchFamily="34" charset="0"/>
      <p:regular r:id="rId31"/>
      <p:bold r:id="rId32"/>
    </p:embeddedFont>
    <p:embeddedFont>
      <p:font typeface="Arial-Rounded" charset="0"/>
      <p:regular r:id="rId33"/>
    </p:embeddedFont>
    <p:embeddedFont>
      <p:font typeface="Calibri" pitchFamily="34" charset="0"/>
      <p:regular r:id="rId34"/>
      <p:bold r:id="rId35"/>
      <p:italic r:id="rId36"/>
      <p:boldItalic r:id="rId37"/>
    </p:embeddedFont>
  </p:embeddedFontLst>
  <p:custDataLst>
    <p:tags r:id="rId38"/>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Phần Mặc định" id="{89293C27-06D2-442F-A694-0966E65ACEDD}">
          <p14:sldIdLst>
            <p14:sldId id="256"/>
            <p14:sldId id="305"/>
          </p14:sldIdLst>
        </p14:section>
        <p14:section name="Tiết 1" id="{694160BE-F2C5-4F1F-9227-A8A060926D5B}">
          <p14:sldIdLst>
            <p14:sldId id="289"/>
          </p14:sldIdLst>
        </p14:section>
        <p14:section name="Tiết 2" id="{47239A1A-9B72-4DA5-96A7-F8786F163078}">
          <p14:sldIdLst>
            <p14:sldId id="302"/>
            <p14:sldId id="303"/>
            <p14:sldId id="306"/>
            <p14:sldId id="307"/>
            <p14:sldId id="288"/>
            <p14:sldId id="308"/>
            <p14:sldId id="304"/>
            <p14:sldId id="309"/>
            <p14:sldId id="295"/>
          </p14:sldIdLst>
        </p14:section>
        <p14:section name="Tiết 3" id="{8DB3B22B-32B6-4C3F-838D-DF98A9DBE4B7}">
          <p14:sldIdLst/>
        </p14:section>
        <p14:section name="Tiết 4" id="{30D029CA-39C5-4833-936C-43C5EF842993}">
          <p14:sldIdLst/>
        </p14:section>
      </p14:sectionLst>
    </p:ex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4420"/>
    <a:srgbClr val="4CA420"/>
    <a:srgbClr val="679C31"/>
    <a:srgbClr val="920000"/>
    <a:srgbClr val="F56636"/>
    <a:srgbClr val="EF2A19"/>
    <a:srgbClr val="A9250B"/>
    <a:srgbClr val="FF6600"/>
    <a:srgbClr val="8CB823"/>
    <a:srgbClr val="C4D8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ADC2EE-9B3C-458B-A42D-C4ACB5BF02CE}" v="893" dt="2020-08-13T12:42:42.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20588" autoAdjust="0"/>
    <p:restoredTop sz="94660"/>
  </p:normalViewPr>
  <p:slideViewPr>
    <p:cSldViewPr snapToGrid="0">
      <p:cViewPr>
        <p:scale>
          <a:sx n="80" d="100"/>
          <a:sy n="80" d="100"/>
        </p:scale>
        <p:origin x="-852" y="-34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font" Target="fonts/font5.fntdata"/><Relationship Id="rId39" Type="http://schemas.openxmlformats.org/officeDocument/2006/relationships/presProps" Target="presProps.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ableStyles" Target="tableStyles.xml"/><Relationship Id="rId50"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am Thi Minh Phuong" userId="59a886c1-9eb9-4e41-a264-fe10a6ee0c2c" providerId="ADAL" clId="{70ADC2EE-9B3C-458B-A42D-C4ACB5BF02CE}"/>
    <pc:docChg chg="undo custSel addSld delSld modSld sldOrd modSection">
      <pc:chgData name="Pham Thi Minh Phuong" userId="59a886c1-9eb9-4e41-a264-fe10a6ee0c2c" providerId="ADAL" clId="{70ADC2EE-9B3C-458B-A42D-C4ACB5BF02CE}" dt="2020-08-13T12:43:09.445" v="1275" actId="47"/>
      <pc:docMkLst>
        <pc:docMk/>
      </pc:docMkLst>
      <pc:sldChg chg="del">
        <pc:chgData name="Pham Thi Minh Phuong" userId="59a886c1-9eb9-4e41-a264-fe10a6ee0c2c" providerId="ADAL" clId="{70ADC2EE-9B3C-458B-A42D-C4ACB5BF02CE}" dt="2020-08-13T12:43:09.445" v="1275" actId="47"/>
        <pc:sldMkLst>
          <pc:docMk/>
          <pc:sldMk cId="0" sldId="265"/>
        </pc:sldMkLst>
      </pc:sldChg>
      <pc:sldChg chg="ord">
        <pc:chgData name="Pham Thi Minh Phuong" userId="59a886c1-9eb9-4e41-a264-fe10a6ee0c2c" providerId="ADAL" clId="{70ADC2EE-9B3C-458B-A42D-C4ACB5BF02CE}" dt="2020-08-13T12:22:30.495" v="697"/>
        <pc:sldMkLst>
          <pc:docMk/>
          <pc:sldMk cId="2825134617" sldId="270"/>
        </pc:sldMkLst>
      </pc:sldChg>
      <pc:sldChg chg="addSp delSp modSp add mod delAnim modAnim">
        <pc:chgData name="Pham Thi Minh Phuong" userId="59a886c1-9eb9-4e41-a264-fe10a6ee0c2c" providerId="ADAL" clId="{70ADC2EE-9B3C-458B-A42D-C4ACB5BF02CE}" dt="2020-08-13T12:02:50.467" v="47"/>
        <pc:sldMkLst>
          <pc:docMk/>
          <pc:sldMk cId="2645575311" sldId="280"/>
        </pc:sldMkLst>
        <pc:spChg chg="mod">
          <ac:chgData name="Pham Thi Minh Phuong" userId="59a886c1-9eb9-4e41-a264-fe10a6ee0c2c" providerId="ADAL" clId="{70ADC2EE-9B3C-458B-A42D-C4ACB5BF02CE}" dt="2020-08-13T11:43:31.795" v="30" actId="1076"/>
          <ac:spMkLst>
            <pc:docMk/>
            <pc:sldMk cId="2645575311" sldId="280"/>
            <ac:spMk id="4" creationId="{DAECB3AA-DE44-4B2E-8E42-EC1E254E3EC5}"/>
          </ac:spMkLst>
        </pc:spChg>
        <pc:spChg chg="del mod">
          <ac:chgData name="Pham Thi Minh Phuong" userId="59a886c1-9eb9-4e41-a264-fe10a6ee0c2c" providerId="ADAL" clId="{70ADC2EE-9B3C-458B-A42D-C4ACB5BF02CE}" dt="2020-08-13T11:42:41.313" v="5" actId="478"/>
          <ac:spMkLst>
            <pc:docMk/>
            <pc:sldMk cId="2645575311" sldId="280"/>
            <ac:spMk id="5" creationId="{D97AFF8F-506F-4519-A1B5-52D97C6C130F}"/>
          </ac:spMkLst>
        </pc:spChg>
        <pc:spChg chg="del mod">
          <ac:chgData name="Pham Thi Minh Phuong" userId="59a886c1-9eb9-4e41-a264-fe10a6ee0c2c" providerId="ADAL" clId="{70ADC2EE-9B3C-458B-A42D-C4ACB5BF02CE}" dt="2020-08-13T11:42:37.781" v="3" actId="478"/>
          <ac:spMkLst>
            <pc:docMk/>
            <pc:sldMk cId="2645575311" sldId="280"/>
            <ac:spMk id="6" creationId="{BEF69370-038A-4CCC-B259-2DF7CD5468DF}"/>
          </ac:spMkLst>
        </pc:spChg>
        <pc:picChg chg="del">
          <ac:chgData name="Pham Thi Minh Phuong" userId="59a886c1-9eb9-4e41-a264-fe10a6ee0c2c" providerId="ADAL" clId="{70ADC2EE-9B3C-458B-A42D-C4ACB5BF02CE}" dt="2020-08-13T11:42:34.624" v="1" actId="478"/>
          <ac:picMkLst>
            <pc:docMk/>
            <pc:sldMk cId="2645575311" sldId="280"/>
            <ac:picMk id="3" creationId="{27C78D3E-DE5B-4098-A02B-EF0192F8D4A2}"/>
          </ac:picMkLst>
        </pc:picChg>
        <pc:picChg chg="add mod modCrop">
          <ac:chgData name="Pham Thi Minh Phuong" userId="59a886c1-9eb9-4e41-a264-fe10a6ee0c2c" providerId="ADAL" clId="{70ADC2EE-9B3C-458B-A42D-C4ACB5BF02CE}" dt="2020-08-13T11:49:54.897" v="34" actId="1076"/>
          <ac:picMkLst>
            <pc:docMk/>
            <pc:sldMk cId="2645575311" sldId="280"/>
            <ac:picMk id="7" creationId="{456507CA-563C-4E84-96BC-D406D155209E}"/>
          </ac:picMkLst>
        </pc:picChg>
        <pc:picChg chg="add mod modCrop">
          <ac:chgData name="Pham Thi Minh Phuong" userId="59a886c1-9eb9-4e41-a264-fe10a6ee0c2c" providerId="ADAL" clId="{70ADC2EE-9B3C-458B-A42D-C4ACB5BF02CE}" dt="2020-08-13T12:01:26.223" v="41" actId="1076"/>
          <ac:picMkLst>
            <pc:docMk/>
            <pc:sldMk cId="2645575311" sldId="280"/>
            <ac:picMk id="8" creationId="{184C4DBE-C93C-41EF-923B-72B16638A915}"/>
          </ac:picMkLst>
        </pc:picChg>
      </pc:sldChg>
      <pc:sldChg chg="addSp delSp modSp add mod modTransition addAnim delAnim modAnim">
        <pc:chgData name="Pham Thi Minh Phuong" userId="59a886c1-9eb9-4e41-a264-fe10a6ee0c2c" providerId="ADAL" clId="{70ADC2EE-9B3C-458B-A42D-C4ACB5BF02CE}" dt="2020-08-13T12:20:36.271" v="618" actId="1076"/>
        <pc:sldMkLst>
          <pc:docMk/>
          <pc:sldMk cId="4085870559" sldId="281"/>
        </pc:sldMkLst>
        <pc:spChg chg="mod">
          <ac:chgData name="Pham Thi Minh Phuong" userId="59a886c1-9eb9-4e41-a264-fe10a6ee0c2c" providerId="ADAL" clId="{70ADC2EE-9B3C-458B-A42D-C4ACB5BF02CE}" dt="2020-08-13T12:20:36.271" v="618" actId="1076"/>
          <ac:spMkLst>
            <pc:docMk/>
            <pc:sldMk cId="4085870559" sldId="281"/>
            <ac:spMk id="4" creationId="{DAECB3AA-DE44-4B2E-8E42-EC1E254E3EC5}"/>
          </ac:spMkLst>
        </pc:spChg>
        <pc:spChg chg="add del mod">
          <ac:chgData name="Pham Thi Minh Phuong" userId="59a886c1-9eb9-4e41-a264-fe10a6ee0c2c" providerId="ADAL" clId="{70ADC2EE-9B3C-458B-A42D-C4ACB5BF02CE}" dt="2020-08-13T12:05:09.241" v="159" actId="478"/>
          <ac:spMkLst>
            <pc:docMk/>
            <pc:sldMk cId="4085870559" sldId="281"/>
            <ac:spMk id="5" creationId="{4B0C02D3-BE6B-4097-8EEA-F4160CA348FB}"/>
          </ac:spMkLst>
        </pc:spChg>
        <pc:spChg chg="add del mod">
          <ac:chgData name="Pham Thi Minh Phuong" userId="59a886c1-9eb9-4e41-a264-fe10a6ee0c2c" providerId="ADAL" clId="{70ADC2EE-9B3C-458B-A42D-C4ACB5BF02CE}" dt="2020-08-13T12:18:54.657" v="552" actId="478"/>
          <ac:spMkLst>
            <pc:docMk/>
            <pc:sldMk cId="4085870559" sldId="281"/>
            <ac:spMk id="6" creationId="{17DAEFD8-428E-45E8-A326-6B222640B924}"/>
          </ac:spMkLst>
        </pc:spChg>
        <pc:spChg chg="add del mod">
          <ac:chgData name="Pham Thi Minh Phuong" userId="59a886c1-9eb9-4e41-a264-fe10a6ee0c2c" providerId="ADAL" clId="{70ADC2EE-9B3C-458B-A42D-C4ACB5BF02CE}" dt="2020-08-13T12:19:21.928" v="590" actId="20577"/>
          <ac:spMkLst>
            <pc:docMk/>
            <pc:sldMk cId="4085870559" sldId="281"/>
            <ac:spMk id="9" creationId="{7B87E5EA-B738-483C-BD90-0802211D530F}"/>
          </ac:spMkLst>
        </pc:spChg>
        <pc:spChg chg="add mod">
          <ac:chgData name="Pham Thi Minh Phuong" userId="59a886c1-9eb9-4e41-a264-fe10a6ee0c2c" providerId="ADAL" clId="{70ADC2EE-9B3C-458B-A42D-C4ACB5BF02CE}" dt="2020-08-13T12:19:31.589" v="592" actId="1076"/>
          <ac:spMkLst>
            <pc:docMk/>
            <pc:sldMk cId="4085870559" sldId="281"/>
            <ac:spMk id="10" creationId="{6AC064CB-F32F-40DB-A8F8-D2BDF9EB5902}"/>
          </ac:spMkLst>
        </pc:spChg>
        <pc:spChg chg="add mod">
          <ac:chgData name="Pham Thi Minh Phuong" userId="59a886c1-9eb9-4e41-a264-fe10a6ee0c2c" providerId="ADAL" clId="{70ADC2EE-9B3C-458B-A42D-C4ACB5BF02CE}" dt="2020-08-13T12:20:16.844" v="616" actId="1076"/>
          <ac:spMkLst>
            <pc:docMk/>
            <pc:sldMk cId="4085870559" sldId="281"/>
            <ac:spMk id="11" creationId="{40914BD5-55B4-4A73-8F34-EF6C6547B99C}"/>
          </ac:spMkLst>
        </pc:spChg>
        <pc:picChg chg="add del mod">
          <ac:chgData name="Pham Thi Minh Phuong" userId="59a886c1-9eb9-4e41-a264-fe10a6ee0c2c" providerId="ADAL" clId="{70ADC2EE-9B3C-458B-A42D-C4ACB5BF02CE}" dt="2020-08-13T12:18:44.605" v="549" actId="478"/>
          <ac:picMkLst>
            <pc:docMk/>
            <pc:sldMk cId="4085870559" sldId="281"/>
            <ac:picMk id="3" creationId="{A67A21D7-114B-4DE2-9C48-8241812B59C5}"/>
          </ac:picMkLst>
        </pc:picChg>
        <pc:picChg chg="del">
          <ac:chgData name="Pham Thi Minh Phuong" userId="59a886c1-9eb9-4e41-a264-fe10a6ee0c2c" providerId="ADAL" clId="{70ADC2EE-9B3C-458B-A42D-C4ACB5BF02CE}" dt="2020-08-13T12:03:36.089" v="50" actId="478"/>
          <ac:picMkLst>
            <pc:docMk/>
            <pc:sldMk cId="4085870559" sldId="281"/>
            <ac:picMk id="7" creationId="{456507CA-563C-4E84-96BC-D406D155209E}"/>
          </ac:picMkLst>
        </pc:picChg>
        <pc:picChg chg="del">
          <ac:chgData name="Pham Thi Minh Phuong" userId="59a886c1-9eb9-4e41-a264-fe10a6ee0c2c" providerId="ADAL" clId="{70ADC2EE-9B3C-458B-A42D-C4ACB5BF02CE}" dt="2020-08-13T12:03:35.219" v="49" actId="478"/>
          <ac:picMkLst>
            <pc:docMk/>
            <pc:sldMk cId="4085870559" sldId="281"/>
            <ac:picMk id="8" creationId="{184C4DBE-C93C-41EF-923B-72B16638A915}"/>
          </ac:picMkLst>
        </pc:picChg>
      </pc:sldChg>
      <pc:sldChg chg="addSp delSp modSp add mod delAnim modAnim">
        <pc:chgData name="Pham Thi Minh Phuong" userId="59a886c1-9eb9-4e41-a264-fe10a6ee0c2c" providerId="ADAL" clId="{70ADC2EE-9B3C-458B-A42D-C4ACB5BF02CE}" dt="2020-08-13T12:18:05.945" v="548"/>
        <pc:sldMkLst>
          <pc:docMk/>
          <pc:sldMk cId="3398830490" sldId="282"/>
        </pc:sldMkLst>
        <pc:spChg chg="mod">
          <ac:chgData name="Pham Thi Minh Phuong" userId="59a886c1-9eb9-4e41-a264-fe10a6ee0c2c" providerId="ADAL" clId="{70ADC2EE-9B3C-458B-A42D-C4ACB5BF02CE}" dt="2020-08-13T12:10:40.993" v="358" actId="1076"/>
          <ac:spMkLst>
            <pc:docMk/>
            <pc:sldMk cId="3398830490" sldId="282"/>
            <ac:spMk id="4" creationId="{DAECB3AA-DE44-4B2E-8E42-EC1E254E3EC5}"/>
          </ac:spMkLst>
        </pc:spChg>
        <pc:spChg chg="mod">
          <ac:chgData name="Pham Thi Minh Phuong" userId="59a886c1-9eb9-4e41-a264-fe10a6ee0c2c" providerId="ADAL" clId="{70ADC2EE-9B3C-458B-A42D-C4ACB5BF02CE}" dt="2020-08-13T12:12:44.113" v="435" actId="207"/>
          <ac:spMkLst>
            <pc:docMk/>
            <pc:sldMk cId="3398830490" sldId="282"/>
            <ac:spMk id="5" creationId="{D97AFF8F-506F-4519-A1B5-52D97C6C130F}"/>
          </ac:spMkLst>
        </pc:spChg>
        <pc:spChg chg="mod">
          <ac:chgData name="Pham Thi Minh Phuong" userId="59a886c1-9eb9-4e41-a264-fe10a6ee0c2c" providerId="ADAL" clId="{70ADC2EE-9B3C-458B-A42D-C4ACB5BF02CE}" dt="2020-08-13T12:17:56.132" v="546" actId="1076"/>
          <ac:spMkLst>
            <pc:docMk/>
            <pc:sldMk cId="3398830490" sldId="282"/>
            <ac:spMk id="6" creationId="{BEF69370-038A-4CCC-B259-2DF7CD5468DF}"/>
          </ac:spMkLst>
        </pc:spChg>
        <pc:spChg chg="add mod ord">
          <ac:chgData name="Pham Thi Minh Phuong" userId="59a886c1-9eb9-4e41-a264-fe10a6ee0c2c" providerId="ADAL" clId="{70ADC2EE-9B3C-458B-A42D-C4ACB5BF02CE}" dt="2020-08-13T12:11:58.156" v="411" actId="14100"/>
          <ac:spMkLst>
            <pc:docMk/>
            <pc:sldMk cId="3398830490" sldId="282"/>
            <ac:spMk id="8" creationId="{63EAF4D1-AA65-4EFA-BD15-B31C71E1FD91}"/>
          </ac:spMkLst>
        </pc:spChg>
        <pc:spChg chg="add mod">
          <ac:chgData name="Pham Thi Minh Phuong" userId="59a886c1-9eb9-4e41-a264-fe10a6ee0c2c" providerId="ADAL" clId="{70ADC2EE-9B3C-458B-A42D-C4ACB5BF02CE}" dt="2020-08-13T12:12:37.912" v="434" actId="207"/>
          <ac:spMkLst>
            <pc:docMk/>
            <pc:sldMk cId="3398830490" sldId="282"/>
            <ac:spMk id="9" creationId="{DB9B755B-9E32-4739-B22C-9B8497B3881F}"/>
          </ac:spMkLst>
        </pc:spChg>
        <pc:spChg chg="add mod">
          <ac:chgData name="Pham Thi Minh Phuong" userId="59a886c1-9eb9-4e41-a264-fe10a6ee0c2c" providerId="ADAL" clId="{70ADC2EE-9B3C-458B-A42D-C4ACB5BF02CE}" dt="2020-08-13T12:14:32.834" v="531" actId="1076"/>
          <ac:spMkLst>
            <pc:docMk/>
            <pc:sldMk cId="3398830490" sldId="282"/>
            <ac:spMk id="10" creationId="{A2F459A0-6A26-4DA5-B309-4C38E867922B}"/>
          </ac:spMkLst>
        </pc:spChg>
        <pc:picChg chg="del mod modCrop">
          <ac:chgData name="Pham Thi Minh Phuong" userId="59a886c1-9eb9-4e41-a264-fe10a6ee0c2c" providerId="ADAL" clId="{70ADC2EE-9B3C-458B-A42D-C4ACB5BF02CE}" dt="2020-08-13T12:09:50.004" v="254" actId="478"/>
          <ac:picMkLst>
            <pc:docMk/>
            <pc:sldMk cId="3398830490" sldId="282"/>
            <ac:picMk id="3" creationId="{27C78D3E-DE5B-4098-A02B-EF0192F8D4A2}"/>
          </ac:picMkLst>
        </pc:picChg>
        <pc:picChg chg="add del mod">
          <ac:chgData name="Pham Thi Minh Phuong" userId="59a886c1-9eb9-4e41-a264-fe10a6ee0c2c" providerId="ADAL" clId="{70ADC2EE-9B3C-458B-A42D-C4ACB5BF02CE}" dt="2020-08-13T12:10:15.206" v="259" actId="478"/>
          <ac:picMkLst>
            <pc:docMk/>
            <pc:sldMk cId="3398830490" sldId="282"/>
            <ac:picMk id="7" creationId="{DE9E3206-D168-4D6E-AFDF-845914F93695}"/>
          </ac:picMkLst>
        </pc:picChg>
      </pc:sldChg>
      <pc:sldChg chg="delSp modSp add mod delAnim modAnim">
        <pc:chgData name="Pham Thi Minh Phuong" userId="59a886c1-9eb9-4e41-a264-fe10a6ee0c2c" providerId="ADAL" clId="{70ADC2EE-9B3C-458B-A42D-C4ACB5BF02CE}" dt="2020-08-13T12:22:48.521" v="703"/>
        <pc:sldMkLst>
          <pc:docMk/>
          <pc:sldMk cId="2837296450" sldId="283"/>
        </pc:sldMkLst>
        <pc:spChg chg="mod">
          <ac:chgData name="Pham Thi Minh Phuong" userId="59a886c1-9eb9-4e41-a264-fe10a6ee0c2c" providerId="ADAL" clId="{70ADC2EE-9B3C-458B-A42D-C4ACB5BF02CE}" dt="2020-08-13T12:22:18.764" v="695" actId="20577"/>
          <ac:spMkLst>
            <pc:docMk/>
            <pc:sldMk cId="2837296450" sldId="283"/>
            <ac:spMk id="4" creationId="{DAECB3AA-DE44-4B2E-8E42-EC1E254E3EC5}"/>
          </ac:spMkLst>
        </pc:spChg>
        <pc:spChg chg="del">
          <ac:chgData name="Pham Thi Minh Phuong" userId="59a886c1-9eb9-4e41-a264-fe10a6ee0c2c" providerId="ADAL" clId="{70ADC2EE-9B3C-458B-A42D-C4ACB5BF02CE}" dt="2020-08-13T12:21:39.465" v="625" actId="478"/>
          <ac:spMkLst>
            <pc:docMk/>
            <pc:sldMk cId="2837296450" sldId="283"/>
            <ac:spMk id="5" creationId="{D97AFF8F-506F-4519-A1B5-52D97C6C130F}"/>
          </ac:spMkLst>
        </pc:spChg>
        <pc:spChg chg="del mod">
          <ac:chgData name="Pham Thi Minh Phuong" userId="59a886c1-9eb9-4e41-a264-fe10a6ee0c2c" providerId="ADAL" clId="{70ADC2EE-9B3C-458B-A42D-C4ACB5BF02CE}" dt="2020-08-13T12:21:37.552" v="624" actId="478"/>
          <ac:spMkLst>
            <pc:docMk/>
            <pc:sldMk cId="2837296450" sldId="283"/>
            <ac:spMk id="6" creationId="{BEF69370-038A-4CCC-B259-2DF7CD5468DF}"/>
          </ac:spMkLst>
        </pc:spChg>
        <pc:picChg chg="mod modCrop">
          <ac:chgData name="Pham Thi Minh Phuong" userId="59a886c1-9eb9-4e41-a264-fe10a6ee0c2c" providerId="ADAL" clId="{70ADC2EE-9B3C-458B-A42D-C4ACB5BF02CE}" dt="2020-08-13T12:22:41.978" v="701" actId="1076"/>
          <ac:picMkLst>
            <pc:docMk/>
            <pc:sldMk cId="2837296450" sldId="283"/>
            <ac:picMk id="3" creationId="{27C78D3E-DE5B-4098-A02B-EF0192F8D4A2}"/>
          </ac:picMkLst>
        </pc:picChg>
      </pc:sldChg>
      <pc:sldChg chg="addSp modSp add mod modAnim">
        <pc:chgData name="Pham Thi Minh Phuong" userId="59a886c1-9eb9-4e41-a264-fe10a6ee0c2c" providerId="ADAL" clId="{70ADC2EE-9B3C-458B-A42D-C4ACB5BF02CE}" dt="2020-08-13T12:26:49.807" v="739" actId="571"/>
        <pc:sldMkLst>
          <pc:docMk/>
          <pc:sldMk cId="2088887311" sldId="284"/>
        </pc:sldMkLst>
        <pc:spChg chg="add mod">
          <ac:chgData name="Pham Thi Minh Phuong" userId="59a886c1-9eb9-4e41-a264-fe10a6ee0c2c" providerId="ADAL" clId="{70ADC2EE-9B3C-458B-A42D-C4ACB5BF02CE}" dt="2020-08-13T12:26:15.831" v="734" actId="1582"/>
          <ac:spMkLst>
            <pc:docMk/>
            <pc:sldMk cId="2088887311" sldId="284"/>
            <ac:spMk id="2" creationId="{AA025045-4BEC-4053-AD7F-BB20DBF8B4FF}"/>
          </ac:spMkLst>
        </pc:spChg>
        <pc:spChg chg="mod">
          <ac:chgData name="Pham Thi Minh Phuong" userId="59a886c1-9eb9-4e41-a264-fe10a6ee0c2c" providerId="ADAL" clId="{70ADC2EE-9B3C-458B-A42D-C4ACB5BF02CE}" dt="2020-08-13T12:23:40.053" v="721" actId="14100"/>
          <ac:spMkLst>
            <pc:docMk/>
            <pc:sldMk cId="2088887311" sldId="284"/>
            <ac:spMk id="4" creationId="{DAECB3AA-DE44-4B2E-8E42-EC1E254E3EC5}"/>
          </ac:spMkLst>
        </pc:spChg>
        <pc:spChg chg="add mod">
          <ac:chgData name="Pham Thi Minh Phuong" userId="59a886c1-9eb9-4e41-a264-fe10a6ee0c2c" providerId="ADAL" clId="{70ADC2EE-9B3C-458B-A42D-C4ACB5BF02CE}" dt="2020-08-13T12:26:42.600" v="738" actId="14100"/>
          <ac:spMkLst>
            <pc:docMk/>
            <pc:sldMk cId="2088887311" sldId="284"/>
            <ac:spMk id="5" creationId="{4D1F74B1-A493-4F90-83D0-FFDCD4969EF8}"/>
          </ac:spMkLst>
        </pc:spChg>
        <pc:spChg chg="add mod">
          <ac:chgData name="Pham Thi Minh Phuong" userId="59a886c1-9eb9-4e41-a264-fe10a6ee0c2c" providerId="ADAL" clId="{70ADC2EE-9B3C-458B-A42D-C4ACB5BF02CE}" dt="2020-08-13T12:26:49.807" v="739" actId="571"/>
          <ac:spMkLst>
            <pc:docMk/>
            <pc:sldMk cId="2088887311" sldId="284"/>
            <ac:spMk id="6" creationId="{6E86600A-260E-4EDA-8C1F-2E79C8D20FB9}"/>
          </ac:spMkLst>
        </pc:spChg>
        <pc:picChg chg="mod modCrop">
          <ac:chgData name="Pham Thi Minh Phuong" userId="59a886c1-9eb9-4e41-a264-fe10a6ee0c2c" providerId="ADAL" clId="{70ADC2EE-9B3C-458B-A42D-C4ACB5BF02CE}" dt="2020-08-13T12:25:00.564" v="730" actId="1076"/>
          <ac:picMkLst>
            <pc:docMk/>
            <pc:sldMk cId="2088887311" sldId="284"/>
            <ac:picMk id="3" creationId="{27C78D3E-DE5B-4098-A02B-EF0192F8D4A2}"/>
          </ac:picMkLst>
        </pc:picChg>
      </pc:sldChg>
      <pc:sldChg chg="delSp modSp add mod">
        <pc:chgData name="Pham Thi Minh Phuong" userId="59a886c1-9eb9-4e41-a264-fe10a6ee0c2c" providerId="ADAL" clId="{70ADC2EE-9B3C-458B-A42D-C4ACB5BF02CE}" dt="2020-08-13T12:30:22.459" v="746" actId="1076"/>
        <pc:sldMkLst>
          <pc:docMk/>
          <pc:sldMk cId="3112488098" sldId="285"/>
        </pc:sldMkLst>
        <pc:spChg chg="del">
          <ac:chgData name="Pham Thi Minh Phuong" userId="59a886c1-9eb9-4e41-a264-fe10a6ee0c2c" providerId="ADAL" clId="{70ADC2EE-9B3C-458B-A42D-C4ACB5BF02CE}" dt="2020-08-13T12:30:05.836" v="741" actId="478"/>
          <ac:spMkLst>
            <pc:docMk/>
            <pc:sldMk cId="3112488098" sldId="285"/>
            <ac:spMk id="4" creationId="{DAECB3AA-DE44-4B2E-8E42-EC1E254E3EC5}"/>
          </ac:spMkLst>
        </pc:spChg>
        <pc:picChg chg="mod">
          <ac:chgData name="Pham Thi Minh Phuong" userId="59a886c1-9eb9-4e41-a264-fe10a6ee0c2c" providerId="ADAL" clId="{70ADC2EE-9B3C-458B-A42D-C4ACB5BF02CE}" dt="2020-08-13T12:30:22.459" v="746" actId="1076"/>
          <ac:picMkLst>
            <pc:docMk/>
            <pc:sldMk cId="3112488098" sldId="285"/>
            <ac:picMk id="3" creationId="{27C78D3E-DE5B-4098-A02B-EF0192F8D4A2}"/>
          </ac:picMkLst>
        </pc:picChg>
      </pc:sldChg>
      <pc:sldChg chg="addSp delSp modSp add mod delAnim modAnim">
        <pc:chgData name="Pham Thi Minh Phuong" userId="59a886c1-9eb9-4e41-a264-fe10a6ee0c2c" providerId="ADAL" clId="{70ADC2EE-9B3C-458B-A42D-C4ACB5BF02CE}" dt="2020-08-13T12:38:44.387" v="952" actId="20577"/>
        <pc:sldMkLst>
          <pc:docMk/>
          <pc:sldMk cId="2323096739" sldId="286"/>
        </pc:sldMkLst>
        <pc:spChg chg="add mod">
          <ac:chgData name="Pham Thi Minh Phuong" userId="59a886c1-9eb9-4e41-a264-fe10a6ee0c2c" providerId="ADAL" clId="{70ADC2EE-9B3C-458B-A42D-C4ACB5BF02CE}" dt="2020-08-13T12:35:26.650" v="846" actId="207"/>
          <ac:spMkLst>
            <pc:docMk/>
            <pc:sldMk cId="2323096739" sldId="286"/>
            <ac:spMk id="2" creationId="{112FC4F9-6254-446C-A408-9B87763FFC3D}"/>
          </ac:spMkLst>
        </pc:spChg>
        <pc:spChg chg="mod">
          <ac:chgData name="Pham Thi Minh Phuong" userId="59a886c1-9eb9-4e41-a264-fe10a6ee0c2c" providerId="ADAL" clId="{70ADC2EE-9B3C-458B-A42D-C4ACB5BF02CE}" dt="2020-08-13T12:33:36.556" v="813" actId="1076"/>
          <ac:spMkLst>
            <pc:docMk/>
            <pc:sldMk cId="2323096739" sldId="286"/>
            <ac:spMk id="4" creationId="{DAECB3AA-DE44-4B2E-8E42-EC1E254E3EC5}"/>
          </ac:spMkLst>
        </pc:spChg>
        <pc:spChg chg="add mod">
          <ac:chgData name="Pham Thi Minh Phuong" userId="59a886c1-9eb9-4e41-a264-fe10a6ee0c2c" providerId="ADAL" clId="{70ADC2EE-9B3C-458B-A42D-C4ACB5BF02CE}" dt="2020-08-13T12:36:16.184" v="863" actId="207"/>
          <ac:spMkLst>
            <pc:docMk/>
            <pc:sldMk cId="2323096739" sldId="286"/>
            <ac:spMk id="5" creationId="{E70D5203-C913-4D7A-BAE1-08A9F14E5A39}"/>
          </ac:spMkLst>
        </pc:spChg>
        <pc:spChg chg="add mod">
          <ac:chgData name="Pham Thi Minh Phuong" userId="59a886c1-9eb9-4e41-a264-fe10a6ee0c2c" providerId="ADAL" clId="{70ADC2EE-9B3C-458B-A42D-C4ACB5BF02CE}" dt="2020-08-13T12:36:38.406" v="877" actId="1076"/>
          <ac:spMkLst>
            <pc:docMk/>
            <pc:sldMk cId="2323096739" sldId="286"/>
            <ac:spMk id="6" creationId="{B95B6E9E-E64A-4DCE-A748-3BFC97161753}"/>
          </ac:spMkLst>
        </pc:spChg>
        <pc:spChg chg="add del mod">
          <ac:chgData name="Pham Thi Minh Phuong" userId="59a886c1-9eb9-4e41-a264-fe10a6ee0c2c" providerId="ADAL" clId="{70ADC2EE-9B3C-458B-A42D-C4ACB5BF02CE}" dt="2020-08-13T12:36:54.027" v="880" actId="478"/>
          <ac:spMkLst>
            <pc:docMk/>
            <pc:sldMk cId="2323096739" sldId="286"/>
            <ac:spMk id="7" creationId="{4DCDB8D1-E32A-4FBE-A792-EFB28FD7C8D9}"/>
          </ac:spMkLst>
        </pc:spChg>
        <pc:spChg chg="add mod">
          <ac:chgData name="Pham Thi Minh Phuong" userId="59a886c1-9eb9-4e41-a264-fe10a6ee0c2c" providerId="ADAL" clId="{70ADC2EE-9B3C-458B-A42D-C4ACB5BF02CE}" dt="2020-08-13T12:38:17.195" v="937" actId="1038"/>
          <ac:spMkLst>
            <pc:docMk/>
            <pc:sldMk cId="2323096739" sldId="286"/>
            <ac:spMk id="8" creationId="{CBBFFB9C-BE2C-49E6-A050-4CD40B5FD726}"/>
          </ac:spMkLst>
        </pc:spChg>
        <pc:spChg chg="add mod">
          <ac:chgData name="Pham Thi Minh Phuong" userId="59a886c1-9eb9-4e41-a264-fe10a6ee0c2c" providerId="ADAL" clId="{70ADC2EE-9B3C-458B-A42D-C4ACB5BF02CE}" dt="2020-08-13T12:38:07.998" v="925" actId="20577"/>
          <ac:spMkLst>
            <pc:docMk/>
            <pc:sldMk cId="2323096739" sldId="286"/>
            <ac:spMk id="9" creationId="{BF504A1A-8443-494E-BC4E-32D77EFC1CE9}"/>
          </ac:spMkLst>
        </pc:spChg>
        <pc:spChg chg="add del mod">
          <ac:chgData name="Pham Thi Minh Phuong" userId="59a886c1-9eb9-4e41-a264-fe10a6ee0c2c" providerId="ADAL" clId="{70ADC2EE-9B3C-458B-A42D-C4ACB5BF02CE}" dt="2020-08-13T12:38:26.983" v="940" actId="478"/>
          <ac:spMkLst>
            <pc:docMk/>
            <pc:sldMk cId="2323096739" sldId="286"/>
            <ac:spMk id="10" creationId="{B8D60F63-3909-4B38-8CA3-C56FD2E8F0F7}"/>
          </ac:spMkLst>
        </pc:spChg>
        <pc:spChg chg="add mod">
          <ac:chgData name="Pham Thi Minh Phuong" userId="59a886c1-9eb9-4e41-a264-fe10a6ee0c2c" providerId="ADAL" clId="{70ADC2EE-9B3C-458B-A42D-C4ACB5BF02CE}" dt="2020-08-13T12:38:44.387" v="952" actId="20577"/>
          <ac:spMkLst>
            <pc:docMk/>
            <pc:sldMk cId="2323096739" sldId="286"/>
            <ac:spMk id="11" creationId="{34226D4E-3F01-4C02-81D6-DF350CD10A44}"/>
          </ac:spMkLst>
        </pc:spChg>
        <pc:picChg chg="mod modCrop">
          <ac:chgData name="Pham Thi Minh Phuong" userId="59a886c1-9eb9-4e41-a264-fe10a6ee0c2c" providerId="ADAL" clId="{70ADC2EE-9B3C-458B-A42D-C4ACB5BF02CE}" dt="2020-08-13T12:33:08.040" v="762" actId="14100"/>
          <ac:picMkLst>
            <pc:docMk/>
            <pc:sldMk cId="2323096739" sldId="286"/>
            <ac:picMk id="3" creationId="{27C78D3E-DE5B-4098-A02B-EF0192F8D4A2}"/>
          </ac:picMkLst>
        </pc:picChg>
      </pc:sldChg>
      <pc:sldChg chg="addSp modSp add mod modAnim">
        <pc:chgData name="Pham Thi Minh Phuong" userId="59a886c1-9eb9-4e41-a264-fe10a6ee0c2c" providerId="ADAL" clId="{70ADC2EE-9B3C-458B-A42D-C4ACB5BF02CE}" dt="2020-08-13T12:42:42.922" v="1274" actId="207"/>
        <pc:sldMkLst>
          <pc:docMk/>
          <pc:sldMk cId="3456317301" sldId="287"/>
        </pc:sldMkLst>
        <pc:spChg chg="mod">
          <ac:chgData name="Pham Thi Minh Phuong" userId="59a886c1-9eb9-4e41-a264-fe10a6ee0c2c" providerId="ADAL" clId="{70ADC2EE-9B3C-458B-A42D-C4ACB5BF02CE}" dt="2020-08-13T12:40:29.960" v="1027" actId="1076"/>
          <ac:spMkLst>
            <pc:docMk/>
            <pc:sldMk cId="3456317301" sldId="287"/>
            <ac:spMk id="4" creationId="{DAECB3AA-DE44-4B2E-8E42-EC1E254E3EC5}"/>
          </ac:spMkLst>
        </pc:spChg>
        <pc:spChg chg="add mod">
          <ac:chgData name="Pham Thi Minh Phuong" userId="59a886c1-9eb9-4e41-a264-fe10a6ee0c2c" providerId="ADAL" clId="{70ADC2EE-9B3C-458B-A42D-C4ACB5BF02CE}" dt="2020-08-13T12:41:04.432" v="1067" actId="14100"/>
          <ac:spMkLst>
            <pc:docMk/>
            <pc:sldMk cId="3456317301" sldId="287"/>
            <ac:spMk id="5" creationId="{8EE7D316-1524-4456-B263-AED08A2F4A8F}"/>
          </ac:spMkLst>
        </pc:spChg>
        <pc:spChg chg="add mod">
          <ac:chgData name="Pham Thi Minh Phuong" userId="59a886c1-9eb9-4e41-a264-fe10a6ee0c2c" providerId="ADAL" clId="{70ADC2EE-9B3C-458B-A42D-C4ACB5BF02CE}" dt="2020-08-13T12:42:42.922" v="1274" actId="207"/>
          <ac:spMkLst>
            <pc:docMk/>
            <pc:sldMk cId="3456317301" sldId="287"/>
            <ac:spMk id="6" creationId="{FD33C0DE-D76D-49EC-9F5F-2EB09012767C}"/>
          </ac:spMkLst>
        </pc:spChg>
        <pc:picChg chg="mod modCrop">
          <ac:chgData name="Pham Thi Minh Phuong" userId="59a886c1-9eb9-4e41-a264-fe10a6ee0c2c" providerId="ADAL" clId="{70ADC2EE-9B3C-458B-A42D-C4ACB5BF02CE}" dt="2020-08-13T12:40:05.376" v="964" actId="14100"/>
          <ac:picMkLst>
            <pc:docMk/>
            <pc:sldMk cId="3456317301" sldId="287"/>
            <ac:picMk id="3" creationId="{27C78D3E-DE5B-4098-A02B-EF0192F8D4A2}"/>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662ACC-35BD-4150-8E45-CFF6493109C7}" type="datetimeFigureOut">
              <a:rPr lang="zh-CN" altLang="en-US" smtClean="0"/>
              <a:t>2024/4/17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D4C845-2BE2-4423-97B3-49F88020EF3B}" type="slidenum">
              <a:rPr lang="zh-CN" altLang="en-US" smtClean="0"/>
              <a:t>‹#›</a:t>
            </a:fld>
            <a:endParaRPr lang="zh-CN" altLang="en-US"/>
          </a:p>
        </p:txBody>
      </p:sp>
    </p:spTree>
    <p:extLst>
      <p:ext uri="{BB962C8B-B14F-4D97-AF65-F5344CB8AC3E}">
        <p14:creationId xmlns:p14="http://schemas.microsoft.com/office/powerpoint/2010/main" val="2159756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en-US"/>
              <a:t>更多模板请关注：https://haosc.taobao.com</a:t>
            </a:r>
          </a:p>
        </p:txBody>
      </p:sp>
      <p:sp>
        <p:nvSpPr>
          <p:cNvPr id="4" name="灯片编号占位符 3"/>
          <p:cNvSpPr>
            <a:spLocks noGrp="1"/>
          </p:cNvSpPr>
          <p:nvPr>
            <p:ph type="sldNum" sz="quarter" idx="10"/>
          </p:nvPr>
        </p:nvSpPr>
        <p:spPr/>
        <p:txBody>
          <a:bodyPr/>
          <a:lstStyle/>
          <a:p>
            <a:fld id="{60D4C845-2BE2-4423-97B3-49F88020EF3B}" type="slidenum">
              <a:rPr lang="zh-CN" altLang="en-US" smtClean="0"/>
              <a:t>1</a:t>
            </a:fld>
            <a:endParaRPr lang="zh-CN" altLang="en-US"/>
          </a:p>
        </p:txBody>
      </p:sp>
    </p:spTree>
    <p:extLst>
      <p:ext uri="{BB962C8B-B14F-4D97-AF65-F5344CB8AC3E}">
        <p14:creationId xmlns:p14="http://schemas.microsoft.com/office/powerpoint/2010/main" val="1932554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A0B6F8B-CA6A-4593-84D2-D447E95E8C19}" type="slidenum">
              <a:rPr lang="en-US">
                <a:solidFill>
                  <a:prstClr val="black"/>
                </a:solidFill>
              </a:rPr>
              <a:pPr/>
              <a:t>4</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GV hướng dẫn hs đồ chữ hoa K. GV hỏi để khai thác cho HS hiểu kĩ thuật viết (chữ đầu câu viết hoa, cuối câu có dấu chấm, khoảng cách các chữ bằng 1 con chữ o…)</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FA5C829-6C32-4989-9419-6E2923ECC754}" type="slidenum">
              <a:rPr lang="en-US">
                <a:solidFill>
                  <a:prstClr val="black"/>
                </a:solidFill>
              </a:rPr>
              <a:pPr/>
              <a:t>6</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GV hướng dẫn hs đồ chữ hoa K. GV hỏi để khai thác cho HS hiểu kĩ thuật viết (chữ đầu câu viết hoa, cuối câu có dấu chấm, khoảng cách các chữ bằng 1 con chữ o…)</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FA5C829-6C32-4989-9419-6E2923ECC754}" type="slidenum">
              <a:rPr lang="en-US">
                <a:solidFill>
                  <a:prstClr val="black"/>
                </a:solidFill>
              </a:rPr>
              <a:pPr/>
              <a:t>7</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GV hướng dẫn hs đồ chữ hoa K. GV hỏi để khai thác cho HS hiểu kĩ thuật viết (chữ đầu câu viết hoa, cuối câu có dấu chấm, khoảng cách các chữ bằng 1 con chữ o…)</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FA5C829-6C32-4989-9419-6E2923ECC754}" type="slidenum">
              <a:rPr lang="en-US">
                <a:solidFill>
                  <a:prstClr val="black"/>
                </a:solidFill>
              </a:rPr>
              <a:pPr/>
              <a:t>10</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GV hướng dẫn hs đồ chữ hoa K. GV hỏi để khai thác cho HS hiểu kĩ thuật viết (chữ đầu câu viết hoa, cuối câu có dấu chấm, khoảng cách các chữ bằng 1 con chữ o…)</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FA5C829-6C32-4989-9419-6E2923ECC754}" type="slidenum">
              <a:rPr lang="en-US">
                <a:solidFill>
                  <a:prstClr val="black"/>
                </a:solidFill>
              </a:rPr>
              <a:pPr/>
              <a:t>11</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2900190"/>
            <a:ext cx="9144000" cy="224331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12" name="Rectangle 11"/>
          <p:cNvSpPr/>
          <p:nvPr/>
        </p:nvSpPr>
        <p:spPr>
          <a:xfrm>
            <a:off x="0" y="0"/>
            <a:ext cx="9144000" cy="290019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dirty="0">
              <a:solidFill>
                <a:prstClr val="white"/>
              </a:solidFill>
              <a:sym typeface="Arial"/>
            </a:endParaRPr>
          </a:p>
        </p:txBody>
      </p:sp>
      <p:sp>
        <p:nvSpPr>
          <p:cNvPr id="13" name="Rectangle 12"/>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14" name="Oval 13"/>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3" name="Subtitle 2"/>
          <p:cNvSpPr>
            <a:spLocks noGrp="1"/>
          </p:cNvSpPr>
          <p:nvPr>
            <p:ph type="subTitle" idx="1"/>
          </p:nvPr>
        </p:nvSpPr>
        <p:spPr>
          <a:xfrm>
            <a:off x="1473795" y="3789427"/>
            <a:ext cx="5637010" cy="661589"/>
          </a:xfrm>
        </p:spPr>
        <p:txBody>
          <a:bodyPr>
            <a:normAutofit/>
          </a:bodyPr>
          <a:lstStyle>
            <a:lvl1pPr marL="0" indent="0" algn="l">
              <a:buNone/>
              <a:defRPr sz="1700">
                <a:solidFill>
                  <a:schemeClr val="tx2"/>
                </a:solidFill>
              </a:defRPr>
            </a:lvl1pPr>
            <a:lvl2pPr marL="342875" indent="0" algn="ctr">
              <a:buNone/>
              <a:defRPr>
                <a:solidFill>
                  <a:schemeClr val="tx1">
                    <a:tint val="75000"/>
                  </a:schemeClr>
                </a:solidFill>
              </a:defRPr>
            </a:lvl2pPr>
            <a:lvl3pPr marL="685749" indent="0" algn="ctr">
              <a:buNone/>
              <a:defRPr>
                <a:solidFill>
                  <a:schemeClr val="tx1">
                    <a:tint val="75000"/>
                  </a:schemeClr>
                </a:solidFill>
              </a:defRPr>
            </a:lvl3pPr>
            <a:lvl4pPr marL="1028624" indent="0" algn="ctr">
              <a:buNone/>
              <a:defRPr>
                <a:solidFill>
                  <a:schemeClr val="tx1">
                    <a:tint val="75000"/>
                  </a:schemeClr>
                </a:solidFill>
              </a:defRPr>
            </a:lvl4pPr>
            <a:lvl5pPr marL="1371498" indent="0" algn="ctr">
              <a:buNone/>
              <a:defRPr>
                <a:solidFill>
                  <a:schemeClr val="tx1">
                    <a:tint val="75000"/>
                  </a:schemeClr>
                </a:solidFill>
              </a:defRPr>
            </a:lvl5pPr>
            <a:lvl6pPr marL="1714373" indent="0" algn="ctr">
              <a:buNone/>
              <a:defRPr>
                <a:solidFill>
                  <a:schemeClr val="tx1">
                    <a:tint val="75000"/>
                  </a:schemeClr>
                </a:solidFill>
              </a:defRPr>
            </a:lvl6pPr>
            <a:lvl7pPr marL="2057246" indent="0" algn="ctr">
              <a:buNone/>
              <a:defRPr>
                <a:solidFill>
                  <a:schemeClr val="tx1">
                    <a:tint val="75000"/>
                  </a:schemeClr>
                </a:solidFill>
              </a:defRPr>
            </a:lvl7pPr>
            <a:lvl8pPr marL="2400120" indent="0" algn="ctr">
              <a:buNone/>
              <a:defRPr>
                <a:solidFill>
                  <a:schemeClr val="tx1">
                    <a:tint val="75000"/>
                  </a:schemeClr>
                </a:solidFill>
              </a:defRPr>
            </a:lvl8pPr>
            <a:lvl9pPr marL="2742995"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
        <p:nvSpPr>
          <p:cNvPr id="2" name="Title 1"/>
          <p:cNvSpPr>
            <a:spLocks noGrp="1"/>
          </p:cNvSpPr>
          <p:nvPr>
            <p:ph type="ctrTitle"/>
          </p:nvPr>
        </p:nvSpPr>
        <p:spPr>
          <a:xfrm>
            <a:off x="817613" y="2349235"/>
            <a:ext cx="7175351" cy="1344875"/>
          </a:xfrm>
          <a:effectLst/>
        </p:spPr>
        <p:txBody>
          <a:bodyPr>
            <a:noAutofit/>
          </a:bodyPr>
          <a:lstStyle>
            <a:lvl1pPr marL="480024" indent="-342875" algn="l">
              <a:defRPr sz="4100"/>
            </a:lvl1pPr>
          </a:lstStyle>
          <a:p>
            <a:r>
              <a:rPr lang="en-US" smtClean="0"/>
              <a:t>Click to edit Master title style</a:t>
            </a:r>
            <a:endParaRPr lang="en-US" dirty="0"/>
          </a:p>
        </p:txBody>
      </p:sp>
    </p:spTree>
    <p:extLst>
      <p:ext uri="{BB962C8B-B14F-4D97-AF65-F5344CB8AC3E}">
        <p14:creationId xmlns:p14="http://schemas.microsoft.com/office/powerpoint/2010/main" val="267391276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548639"/>
            <a:ext cx="6400800" cy="26060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D73815-2707-4475-8F1A-B873CB631BB4}"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Tree>
    <p:extLst>
      <p:ext uri="{BB962C8B-B14F-4D97-AF65-F5344CB8AC3E}">
        <p14:creationId xmlns:p14="http://schemas.microsoft.com/office/powerpoint/2010/main" val="334387849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282391"/>
            <a:ext cx="2057400" cy="3928754"/>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41" y="548657"/>
            <a:ext cx="4829287" cy="367104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Tree>
    <p:extLst>
      <p:ext uri="{BB962C8B-B14F-4D97-AF65-F5344CB8AC3E}">
        <p14:creationId xmlns:p14="http://schemas.microsoft.com/office/powerpoint/2010/main" val="113850397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44000" cy="514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0097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color">
  <p:cSld name="Blank color">
    <p:spTree>
      <p:nvGrpSpPr>
        <p:cNvPr id="1" name="Shape 55"/>
        <p:cNvGrpSpPr/>
        <p:nvPr/>
      </p:nvGrpSpPr>
      <p:grpSpPr>
        <a:xfrm>
          <a:off x="0" y="0"/>
          <a:ext cx="0" cy="0"/>
          <a:chOff x="0" y="0"/>
          <a:chExt cx="0" cy="0"/>
        </a:xfrm>
      </p:grpSpPr>
      <p:sp>
        <p:nvSpPr>
          <p:cNvPr id="56" name="Google Shape;56;p12"/>
          <p:cNvSpPr txBox="1">
            <a:spLocks noGrp="1"/>
          </p:cNvSpPr>
          <p:nvPr>
            <p:ph type="sldNum" idx="12"/>
          </p:nvPr>
        </p:nvSpPr>
        <p:spPr>
          <a:xfrm>
            <a:off x="109075" y="146024"/>
            <a:ext cx="1807200" cy="1252800"/>
          </a:xfrm>
          <a:prstGeom prst="rect">
            <a:avLst/>
          </a:prstGeom>
        </p:spPr>
        <p:txBody>
          <a:bodyPr spcFirstLastPara="1" wrap="square" lIns="68564" tIns="68564" rIns="68564" bIns="68564"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a:solidFill>
                  <a:prstClr val="black">
                    <a:lumMod val="95000"/>
                    <a:lumOff val="5000"/>
                  </a:prstClr>
                </a:solidFill>
              </a:rPr>
              <a:pPr/>
              <a:t>‹#›</a:t>
            </a:fld>
            <a:endParaRPr>
              <a:solidFill>
                <a:prstClr val="black">
                  <a:lumMod val="95000"/>
                  <a:lumOff val="5000"/>
                </a:prstClr>
              </a:solidFill>
            </a:endParaRPr>
          </a:p>
        </p:txBody>
      </p:sp>
    </p:spTree>
    <p:extLst>
      <p:ext uri="{BB962C8B-B14F-4D97-AF65-F5344CB8AC3E}">
        <p14:creationId xmlns:p14="http://schemas.microsoft.com/office/powerpoint/2010/main" val="366526277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7267"/>
            <a:ext cx="2133600" cy="273844"/>
          </a:xfrm>
          <a:prstGeom prst="rect">
            <a:avLst/>
          </a:prstGeom>
        </p:spPr>
        <p:txBody>
          <a:bodyPr/>
          <a:lstStyle/>
          <a:p>
            <a:fld id="{3564A887-03F9-47D8-BE59-054BAE812535}" type="datetimeFigureOut">
              <a:rPr lang="zh-CN" altLang="en-US" smtClean="0">
                <a:solidFill>
                  <a:prstClr val="black">
                    <a:tint val="75000"/>
                  </a:prstClr>
                </a:solidFill>
              </a:rPr>
              <a:pPr/>
              <a:t>2024/4/17</a:t>
            </a:fld>
            <a:endParaRPr lang="zh-CN" altLang="en-US">
              <a:solidFill>
                <a:prstClr val="black">
                  <a:tint val="75000"/>
                </a:prstClr>
              </a:solidFill>
            </a:endParaRPr>
          </a:p>
        </p:txBody>
      </p:sp>
      <p:sp>
        <p:nvSpPr>
          <p:cNvPr id="5" name="页脚占位符 4"/>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6553200" y="4767267"/>
            <a:ext cx="2133600" cy="273844"/>
          </a:xfrm>
          <a:prstGeom prst="rect">
            <a:avLst/>
          </a:prstGeom>
        </p:spPr>
        <p:txBody>
          <a:bodyPr/>
          <a:lstStyle/>
          <a:p>
            <a:fld id="{986648CB-6AEC-4137-B868-166E7626F5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3922477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457200" y="4767267"/>
            <a:ext cx="2133600" cy="273844"/>
          </a:xfrm>
          <a:prstGeom prst="rect">
            <a:avLst/>
          </a:prstGeom>
        </p:spPr>
        <p:txBody>
          <a:bodyPr/>
          <a:lstStyle/>
          <a:p>
            <a:fld id="{3564A887-03F9-47D8-BE59-054BAE812535}" type="datetimeFigureOut">
              <a:rPr lang="zh-CN" altLang="en-US" smtClean="0">
                <a:solidFill>
                  <a:prstClr val="black">
                    <a:tint val="75000"/>
                  </a:prstClr>
                </a:solidFill>
              </a:rPr>
              <a:pPr/>
              <a:t>2024/4/17</a:t>
            </a:fld>
            <a:endParaRPr lang="zh-CN" altLang="en-US">
              <a:solidFill>
                <a:prstClr val="black">
                  <a:tint val="75000"/>
                </a:prstClr>
              </a:solidFill>
            </a:endParaRPr>
          </a:p>
        </p:txBody>
      </p:sp>
      <p:sp>
        <p:nvSpPr>
          <p:cNvPr id="4" name="页脚占位符 3"/>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6553200" y="4767267"/>
            <a:ext cx="2133600" cy="273844"/>
          </a:xfrm>
          <a:prstGeom prst="rect">
            <a:avLst/>
          </a:prstGeom>
        </p:spPr>
        <p:txBody>
          <a:bodyPr/>
          <a:lstStyle/>
          <a:p>
            <a:fld id="{986648CB-6AEC-4137-B868-166E7626F5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478448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457200" y="4767267"/>
            <a:ext cx="2133600" cy="273844"/>
          </a:xfrm>
          <a:prstGeom prst="rect">
            <a:avLst/>
          </a:prstGeom>
        </p:spPr>
        <p:txBody>
          <a:bodyPr/>
          <a:lstStyle/>
          <a:p>
            <a:fld id="{3564A887-03F9-47D8-BE59-054BAE812535}" type="datetimeFigureOut">
              <a:rPr lang="zh-CN" altLang="en-US" smtClean="0">
                <a:solidFill>
                  <a:prstClr val="black">
                    <a:tint val="75000"/>
                  </a:prstClr>
                </a:solidFill>
              </a:rPr>
              <a:pPr/>
              <a:t>2024/4/17</a:t>
            </a:fld>
            <a:endParaRPr lang="zh-CN" altLang="en-US">
              <a:solidFill>
                <a:prstClr val="black">
                  <a:tint val="75000"/>
                </a:prstClr>
              </a:solidFill>
            </a:endParaRPr>
          </a:p>
        </p:txBody>
      </p:sp>
      <p:sp>
        <p:nvSpPr>
          <p:cNvPr id="4" name="页脚占位符 3"/>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6553200" y="4767267"/>
            <a:ext cx="2133600" cy="273844"/>
          </a:xfrm>
          <a:prstGeom prst="rect">
            <a:avLst/>
          </a:prstGeom>
        </p:spPr>
        <p:txBody>
          <a:bodyPr/>
          <a:lstStyle/>
          <a:p>
            <a:fld id="{986648CB-6AEC-4137-B868-166E7626F5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6884460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457200" y="4767267"/>
            <a:ext cx="2133600" cy="273844"/>
          </a:xfrm>
          <a:prstGeom prst="rect">
            <a:avLst/>
          </a:prstGeom>
        </p:spPr>
        <p:txBody>
          <a:bodyPr/>
          <a:lstStyle/>
          <a:p>
            <a:fld id="{3564A887-03F9-47D8-BE59-054BAE812535}" type="datetimeFigureOut">
              <a:rPr lang="zh-CN" altLang="en-US" smtClean="0">
                <a:solidFill>
                  <a:prstClr val="black">
                    <a:tint val="75000"/>
                  </a:prstClr>
                </a:solidFill>
              </a:rPr>
              <a:pPr/>
              <a:t>2024/4/17</a:t>
            </a:fld>
            <a:endParaRPr lang="zh-CN" altLang="en-US">
              <a:solidFill>
                <a:prstClr val="black">
                  <a:tint val="75000"/>
                </a:prstClr>
              </a:solidFill>
            </a:endParaRPr>
          </a:p>
        </p:txBody>
      </p:sp>
      <p:sp>
        <p:nvSpPr>
          <p:cNvPr id="4" name="页脚占位符 3"/>
          <p:cNvSpPr>
            <a:spLocks noGrp="1"/>
          </p:cNvSpPr>
          <p:nvPr>
            <p:ph type="ftr" sz="quarter" idx="11"/>
          </p:nvPr>
        </p:nvSpPr>
        <p:spPr>
          <a:xfrm>
            <a:off x="3124200" y="4767267"/>
            <a:ext cx="2895600" cy="273844"/>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6553200" y="4767267"/>
            <a:ext cx="2133600" cy="273844"/>
          </a:xfrm>
          <a:prstGeom prst="rect">
            <a:avLst/>
          </a:prstGeom>
        </p:spPr>
        <p:txBody>
          <a:bodyPr/>
          <a:lstStyle/>
          <a:p>
            <a:fld id="{986648CB-6AEC-4137-B868-166E7626F5C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86525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7"/>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19E820-9BB6-4F41-810A-4B51B64E1F9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23474059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9E820-9BB6-4F41-810A-4B51B64E1F9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22382227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6D32B00-741F-4629-82C5-229321F1EEAD}" type="datetimeFigureOut">
              <a:rPr lang="en-US" smtClean="0">
                <a:solidFill>
                  <a:prstClr val="black">
                    <a:lumMod val="95000"/>
                    <a:lumOff val="5000"/>
                  </a:prstClr>
                </a:solidFill>
              </a:rPr>
              <a:pPr/>
              <a:t>4/17/2024</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01A8D44F-D097-4EC3-92A6-FB8C9F6C59BB}" type="slidenum">
              <a:rPr lang="en-US" smtClean="0">
                <a:solidFill>
                  <a:prstClr val="black">
                    <a:lumMod val="95000"/>
                    <a:lumOff val="5000"/>
                  </a:prstClr>
                </a:solidFill>
              </a:rPr>
              <a:pPr/>
              <a:t>‹#›</a:t>
            </a:fld>
            <a:endParaRPr lang="en-US">
              <a:solidFill>
                <a:prstClr val="black">
                  <a:lumMod val="95000"/>
                  <a:lumOff val="5000"/>
                </a:prstClr>
              </a:solidFill>
            </a:endParaRPr>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548640"/>
            <a:ext cx="6400800" cy="26060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4055358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19E820-9BB6-4F41-810A-4B51B64E1F9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53840859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19E820-9BB6-4F41-810A-4B51B64E1F9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89999974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19E820-9BB6-4F41-810A-4B51B64E1F94}" type="datetimeFigureOut">
              <a:rPr lang="en-US" smtClean="0"/>
              <a:t>4/17/2024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31273554"/>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19E820-9BB6-4F41-810A-4B51B64E1F94}" type="datetimeFigureOut">
              <a:rPr lang="en-US" smtClean="0"/>
              <a:t>4/17/2024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07357919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19E820-9BB6-4F41-810A-4B51B64E1F94}" type="datetimeFigureOut">
              <a:rPr lang="en-US" smtClean="0"/>
              <a:t>4/17/2024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852683540"/>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6"/>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7"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19E820-9BB6-4F41-810A-4B51B64E1F9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81757795"/>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11"/>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19E820-9BB6-4F41-810A-4B51B64E1F9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917075917"/>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9E820-9BB6-4F41-810A-4B51B64E1F9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45134218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9E820-9BB6-4F41-810A-4B51B64E1F9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57F41-0F05-4292-8579-377BFE674DB5}" type="slidenum">
              <a:rPr lang="en-US" smtClean="0"/>
              <a:t>‹#›</a:t>
            </a:fld>
            <a:endParaRPr lang="en-US"/>
          </a:p>
        </p:txBody>
      </p:sp>
    </p:spTree>
    <p:extLst>
      <p:ext uri="{BB962C8B-B14F-4D97-AF65-F5344CB8AC3E}">
        <p14:creationId xmlns:p14="http://schemas.microsoft.com/office/powerpoint/2010/main" val="369355629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7"/>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C50AB61-DCB3-40B3-A378-A73F87D5CF1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30040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2900190"/>
            <a:ext cx="9144000" cy="224331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8" name="Rectangle 7"/>
          <p:cNvSpPr/>
          <p:nvPr/>
        </p:nvSpPr>
        <p:spPr>
          <a:xfrm>
            <a:off x="0" y="0"/>
            <a:ext cx="9144000" cy="290019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dirty="0">
              <a:solidFill>
                <a:prstClr val="white"/>
              </a:solidFill>
              <a:sym typeface="Arial"/>
            </a:endParaRPr>
          </a:p>
        </p:txBody>
      </p:sp>
      <p:sp>
        <p:nvSpPr>
          <p:cNvPr id="9" name="Rectangle 8"/>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10" name="Oval 9"/>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2" name="Title 1"/>
          <p:cNvSpPr>
            <a:spLocks noGrp="1"/>
          </p:cNvSpPr>
          <p:nvPr>
            <p:ph type="title"/>
          </p:nvPr>
        </p:nvSpPr>
        <p:spPr>
          <a:xfrm>
            <a:off x="2033197" y="1629487"/>
            <a:ext cx="5966666" cy="1817510"/>
          </a:xfrm>
          <a:effectLst/>
        </p:spPr>
        <p:txBody>
          <a:bodyPr anchor="b"/>
          <a:lstStyle>
            <a:lvl1pPr algn="r">
              <a:defRPr sz="35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9" y="3455633"/>
            <a:ext cx="5970494" cy="626595"/>
          </a:xfrm>
        </p:spPr>
        <p:txBody>
          <a:bodyPr anchor="t"/>
          <a:lstStyle>
            <a:lvl1pPr marL="0" indent="0" algn="r">
              <a:buNone/>
              <a:defRPr sz="1500">
                <a:solidFill>
                  <a:schemeClr val="tx2"/>
                </a:solidFill>
              </a:defRPr>
            </a:lvl1pPr>
            <a:lvl2pPr marL="342875" indent="0">
              <a:buNone/>
              <a:defRPr sz="1400">
                <a:solidFill>
                  <a:schemeClr val="tx1">
                    <a:tint val="75000"/>
                  </a:schemeClr>
                </a:solidFill>
              </a:defRPr>
            </a:lvl2pPr>
            <a:lvl3pPr marL="685749" indent="0">
              <a:buNone/>
              <a:defRPr sz="1200">
                <a:solidFill>
                  <a:schemeClr val="tx1">
                    <a:tint val="75000"/>
                  </a:schemeClr>
                </a:solidFill>
              </a:defRPr>
            </a:lvl3pPr>
            <a:lvl4pPr marL="1028624" indent="0">
              <a:buNone/>
              <a:defRPr sz="1100">
                <a:solidFill>
                  <a:schemeClr val="tx1">
                    <a:tint val="75000"/>
                  </a:schemeClr>
                </a:solidFill>
              </a:defRPr>
            </a:lvl4pPr>
            <a:lvl5pPr marL="1371498" indent="0">
              <a:buNone/>
              <a:defRPr sz="1100">
                <a:solidFill>
                  <a:schemeClr val="tx1">
                    <a:tint val="75000"/>
                  </a:schemeClr>
                </a:solidFill>
              </a:defRPr>
            </a:lvl5pPr>
            <a:lvl6pPr marL="1714373" indent="0">
              <a:buNone/>
              <a:defRPr sz="1100">
                <a:solidFill>
                  <a:schemeClr val="tx1">
                    <a:tint val="75000"/>
                  </a:schemeClr>
                </a:solidFill>
              </a:defRPr>
            </a:lvl6pPr>
            <a:lvl7pPr marL="2057246" indent="0">
              <a:buNone/>
              <a:defRPr sz="1100">
                <a:solidFill>
                  <a:schemeClr val="tx1">
                    <a:tint val="75000"/>
                  </a:schemeClr>
                </a:solidFill>
              </a:defRPr>
            </a:lvl7pPr>
            <a:lvl8pPr marL="2400120" indent="0">
              <a:buNone/>
              <a:defRPr sz="1100">
                <a:solidFill>
                  <a:schemeClr val="tx1">
                    <a:tint val="75000"/>
                  </a:schemeClr>
                </a:solidFill>
              </a:defRPr>
            </a:lvl8pPr>
            <a:lvl9pPr marL="2742995" indent="0">
              <a:buNone/>
              <a:defRPr sz="1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Tree>
    <p:extLst>
      <p:ext uri="{BB962C8B-B14F-4D97-AF65-F5344CB8AC3E}">
        <p14:creationId xmlns:p14="http://schemas.microsoft.com/office/powerpoint/2010/main" val="171214214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D343C35-43D3-412F-9233-A417A4A1D1C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49305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CCF6F52-4426-4EE6-A751-7ADED9094A0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551099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7F1144A-FB2D-41DF-8C10-2AC5C254169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00506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2E496D71-8BA0-4D4B-B169-73A5E11DAAD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36168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32CB264-F98E-4DA5-AF86-721D9814A0A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452146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390912EA-49CC-4F7D-9D20-FE922DF34FD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027639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6"/>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7"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A7079B7-668C-4B0B-B5B0-8CA2DB94788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109742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11"/>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34D9CA3-5E4D-4B39-9186-E0ED8B367C4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59925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7D316C5-D107-4D7D-BEF1-6836FE82727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919386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9EBCB16-5BAC-4AE2-B398-603CBABCA4D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7315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3C6A301-0538-44EC-B09D-202E1042A48B}"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548639"/>
            <a:ext cx="3346704" cy="26060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548640"/>
            <a:ext cx="3346704" cy="26060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51209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0CDEDC5-8409-4D52-B2BB-D7187A60BF8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14346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6"/>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C50AB61-DCB3-40B3-A378-A73F87D5CF1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8393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D343C35-43D3-412F-9233-A417A4A1D1C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30851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CCF6F52-4426-4EE6-A751-7ADED9094A0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66574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7F1144A-FB2D-41DF-8C10-2AC5C254169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64377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2E496D71-8BA0-4D4B-B169-73A5E11DAAD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31312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32CB264-F98E-4DA5-AF86-721D9814A0A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16833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390912EA-49CC-4F7D-9D20-FE922DF34FD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752401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5"/>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A7079B7-668C-4B0B-B5B0-8CA2DB94788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00222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10"/>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34D9CA3-5E4D-4B39-9186-E0ED8B367C4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43843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548641"/>
            <a:ext cx="3346704" cy="47982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1156447" y="1050245"/>
            <a:ext cx="3346704" cy="2057400"/>
          </a:xfrm>
        </p:spPr>
        <p:txBody>
          <a:bodyPr>
            <a:norm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548641"/>
            <a:ext cx="3346704" cy="479822"/>
          </a:xfrm>
        </p:spPr>
        <p:txBody>
          <a:bodyPr anchor="b">
            <a:noAutofit/>
          </a:bodyPr>
          <a:lstStyle>
            <a:lvl1pPr marL="0" indent="0" algn="ctr">
              <a:buNone/>
              <a:defRPr lang="en-US" sz="18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marL="0" lvl="0" indent="0" algn="ctr" defTabSz="685749" rtl="0" eaLnBrk="1" latinLnBrk="0" hangingPunct="1">
              <a:spcBef>
                <a:spcPct val="20000"/>
              </a:spcBef>
              <a:spcAft>
                <a:spcPts val="225"/>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049274"/>
            <a:ext cx="3346704" cy="2057400"/>
          </a:xfrm>
        </p:spPr>
        <p:txBody>
          <a:bodyPr>
            <a:norm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95000"/>
                  <a:lumOff val="5000"/>
                </a:prstClr>
              </a:solidFill>
            </a:endParaRPr>
          </a:p>
        </p:txBody>
      </p:sp>
      <p:sp>
        <p:nvSpPr>
          <p:cNvPr id="9" name="Slide Number Placeholder 8"/>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9580928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7D316C5-D107-4D7D-BEF1-6836FE82727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1013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9EBCB16-5BAC-4AE2-B398-603CBABCA4D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31021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0CDEDC5-8409-4D52-B2BB-D7187A60BF8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33978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C50AB61-DCB3-40B3-A378-A73F87D5CF1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085140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D343C35-43D3-412F-9233-A417A4A1D1C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47227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CCF6F52-4426-4EE6-A751-7ADED9094A0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89179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7F1144A-FB2D-41DF-8C10-2AC5C254169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32148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2E496D71-8BA0-4D4B-B169-73A5E11DAAD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21728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32CB264-F98E-4DA5-AF86-721D9814A0A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150699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390912EA-49CC-4F7D-9D20-FE922DF34FD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689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95000"/>
                  <a:lumOff val="5000"/>
                </a:prstClr>
              </a:solidFill>
            </a:endParaRPr>
          </a:p>
        </p:txBody>
      </p:sp>
      <p:sp>
        <p:nvSpPr>
          <p:cNvPr id="5" name="Slide Number Placeholder 4"/>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Tree>
    <p:extLst>
      <p:ext uri="{BB962C8B-B14F-4D97-AF65-F5344CB8AC3E}">
        <p14:creationId xmlns:p14="http://schemas.microsoft.com/office/powerpoint/2010/main" val="37527854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2"/>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A7079B7-668C-4B0B-B5B0-8CA2DB94788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25689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34D9CA3-5E4D-4B39-9186-E0ED8B367C4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441085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7D316C5-D107-4D7D-BEF1-6836FE82727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227705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9EBCB16-5BAC-4AE2-B398-603CBABCA4D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05614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0CDEDC5-8409-4D52-B2BB-D7187A60BF8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72226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95000"/>
                  <a:lumOff val="5000"/>
                </a:prstClr>
              </a:solidFill>
            </a:endParaRPr>
          </a:p>
        </p:txBody>
      </p:sp>
      <p:sp>
        <p:nvSpPr>
          <p:cNvPr id="4" name="Slide Number Placeholder 3"/>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Tree>
    <p:extLst>
      <p:ext uri="{BB962C8B-B14F-4D97-AF65-F5344CB8AC3E}">
        <p14:creationId xmlns:p14="http://schemas.microsoft.com/office/powerpoint/2010/main" val="398752230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123" y="1657353"/>
            <a:ext cx="3636085" cy="943870"/>
          </a:xfrm>
          <a:effectLst/>
        </p:spPr>
        <p:txBody>
          <a:bodyPr anchor="b">
            <a:noAutofit/>
          </a:bodyPr>
          <a:lstStyle>
            <a:lvl1pPr marL="171438" indent="-171438" algn="l">
              <a:defRPr sz="21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40" y="548641"/>
            <a:ext cx="4017085" cy="3671048"/>
          </a:xfrm>
        </p:spPr>
        <p:txBody>
          <a:bodyPr anchor="ctr"/>
          <a:lstStyle>
            <a:lvl1pPr>
              <a:defRPr sz="1700"/>
            </a:lvl1pPr>
            <a:lvl2pPr>
              <a:defRPr sz="1500"/>
            </a:lvl2pPr>
            <a:lvl3pPr>
              <a:defRPr sz="1400"/>
            </a:lvl3pPr>
            <a:lvl4pPr>
              <a:defRPr sz="1200"/>
            </a:lvl4pPr>
            <a:lvl5pPr>
              <a:defRPr sz="11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7" y="2623368"/>
            <a:ext cx="3388660" cy="1604639"/>
          </a:xfrm>
        </p:spPr>
        <p:txBody>
          <a:bodyPr/>
          <a:lstStyle>
            <a:lvl1pPr marL="0" indent="0">
              <a:buNone/>
              <a:defRPr sz="1100"/>
            </a:lvl1pPr>
            <a:lvl2pPr marL="342875" indent="0">
              <a:buNone/>
              <a:defRPr sz="900"/>
            </a:lvl2pPr>
            <a:lvl3pPr marL="685749" indent="0">
              <a:buNone/>
              <a:defRPr sz="800"/>
            </a:lvl3pPr>
            <a:lvl4pPr marL="1028624" indent="0">
              <a:buNone/>
              <a:defRPr sz="700"/>
            </a:lvl4pPr>
            <a:lvl5pPr marL="1371498" indent="0">
              <a:buNone/>
              <a:defRPr sz="700"/>
            </a:lvl5pPr>
            <a:lvl6pPr marL="1714373" indent="0">
              <a:buNone/>
              <a:defRPr sz="700"/>
            </a:lvl6pPr>
            <a:lvl7pPr marL="2057246" indent="0">
              <a:buNone/>
              <a:defRPr sz="700"/>
            </a:lvl7pPr>
            <a:lvl8pPr marL="2400120" indent="0">
              <a:buNone/>
              <a:defRPr sz="700"/>
            </a:lvl8pPr>
            <a:lvl9pPr marL="2742995"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Tree>
    <p:extLst>
      <p:ext uri="{BB962C8B-B14F-4D97-AF65-F5344CB8AC3E}">
        <p14:creationId xmlns:p14="http://schemas.microsoft.com/office/powerpoint/2010/main" val="152666810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2900190"/>
            <a:ext cx="9144000" cy="224331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9" name="Rectangle 8"/>
          <p:cNvSpPr/>
          <p:nvPr/>
        </p:nvSpPr>
        <p:spPr>
          <a:xfrm>
            <a:off x="0" y="0"/>
            <a:ext cx="9144000" cy="290019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dirty="0">
              <a:solidFill>
                <a:prstClr val="white"/>
              </a:solidFill>
              <a:sym typeface="Arial"/>
            </a:endParaRPr>
          </a:p>
        </p:txBody>
      </p:sp>
      <p:sp>
        <p:nvSpPr>
          <p:cNvPr id="10" name="Rectangle 9"/>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11" name="Oval 10"/>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3" name="Picture Placeholder 2"/>
          <p:cNvSpPr>
            <a:spLocks noGrp="1"/>
          </p:cNvSpPr>
          <p:nvPr>
            <p:ph type="pic" idx="1"/>
          </p:nvPr>
        </p:nvSpPr>
        <p:spPr>
          <a:xfrm>
            <a:off x="4475175" y="857267"/>
            <a:ext cx="4114800" cy="2345855"/>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15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77887" y="757865"/>
            <a:ext cx="3694114" cy="1622265"/>
          </a:xfrm>
        </p:spPr>
        <p:txBody>
          <a:bodyPr anchor="b"/>
          <a:lstStyle>
            <a:lvl1pPr marL="137150" indent="-137150">
              <a:buFont typeface="Georgia" pitchFamily="18" charset="0"/>
              <a:buChar char="*"/>
              <a:defRPr sz="1200"/>
            </a:lvl1pPr>
            <a:lvl2pPr marL="342875" indent="0">
              <a:buNone/>
              <a:defRPr sz="900"/>
            </a:lvl2pPr>
            <a:lvl3pPr marL="685749" indent="0">
              <a:buNone/>
              <a:defRPr sz="800"/>
            </a:lvl3pPr>
            <a:lvl4pPr marL="1028624" indent="0">
              <a:buNone/>
              <a:defRPr sz="700"/>
            </a:lvl4pPr>
            <a:lvl5pPr marL="1371498" indent="0">
              <a:buNone/>
              <a:defRPr sz="700"/>
            </a:lvl5pPr>
            <a:lvl6pPr marL="1714373" indent="0">
              <a:buNone/>
              <a:defRPr sz="700"/>
            </a:lvl6pPr>
            <a:lvl7pPr marL="2057246" indent="0">
              <a:buNone/>
              <a:defRPr sz="700"/>
            </a:lvl7pPr>
            <a:lvl8pPr marL="2400120" indent="0">
              <a:buNone/>
              <a:defRPr sz="700"/>
            </a:lvl8pPr>
            <a:lvl9pPr marL="2742995"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smtClean="0">
                <a:solidFill>
                  <a:prstClr val="black">
                    <a:lumMod val="95000"/>
                    <a:lumOff val="5000"/>
                  </a:prstClr>
                </a:solidFill>
              </a:rPr>
              <a:pPr/>
              <a:t>4/17/2024</a:t>
            </a:fld>
            <a:endParaRPr lang="en-US" dirty="0">
              <a:solidFill>
                <a:prstClr val="black">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95000"/>
                  <a:lumOff val="5000"/>
                </a:prstClr>
              </a:solidFill>
            </a:endParaRPr>
          </a:p>
        </p:txBody>
      </p:sp>
      <p:sp>
        <p:nvSpPr>
          <p:cNvPr id="7" name="Slide Number Placeholder 6"/>
          <p:cNvSpPr>
            <a:spLocks noGrp="1"/>
          </p:cNvSpPr>
          <p:nvPr>
            <p:ph type="sldNum" sz="quarter" idx="12"/>
          </p:nvPr>
        </p:nvSpPr>
        <p:spPr/>
        <p:txBody>
          <a:bodyPr/>
          <a:lstStyle/>
          <a:p>
            <a:fld id="{00000000-1234-1234-1234-123412341234}" type="slidenum">
              <a:rPr lang="en" smtClean="0">
                <a:solidFill>
                  <a:prstClr val="black">
                    <a:lumMod val="95000"/>
                    <a:lumOff val="5000"/>
                  </a:prstClr>
                </a:solidFill>
              </a:rPr>
              <a:pPr/>
              <a:t>‹#›</a:t>
            </a:fld>
            <a:endParaRPr lang="en">
              <a:solidFill>
                <a:prstClr val="black">
                  <a:lumMod val="95000"/>
                  <a:lumOff val="5000"/>
                </a:prstClr>
              </a:solidFill>
            </a:endParaRPr>
          </a:p>
        </p:txBody>
      </p:sp>
      <p:sp>
        <p:nvSpPr>
          <p:cNvPr id="2" name="Title 1"/>
          <p:cNvSpPr>
            <a:spLocks noGrp="1"/>
          </p:cNvSpPr>
          <p:nvPr>
            <p:ph type="title"/>
          </p:nvPr>
        </p:nvSpPr>
        <p:spPr>
          <a:xfrm>
            <a:off x="727268" y="3348316"/>
            <a:ext cx="6383538" cy="857250"/>
          </a:xfrm>
        </p:spPr>
        <p:txBody>
          <a:bodyPr anchor="b">
            <a:noAutofit/>
          </a:bodyPr>
          <a:lstStyle>
            <a:lvl1pPr algn="l">
              <a:defRPr sz="3500" b="1"/>
            </a:lvl1pPr>
          </a:lstStyle>
          <a:p>
            <a:r>
              <a:rPr lang="en-US" smtClean="0"/>
              <a:t>Click to edit Master title style</a:t>
            </a:r>
            <a:endParaRPr lang="en-US" dirty="0"/>
          </a:p>
        </p:txBody>
      </p:sp>
    </p:spTree>
    <p:extLst>
      <p:ext uri="{BB962C8B-B14F-4D97-AF65-F5344CB8AC3E}">
        <p14:creationId xmlns:p14="http://schemas.microsoft.com/office/powerpoint/2010/main" val="40473140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3829050"/>
            <a:ext cx="9144000" cy="131445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8" name="Rectangle 7"/>
          <p:cNvSpPr/>
          <p:nvPr/>
        </p:nvSpPr>
        <p:spPr>
          <a:xfrm>
            <a:off x="0" y="0"/>
            <a:ext cx="9144000" cy="382905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dirty="0">
              <a:solidFill>
                <a:prstClr val="white"/>
              </a:solidFill>
              <a:sym typeface="Arial"/>
            </a:endParaRPr>
          </a:p>
        </p:txBody>
      </p:sp>
      <p:sp>
        <p:nvSpPr>
          <p:cNvPr id="9" name="Rectangle 8"/>
          <p:cNvSpPr/>
          <p:nvPr/>
        </p:nvSpPr>
        <p:spPr>
          <a:xfrm>
            <a:off x="0" y="2826228"/>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10" name="Oval 9"/>
          <p:cNvSpPr/>
          <p:nvPr/>
        </p:nvSpPr>
        <p:spPr>
          <a:xfrm>
            <a:off x="0" y="1200150"/>
            <a:ext cx="9144000" cy="382905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49"/>
            <a:endParaRPr lang="en-US" sz="1400">
              <a:solidFill>
                <a:prstClr val="white"/>
              </a:solidFill>
              <a:sym typeface="Arial"/>
            </a:endParaRPr>
          </a:p>
        </p:txBody>
      </p:sp>
      <p:sp>
        <p:nvSpPr>
          <p:cNvPr id="2" name="Title Placeholder 1"/>
          <p:cNvSpPr>
            <a:spLocks noGrp="1"/>
          </p:cNvSpPr>
          <p:nvPr>
            <p:ph type="title"/>
          </p:nvPr>
        </p:nvSpPr>
        <p:spPr>
          <a:xfrm>
            <a:off x="1793297" y="3279126"/>
            <a:ext cx="6512511" cy="857250"/>
          </a:xfrm>
          <a:prstGeom prst="rect">
            <a:avLst/>
          </a:prstGeom>
          <a:effectLst/>
        </p:spPr>
        <p:txBody>
          <a:bodyPr vert="horz" lIns="68576" tIns="34289" rIns="68576" bIns="34289"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549195"/>
            <a:ext cx="6400800" cy="2606040"/>
          </a:xfrm>
          <a:prstGeom prst="rect">
            <a:avLst/>
          </a:prstGeom>
        </p:spPr>
        <p:txBody>
          <a:bodyPr vert="horz" lIns="68576" tIns="34289" rIns="68576" bIns="342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4629153"/>
            <a:ext cx="2514600" cy="273844"/>
          </a:xfrm>
          <a:prstGeom prst="rect">
            <a:avLst/>
          </a:prstGeom>
        </p:spPr>
        <p:txBody>
          <a:bodyPr vert="horz" lIns="68576" tIns="34289" rIns="68576" bIns="34289" rtlCol="0" anchor="ctr"/>
          <a:lstStyle>
            <a:lvl1pPr algn="r">
              <a:defRPr sz="800" b="1">
                <a:solidFill>
                  <a:schemeClr val="tx1">
                    <a:lumMod val="50000"/>
                    <a:lumOff val="50000"/>
                  </a:schemeClr>
                </a:solidFill>
              </a:defRPr>
            </a:lvl1pPr>
          </a:lstStyle>
          <a:p>
            <a:pPr defTabSz="685749">
              <a:buFont typeface="Arial"/>
              <a:buNone/>
            </a:pPr>
            <a:fld id="{28E80666-FB37-4B36-9149-507F3B0178E3}" type="datetimeFigureOut">
              <a:rPr lang="en-US" smtClean="0">
                <a:solidFill>
                  <a:prstClr val="black">
                    <a:lumMod val="50000"/>
                    <a:lumOff val="50000"/>
                  </a:prstClr>
                </a:solidFill>
                <a:cs typeface="Arial"/>
                <a:sym typeface="Arial"/>
              </a:rPr>
              <a:pPr defTabSz="685749">
                <a:buFont typeface="Arial"/>
                <a:buNone/>
              </a:pPr>
              <a:t>4/17/2024</a:t>
            </a:fld>
            <a:endParaRPr lang="en-US" dirty="0">
              <a:solidFill>
                <a:prstClr val="black">
                  <a:lumMod val="50000"/>
                  <a:lumOff val="50000"/>
                </a:prstClr>
              </a:solidFill>
              <a:cs typeface="Arial"/>
              <a:sym typeface="Arial"/>
            </a:endParaRPr>
          </a:p>
        </p:txBody>
      </p:sp>
      <p:sp>
        <p:nvSpPr>
          <p:cNvPr id="5" name="Footer Placeholder 4"/>
          <p:cNvSpPr>
            <a:spLocks noGrp="1"/>
          </p:cNvSpPr>
          <p:nvPr>
            <p:ph type="ftr" sz="quarter" idx="3"/>
          </p:nvPr>
        </p:nvSpPr>
        <p:spPr>
          <a:xfrm>
            <a:off x="457231" y="4629153"/>
            <a:ext cx="3352801" cy="273844"/>
          </a:xfrm>
          <a:prstGeom prst="rect">
            <a:avLst/>
          </a:prstGeom>
        </p:spPr>
        <p:txBody>
          <a:bodyPr vert="horz" lIns="68576" tIns="34289" rIns="68576" bIns="34289" rtlCol="0" anchor="ctr"/>
          <a:lstStyle>
            <a:lvl1pPr algn="l">
              <a:defRPr sz="800" b="1">
                <a:solidFill>
                  <a:schemeClr val="tx1">
                    <a:lumMod val="50000"/>
                    <a:lumOff val="50000"/>
                  </a:schemeClr>
                </a:solidFill>
              </a:defRPr>
            </a:lvl1pPr>
          </a:lstStyle>
          <a:p>
            <a:pPr defTabSz="685749">
              <a:buFont typeface="Arial"/>
              <a:buNone/>
            </a:pPr>
            <a:endParaRPr lang="en-US" dirty="0">
              <a:solidFill>
                <a:prstClr val="black">
                  <a:lumMod val="50000"/>
                  <a:lumOff val="50000"/>
                </a:prstClr>
              </a:solidFill>
              <a:cs typeface="Arial"/>
              <a:sym typeface="Arial"/>
            </a:endParaRPr>
          </a:p>
        </p:txBody>
      </p:sp>
      <p:sp>
        <p:nvSpPr>
          <p:cNvPr id="6" name="Slide Number Placeholder 5"/>
          <p:cNvSpPr>
            <a:spLocks noGrp="1"/>
          </p:cNvSpPr>
          <p:nvPr>
            <p:ph type="sldNum" sz="quarter" idx="4"/>
          </p:nvPr>
        </p:nvSpPr>
        <p:spPr>
          <a:xfrm>
            <a:off x="3810000" y="4629153"/>
            <a:ext cx="1828800" cy="273844"/>
          </a:xfrm>
          <a:prstGeom prst="rect">
            <a:avLst/>
          </a:prstGeom>
        </p:spPr>
        <p:txBody>
          <a:bodyPr vert="horz" lIns="68576" tIns="34289" rIns="68576" bIns="34289" rtlCol="0" anchor="ctr"/>
          <a:lstStyle>
            <a:lvl1pPr algn="ctr">
              <a:defRPr sz="900" b="1">
                <a:solidFill>
                  <a:schemeClr val="tx1">
                    <a:lumMod val="50000"/>
                    <a:lumOff val="50000"/>
                  </a:schemeClr>
                </a:solidFill>
              </a:defRPr>
            </a:lvl1pPr>
          </a:lstStyle>
          <a:p>
            <a:pPr defTabSz="685749">
              <a:buFont typeface="Arial"/>
              <a:buNone/>
            </a:pPr>
            <a:fld id="{D7E63A33-8271-4DD0-9C48-789913D7C115}" type="slidenum">
              <a:rPr lang="en-US" smtClean="0">
                <a:solidFill>
                  <a:prstClr val="black">
                    <a:lumMod val="50000"/>
                    <a:lumOff val="50000"/>
                  </a:prstClr>
                </a:solidFill>
                <a:cs typeface="Arial"/>
                <a:sym typeface="Arial"/>
              </a:rPr>
              <a:pPr defTabSz="685749">
                <a:buFont typeface="Arial"/>
                <a:buNone/>
              </a:pPr>
              <a:t>‹#›</a:t>
            </a:fld>
            <a:endParaRPr lang="en-US" dirty="0">
              <a:solidFill>
                <a:prstClr val="black">
                  <a:lumMod val="50000"/>
                  <a:lumOff val="50000"/>
                </a:prstClr>
              </a:solidFill>
              <a:cs typeface="Arial"/>
              <a:sym typeface="Arial"/>
            </a:endParaRPr>
          </a:p>
        </p:txBody>
      </p:sp>
    </p:spTree>
    <p:extLst>
      <p:ext uri="{BB962C8B-B14F-4D97-AF65-F5344CB8AC3E}">
        <p14:creationId xmlns:p14="http://schemas.microsoft.com/office/powerpoint/2010/main" val="3425978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Lst>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hf sldNum="0" hdr="0" ftr="0" dt="0"/>
  <p:txStyles>
    <p:titleStyle>
      <a:lvl1pPr marL="240012" indent="-240012" algn="r" defTabSz="685749" rtl="0" eaLnBrk="1" latinLnBrk="0" hangingPunct="1">
        <a:spcBef>
          <a:spcPct val="0"/>
        </a:spcBef>
        <a:buClr>
          <a:schemeClr val="accent6">
            <a:lumMod val="75000"/>
          </a:schemeClr>
        </a:buClr>
        <a:buSzPct val="128000"/>
        <a:buFont typeface="Georgia" pitchFamily="18" charset="0"/>
        <a:buChar char="*"/>
        <a:defRPr sz="35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38"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700" kern="1200">
          <a:solidFill>
            <a:schemeClr val="tx1">
              <a:lumMod val="75000"/>
              <a:lumOff val="25000"/>
            </a:schemeClr>
          </a:solidFill>
          <a:latin typeface="+mn-lt"/>
          <a:ea typeface="+mn-ea"/>
          <a:cs typeface="+mn-cs"/>
        </a:defRPr>
      </a:lvl1pPr>
      <a:lvl2pPr marL="411450"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500" kern="1200">
          <a:solidFill>
            <a:schemeClr val="tx1">
              <a:lumMod val="75000"/>
              <a:lumOff val="25000"/>
            </a:schemeClr>
          </a:solidFill>
          <a:latin typeface="+mn-lt"/>
          <a:ea typeface="+mn-ea"/>
          <a:cs typeface="+mn-cs"/>
        </a:defRPr>
      </a:lvl2pPr>
      <a:lvl3pPr marL="617174"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3pPr>
      <a:lvl4pPr marL="822899"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200" kern="1200">
          <a:solidFill>
            <a:schemeClr val="tx1">
              <a:lumMod val="75000"/>
              <a:lumOff val="25000"/>
            </a:schemeClr>
          </a:solidFill>
          <a:latin typeface="+mn-lt"/>
          <a:ea typeface="+mn-ea"/>
          <a:cs typeface="+mn-cs"/>
        </a:defRPr>
      </a:lvl4pPr>
      <a:lvl5pPr marL="1042338"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5pPr>
      <a:lvl6pPr marL="1248063"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6pPr>
      <a:lvl7pPr marL="1474361"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7pPr>
      <a:lvl8pPr marL="1714373"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8pPr>
      <a:lvl9pPr marL="1940669" indent="-137150" algn="l" defTabSz="685749" rtl="0" eaLnBrk="1" latinLnBrk="0" hangingPunct="1">
        <a:spcBef>
          <a:spcPct val="20000"/>
        </a:spcBef>
        <a:spcAft>
          <a:spcPts val="225"/>
        </a:spcAft>
        <a:buClr>
          <a:schemeClr val="accent6">
            <a:lumMod val="75000"/>
          </a:schemeClr>
        </a:buClr>
        <a:buSzPct val="130000"/>
        <a:buFont typeface="Georgia" pitchFamily="18" charset="0"/>
        <a:buChar char="*"/>
        <a:defRPr sz="1100" kern="1200">
          <a:solidFill>
            <a:schemeClr val="tx1">
              <a:lumMod val="75000"/>
              <a:lumOff val="25000"/>
            </a:schemeClr>
          </a:solidFill>
          <a:latin typeface="+mn-lt"/>
          <a:ea typeface="+mn-ea"/>
          <a:cs typeface="+mn-cs"/>
        </a:defRPr>
      </a:lvl9pPr>
    </p:bodyStyle>
    <p:otherStyle>
      <a:defPPr>
        <a:defRPr lang="en-US"/>
      </a:defPPr>
      <a:lvl1pPr marL="0" algn="l" defTabSz="685749" rtl="0" eaLnBrk="1" latinLnBrk="0" hangingPunct="1">
        <a:defRPr sz="1400" kern="1200">
          <a:solidFill>
            <a:schemeClr val="tx1"/>
          </a:solidFill>
          <a:latin typeface="+mn-lt"/>
          <a:ea typeface="+mn-ea"/>
          <a:cs typeface="+mn-cs"/>
        </a:defRPr>
      </a:lvl1pPr>
      <a:lvl2pPr marL="342875" algn="l" defTabSz="685749" rtl="0" eaLnBrk="1" latinLnBrk="0" hangingPunct="1">
        <a:defRPr sz="1400" kern="1200">
          <a:solidFill>
            <a:schemeClr val="tx1"/>
          </a:solidFill>
          <a:latin typeface="+mn-lt"/>
          <a:ea typeface="+mn-ea"/>
          <a:cs typeface="+mn-cs"/>
        </a:defRPr>
      </a:lvl2pPr>
      <a:lvl3pPr marL="685749" algn="l" defTabSz="685749" rtl="0" eaLnBrk="1" latinLnBrk="0" hangingPunct="1">
        <a:defRPr sz="1400" kern="1200">
          <a:solidFill>
            <a:schemeClr val="tx1"/>
          </a:solidFill>
          <a:latin typeface="+mn-lt"/>
          <a:ea typeface="+mn-ea"/>
          <a:cs typeface="+mn-cs"/>
        </a:defRPr>
      </a:lvl3pPr>
      <a:lvl4pPr marL="1028624" algn="l" defTabSz="685749" rtl="0" eaLnBrk="1" latinLnBrk="0" hangingPunct="1">
        <a:defRPr sz="1400" kern="1200">
          <a:solidFill>
            <a:schemeClr val="tx1"/>
          </a:solidFill>
          <a:latin typeface="+mn-lt"/>
          <a:ea typeface="+mn-ea"/>
          <a:cs typeface="+mn-cs"/>
        </a:defRPr>
      </a:lvl4pPr>
      <a:lvl5pPr marL="1371498" algn="l" defTabSz="685749" rtl="0" eaLnBrk="1" latinLnBrk="0" hangingPunct="1">
        <a:defRPr sz="1400" kern="1200">
          <a:solidFill>
            <a:schemeClr val="tx1"/>
          </a:solidFill>
          <a:latin typeface="+mn-lt"/>
          <a:ea typeface="+mn-ea"/>
          <a:cs typeface="+mn-cs"/>
        </a:defRPr>
      </a:lvl5pPr>
      <a:lvl6pPr marL="1714373" algn="l" defTabSz="685749" rtl="0" eaLnBrk="1" latinLnBrk="0" hangingPunct="1">
        <a:defRPr sz="1400" kern="1200">
          <a:solidFill>
            <a:schemeClr val="tx1"/>
          </a:solidFill>
          <a:latin typeface="+mn-lt"/>
          <a:ea typeface="+mn-ea"/>
          <a:cs typeface="+mn-cs"/>
        </a:defRPr>
      </a:lvl6pPr>
      <a:lvl7pPr marL="2057246" algn="l" defTabSz="685749" rtl="0" eaLnBrk="1" latinLnBrk="0" hangingPunct="1">
        <a:defRPr sz="1400" kern="1200">
          <a:solidFill>
            <a:schemeClr val="tx1"/>
          </a:solidFill>
          <a:latin typeface="+mn-lt"/>
          <a:ea typeface="+mn-ea"/>
          <a:cs typeface="+mn-cs"/>
        </a:defRPr>
      </a:lvl7pPr>
      <a:lvl8pPr marL="2400120" algn="l" defTabSz="685749" rtl="0" eaLnBrk="1" latinLnBrk="0" hangingPunct="1">
        <a:defRPr sz="1400" kern="1200">
          <a:solidFill>
            <a:schemeClr val="tx1"/>
          </a:solidFill>
          <a:latin typeface="+mn-lt"/>
          <a:ea typeface="+mn-ea"/>
          <a:cs typeface="+mn-cs"/>
        </a:defRPr>
      </a:lvl8pPr>
      <a:lvl9pPr marL="2742995" algn="l" defTabSz="685749"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19E820-9BB6-4F41-810A-4B51B64E1F94}" type="datetimeFigureOut">
              <a:rPr lang="en-US" smtClean="0"/>
              <a:t>4/17/2024</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5757F41-0F05-4292-8579-377BFE674DB5}" type="slidenum">
              <a:rPr lang="en-US" smtClean="0"/>
              <a:t>‹#›</a:t>
            </a:fld>
            <a:endParaRPr lang="en-US"/>
          </a:p>
        </p:txBody>
      </p:sp>
    </p:spTree>
    <p:extLst>
      <p:ext uri="{BB962C8B-B14F-4D97-AF65-F5344CB8AC3E}">
        <p14:creationId xmlns:p14="http://schemas.microsoft.com/office/powerpoint/2010/main" val="37612109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638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defTabSz="914400" fontAlgn="base">
              <a:spcBef>
                <a:spcPct val="0"/>
              </a:spcBef>
              <a:spcAft>
                <a:spcPct val="0"/>
              </a:spcAft>
              <a:defRPr/>
            </a:pPr>
            <a:endParaRPr lang="en-US">
              <a:solidFill>
                <a:srgbClr val="000000"/>
              </a:solidFill>
            </a:endParaRPr>
          </a:p>
        </p:txBody>
      </p:sp>
      <p:sp>
        <p:nvSpPr>
          <p:cNvPr id="1638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defTabSz="914400" fontAlgn="base">
              <a:spcBef>
                <a:spcPct val="0"/>
              </a:spcBef>
              <a:spcAft>
                <a:spcPct val="0"/>
              </a:spcAft>
              <a:defRPr/>
            </a:pPr>
            <a:endParaRPr lang="en-US">
              <a:solidFill>
                <a:srgbClr val="000000"/>
              </a:solidFill>
            </a:endParaRPr>
          </a:p>
        </p:txBody>
      </p:sp>
      <p:sp>
        <p:nvSpPr>
          <p:cNvPr id="1639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defTabSz="914400" fontAlgn="base">
              <a:spcBef>
                <a:spcPct val="0"/>
              </a:spcBef>
              <a:spcAft>
                <a:spcPct val="0"/>
              </a:spcAft>
            </a:pPr>
            <a:fld id="{176BB5DC-5592-4C4E-BA1B-93B927FA558B}" type="slidenum">
              <a:rPr lang="en-US" altLang="en-US" smtClean="0">
                <a:solidFill>
                  <a:srgbClr val="000000"/>
                </a:solidFill>
              </a:rPr>
              <a:pPr defTabSz="914400"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71087183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638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defTabSz="914400" fontAlgn="base">
              <a:spcBef>
                <a:spcPct val="0"/>
              </a:spcBef>
              <a:spcAft>
                <a:spcPct val="0"/>
              </a:spcAft>
              <a:defRPr/>
            </a:pPr>
            <a:endParaRPr lang="en-US">
              <a:solidFill>
                <a:srgbClr val="000000"/>
              </a:solidFill>
            </a:endParaRPr>
          </a:p>
        </p:txBody>
      </p:sp>
      <p:sp>
        <p:nvSpPr>
          <p:cNvPr id="1638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defTabSz="914400" fontAlgn="base">
              <a:spcBef>
                <a:spcPct val="0"/>
              </a:spcBef>
              <a:spcAft>
                <a:spcPct val="0"/>
              </a:spcAft>
              <a:defRPr/>
            </a:pPr>
            <a:endParaRPr lang="en-US">
              <a:solidFill>
                <a:srgbClr val="000000"/>
              </a:solidFill>
            </a:endParaRPr>
          </a:p>
        </p:txBody>
      </p:sp>
      <p:sp>
        <p:nvSpPr>
          <p:cNvPr id="1639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defTabSz="914400" fontAlgn="base">
              <a:spcBef>
                <a:spcPct val="0"/>
              </a:spcBef>
              <a:spcAft>
                <a:spcPct val="0"/>
              </a:spcAft>
            </a:pPr>
            <a:fld id="{176BB5DC-5592-4C4E-BA1B-93B927FA558B}" type="slidenum">
              <a:rPr lang="en-US" altLang="en-US" smtClean="0">
                <a:solidFill>
                  <a:srgbClr val="000000"/>
                </a:solidFill>
              </a:rPr>
              <a:pPr defTabSz="914400"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05659402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638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defTabSz="914400" fontAlgn="base">
              <a:spcBef>
                <a:spcPct val="0"/>
              </a:spcBef>
              <a:spcAft>
                <a:spcPct val="0"/>
              </a:spcAft>
              <a:defRPr/>
            </a:pPr>
            <a:endParaRPr lang="en-US">
              <a:solidFill>
                <a:srgbClr val="000000"/>
              </a:solidFill>
            </a:endParaRPr>
          </a:p>
        </p:txBody>
      </p:sp>
      <p:sp>
        <p:nvSpPr>
          <p:cNvPr id="1638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defTabSz="914400" fontAlgn="base">
              <a:spcBef>
                <a:spcPct val="0"/>
              </a:spcBef>
              <a:spcAft>
                <a:spcPct val="0"/>
              </a:spcAft>
              <a:defRPr/>
            </a:pPr>
            <a:endParaRPr lang="en-US">
              <a:solidFill>
                <a:srgbClr val="000000"/>
              </a:solidFill>
            </a:endParaRPr>
          </a:p>
        </p:txBody>
      </p:sp>
      <p:sp>
        <p:nvSpPr>
          <p:cNvPr id="1639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defTabSz="914400" fontAlgn="base">
              <a:spcBef>
                <a:spcPct val="0"/>
              </a:spcBef>
              <a:spcAft>
                <a:spcPct val="0"/>
              </a:spcAft>
            </a:pPr>
            <a:fld id="{176BB5DC-5592-4C4E-BA1B-93B927FA558B}" type="slidenum">
              <a:rPr lang="en-US" altLang="en-US" smtClean="0">
                <a:solidFill>
                  <a:srgbClr val="000000"/>
                </a:solidFill>
              </a:rPr>
              <a:pPr defTabSz="914400"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327109495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8.xml"/><Relationship Id="rId7" Type="http://schemas.openxmlformats.org/officeDocument/2006/relationships/image" Target="../media/image8.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notesSlide" Target="../notesSlides/notesSlide1.xml"/><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3.png"/><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2.wmf"/><Relationship Id="rId5" Type="http://schemas.openxmlformats.org/officeDocument/2006/relationships/image" Target="../media/image21.wmf"/><Relationship Id="rId4" Type="http://schemas.openxmlformats.org/officeDocument/2006/relationships/image" Target="../media/image20.w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98621">
              <a:srgbClr val="00B0F0"/>
            </a:gs>
            <a:gs pos="63000">
              <a:srgbClr val="2CC7ED"/>
            </a:gs>
            <a:gs pos="0">
              <a:schemeClr val="bg1"/>
            </a:gs>
          </a:gsLst>
          <a:lin ang="16200000" scaled="1"/>
        </a:gra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785" y="528041"/>
            <a:ext cx="1996233" cy="668625"/>
          </a:xfrm>
          <a:prstGeom prst="rect">
            <a:avLst/>
          </a:prstGeom>
        </p:spPr>
      </p:pic>
      <p:pic>
        <p:nvPicPr>
          <p:cNvPr id="80" name="图片 79"/>
          <p:cNvPicPr>
            <a:picLocks noChangeAspect="1"/>
          </p:cNvPicPr>
          <p:nvPr/>
        </p:nvPicPr>
        <p:blipFill rotWithShape="1">
          <a:blip r:embed="rId6">
            <a:extLst>
              <a:ext uri="{28A0092B-C50C-407E-A947-70E740481C1C}">
                <a14:useLocalDpi xmlns:a14="http://schemas.microsoft.com/office/drawing/2010/main" val="0"/>
              </a:ext>
            </a:extLst>
          </a:blip>
          <a:srcRect l="1" r="77432"/>
          <a:stretch>
            <a:fillRect/>
          </a:stretch>
        </p:blipFill>
        <p:spPr>
          <a:xfrm>
            <a:off x="0" y="3630617"/>
            <a:ext cx="2063578" cy="1215615"/>
          </a:xfrm>
          <a:prstGeom prst="rect">
            <a:avLst/>
          </a:prstGeom>
        </p:spPr>
      </p:pic>
      <p:grpSp>
        <p:nvGrpSpPr>
          <p:cNvPr id="108" name="组合 107"/>
          <p:cNvGrpSpPr/>
          <p:nvPr/>
        </p:nvGrpSpPr>
        <p:grpSpPr>
          <a:xfrm>
            <a:off x="479796" y="2610930"/>
            <a:ext cx="1053959" cy="2015590"/>
            <a:chOff x="181346" y="1761375"/>
            <a:chExt cx="1517253" cy="2901593"/>
          </a:xfrm>
        </p:grpSpPr>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86" name="图片 85"/>
          <p:cNvPicPr>
            <a:picLocks noChangeAspect="1"/>
          </p:cNvPicPr>
          <p:nvPr/>
        </p:nvPicPr>
        <p:blipFill rotWithShape="1">
          <a:blip r:embed="rId6">
            <a:extLst>
              <a:ext uri="{28A0092B-C50C-407E-A947-70E740481C1C}">
                <a14:useLocalDpi xmlns:a14="http://schemas.microsoft.com/office/drawing/2010/main" val="0"/>
              </a:ext>
            </a:extLst>
          </a:blip>
          <a:srcRect l="77162"/>
          <a:stretch>
            <a:fillRect/>
          </a:stretch>
        </p:blipFill>
        <p:spPr>
          <a:xfrm>
            <a:off x="7055708" y="3600545"/>
            <a:ext cx="2088292" cy="1215615"/>
          </a:xfrm>
          <a:prstGeom prst="rect">
            <a:avLst/>
          </a:prstGeom>
        </p:spPr>
      </p:pic>
      <p:pic>
        <p:nvPicPr>
          <p:cNvPr id="27" name="图片 26"/>
          <p:cNvPicPr>
            <a:picLocks noChangeAspect="1"/>
          </p:cNvPicPr>
          <p:nvPr/>
        </p:nvPicPr>
        <p:blipFill rotWithShape="1">
          <a:blip r:embed="rId10" cstate="print">
            <a:extLst>
              <a:ext uri="{28A0092B-C50C-407E-A947-70E740481C1C}">
                <a14:useLocalDpi xmlns:a14="http://schemas.microsoft.com/office/drawing/2010/main" val="0"/>
              </a:ext>
            </a:extLst>
          </a:blip>
          <a:srcRect r="45910"/>
          <a:stretch>
            <a:fillRect/>
          </a:stretch>
        </p:blipFill>
        <p:spPr>
          <a:xfrm>
            <a:off x="7252679" y="2497739"/>
            <a:ext cx="1632418" cy="2532923"/>
          </a:xfrm>
          <a:prstGeom prst="rect">
            <a:avLst/>
          </a:prstGeom>
        </p:spPr>
      </p:pic>
      <p:sp>
        <p:nvSpPr>
          <p:cNvPr id="92" name="任意多边形 91"/>
          <p:cNvSpPr/>
          <p:nvPr/>
        </p:nvSpPr>
        <p:spPr>
          <a:xfrm>
            <a:off x="-4933" y="4626527"/>
            <a:ext cx="9144000" cy="514663"/>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C4D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1" name="任意多边形 110"/>
          <p:cNvSpPr/>
          <p:nvPr/>
        </p:nvSpPr>
        <p:spPr>
          <a:xfrm>
            <a:off x="-4933" y="4718805"/>
            <a:ext cx="9144000" cy="426773"/>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8CB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2" name="任意多边形 111"/>
          <p:cNvSpPr/>
          <p:nvPr/>
        </p:nvSpPr>
        <p:spPr>
          <a:xfrm>
            <a:off x="-4933" y="4865607"/>
            <a:ext cx="9144000" cy="274229"/>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679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7 Princess-甜蜜的爱">
            <a:hlinkClick r:id="" action="ppaction://media"/>
          </p:cNvPr>
          <p:cNvPicPr>
            <a:picLocks noChangeAspect="1"/>
          </p:cNvPicPr>
          <p:nvPr>
            <a:audioFile r:link="rId1"/>
            <p:extLst>
              <p:ext uri="{DAA4B4D4-6D71-4841-9C94-3DE7FCFB9230}">
                <p14:media xmlns:p14="http://schemas.microsoft.com/office/powerpoint/2010/main" r:embed="rId2">
                  <p14:trim st="8900"/>
                </p14:media>
              </p:ext>
            </p:extLst>
          </p:nvPr>
        </p:nvPicPr>
        <p:blipFill>
          <a:blip r:embed="rId11"/>
          <a:stretch>
            <a:fillRect/>
          </a:stretch>
        </p:blipFill>
        <p:spPr>
          <a:xfrm>
            <a:off x="9308757" y="-766706"/>
            <a:ext cx="609600" cy="609600"/>
          </a:xfrm>
          <a:prstGeom prst="rect">
            <a:avLst/>
          </a:prstGeom>
        </p:spPr>
      </p:pic>
      <p:sp>
        <p:nvSpPr>
          <p:cNvPr id="5" name="Rectangle 4"/>
          <p:cNvSpPr/>
          <p:nvPr/>
        </p:nvSpPr>
        <p:spPr>
          <a:xfrm>
            <a:off x="200976" y="374767"/>
            <a:ext cx="8943033" cy="3524042"/>
          </a:xfrm>
          <a:prstGeom prst="rect">
            <a:avLst/>
          </a:prstGeom>
        </p:spPr>
        <p:txBody>
          <a:bodyPr wrap="square">
            <a:spAutoFit/>
          </a:bodyPr>
          <a:lstStyle/>
          <a:p>
            <a:pPr lvl="0" algn="ctr" defTabSz="685732"/>
            <a:r>
              <a:rPr lang="en-US" sz="1800" b="1" dirty="0">
                <a:solidFill>
                  <a:srgbClr val="002060"/>
                </a:solidFill>
                <a:latin typeface="Times New Roman" panose="02020603050405020304" pitchFamily="18" charset="0"/>
                <a:cs typeface="Times New Roman" panose="02020603050405020304" pitchFamily="18" charset="0"/>
                <a:sym typeface="Arial"/>
              </a:rPr>
              <a:t> </a:t>
            </a:r>
            <a:r>
              <a:rPr lang="en-US" sz="1800" b="1" dirty="0">
                <a:solidFill>
                  <a:prstClr val="black"/>
                </a:solidFill>
                <a:latin typeface="Times New Roman" panose="02020603050405020304" pitchFamily="18" charset="0"/>
                <a:cs typeface="Times New Roman" panose="02020603050405020304" pitchFamily="18" charset="0"/>
                <a:sym typeface="Arial"/>
              </a:rPr>
              <a:t>ỦY BAN NHÂN DÂN HUYỆN NGHĨA HÀNH</a:t>
            </a:r>
          </a:p>
          <a:p>
            <a:pPr lvl="0" algn="ctr" defTabSz="685732"/>
            <a:r>
              <a:rPr lang="en-US" sz="1800" b="1" dirty="0">
                <a:solidFill>
                  <a:prstClr val="black"/>
                </a:solidFill>
                <a:latin typeface="Times New Roman" panose="02020603050405020304" pitchFamily="18" charset="0"/>
                <a:cs typeface="Times New Roman" panose="02020603050405020304" pitchFamily="18" charset="0"/>
                <a:sym typeface="Arial"/>
              </a:rPr>
              <a:t>    TRƯỜNG TIỂU HỌC HÀNH </a:t>
            </a:r>
            <a:r>
              <a:rPr lang="en-US" sz="1800" b="1" dirty="0" smtClean="0">
                <a:solidFill>
                  <a:prstClr val="black"/>
                </a:solidFill>
                <a:latin typeface="Times New Roman" panose="02020603050405020304" pitchFamily="18" charset="0"/>
                <a:cs typeface="Times New Roman" panose="02020603050405020304" pitchFamily="18" charset="0"/>
                <a:sym typeface="Arial"/>
              </a:rPr>
              <a:t>TRUNG</a:t>
            </a:r>
          </a:p>
          <a:p>
            <a:pPr lvl="0" algn="ctr" defTabSz="685732"/>
            <a:r>
              <a:rPr lang="en-US" sz="1800" b="1" dirty="0" smtClean="0">
                <a:solidFill>
                  <a:srgbClr val="002060"/>
                </a:solidFill>
                <a:latin typeface="Times New Roman" panose="02020603050405020304" pitchFamily="18" charset="0"/>
                <a:cs typeface="Times New Roman" panose="02020603050405020304" pitchFamily="18" charset="0"/>
                <a:sym typeface="Arial"/>
              </a:rPr>
              <a:t>*******************</a:t>
            </a:r>
            <a:endParaRPr lang="en-US" sz="1800" b="1" dirty="0">
              <a:solidFill>
                <a:srgbClr val="002060"/>
              </a:solidFill>
              <a:latin typeface="Times New Roman" panose="02020603050405020304" pitchFamily="18" charset="0"/>
              <a:cs typeface="Times New Roman" panose="02020603050405020304" pitchFamily="18" charset="0"/>
              <a:sym typeface="Arial"/>
            </a:endParaRPr>
          </a:p>
          <a:p>
            <a:pPr lvl="0" algn="ctr" defTabSz="685732"/>
            <a:endParaRPr lang="en-US" sz="2900" b="1" dirty="0">
              <a:solidFill>
                <a:srgbClr val="C00000"/>
              </a:solidFill>
              <a:latin typeface="Times New Roman" panose="02020603050405020304" pitchFamily="18" charset="0"/>
              <a:cs typeface="Times New Roman" panose="02020603050405020304" pitchFamily="18" charset="0"/>
              <a:sym typeface="Arial"/>
            </a:endParaRPr>
          </a:p>
          <a:p>
            <a:pPr lvl="0" algn="ctr" defTabSz="685732"/>
            <a:endParaRPr lang="en-US" sz="2900" b="1" dirty="0">
              <a:solidFill>
                <a:srgbClr val="C00000"/>
              </a:solidFill>
              <a:latin typeface="Times New Roman" panose="02020603050405020304" pitchFamily="18" charset="0"/>
              <a:cs typeface="Times New Roman" panose="02020603050405020304" pitchFamily="18" charset="0"/>
              <a:sym typeface="Arial"/>
            </a:endParaRPr>
          </a:p>
          <a:p>
            <a:pPr lvl="0" algn="ctr" defTabSz="685732"/>
            <a:r>
              <a:rPr lang="en-US" sz="2900" b="1" dirty="0" smtClean="0">
                <a:solidFill>
                  <a:srgbClr val="C00000"/>
                </a:solidFill>
                <a:latin typeface="Times New Roman" panose="02020603050405020304" pitchFamily="18" charset="0"/>
                <a:cs typeface="Times New Roman" panose="02020603050405020304" pitchFamily="18" charset="0"/>
                <a:sym typeface="Arial"/>
              </a:rPr>
              <a:t>MÔN </a:t>
            </a:r>
            <a:r>
              <a:rPr lang="en-US" sz="2900" b="1" dirty="0">
                <a:solidFill>
                  <a:srgbClr val="C00000"/>
                </a:solidFill>
                <a:latin typeface="Times New Roman" panose="02020603050405020304" pitchFamily="18" charset="0"/>
                <a:cs typeface="Times New Roman" panose="02020603050405020304" pitchFamily="18" charset="0"/>
                <a:sym typeface="Arial"/>
              </a:rPr>
              <a:t>TIẾNG VIỆT</a:t>
            </a:r>
          </a:p>
          <a:p>
            <a:pPr lvl="0" algn="ctr" defTabSz="685732"/>
            <a:r>
              <a:rPr lang="en-US" sz="2900" b="1" dirty="0" smtClean="0">
                <a:solidFill>
                  <a:srgbClr val="C00000"/>
                </a:solidFill>
                <a:latin typeface="Times New Roman" panose="02020603050405020304" pitchFamily="18" charset="0"/>
                <a:cs typeface="Times New Roman" panose="02020603050405020304" pitchFamily="18" charset="0"/>
                <a:sym typeface="Arial"/>
              </a:rPr>
              <a:t>BÀI 1: LOÀI CHIM CỦA BIỂN CẢ ( </a:t>
            </a:r>
            <a:r>
              <a:rPr lang="en-US" sz="2900" b="1" dirty="0">
                <a:solidFill>
                  <a:srgbClr val="C00000"/>
                </a:solidFill>
                <a:latin typeface="Times New Roman" panose="02020603050405020304" pitchFamily="18" charset="0"/>
                <a:cs typeface="Times New Roman" panose="02020603050405020304" pitchFamily="18" charset="0"/>
                <a:sym typeface="Arial"/>
              </a:rPr>
              <a:t>TIẾT 2)</a:t>
            </a:r>
          </a:p>
          <a:p>
            <a:pPr lvl="0" algn="ctr" defTabSz="685732"/>
            <a:endParaRPr lang="en-US" sz="2900" b="1" dirty="0">
              <a:solidFill>
                <a:srgbClr val="C00000"/>
              </a:solidFill>
              <a:latin typeface="Times New Roman" panose="02020603050405020304" pitchFamily="18" charset="0"/>
              <a:cs typeface="Times New Roman" panose="02020603050405020304" pitchFamily="18" charset="0"/>
              <a:sym typeface="Arial"/>
            </a:endParaRPr>
          </a:p>
          <a:p>
            <a:pPr lvl="0" algn="ctr" defTabSz="685732"/>
            <a:r>
              <a:rPr lang="en-US" sz="2400" b="1" dirty="0" err="1">
                <a:solidFill>
                  <a:prstClr val="black">
                    <a:lumMod val="85000"/>
                    <a:lumOff val="15000"/>
                  </a:prstClr>
                </a:solidFill>
                <a:latin typeface="Times New Roman" panose="02020603050405020304" pitchFamily="18" charset="0"/>
                <a:cs typeface="Times New Roman" panose="02020603050405020304" pitchFamily="18" charset="0"/>
                <a:sym typeface="Arial"/>
              </a:rPr>
              <a:t>Giáo</a:t>
            </a:r>
            <a:r>
              <a:rPr lang="en-US" sz="2400" b="1" dirty="0">
                <a:solidFill>
                  <a:prstClr val="black">
                    <a:lumMod val="85000"/>
                    <a:lumOff val="15000"/>
                  </a:prstClr>
                </a:solidFill>
                <a:latin typeface="Times New Roman" panose="02020603050405020304" pitchFamily="18" charset="0"/>
                <a:cs typeface="Times New Roman" panose="02020603050405020304" pitchFamily="18" charset="0"/>
                <a:sym typeface="Arial"/>
              </a:rPr>
              <a:t> </a:t>
            </a:r>
            <a:r>
              <a:rPr lang="en-US" sz="2400" b="1" dirty="0" err="1">
                <a:solidFill>
                  <a:prstClr val="black">
                    <a:lumMod val="85000"/>
                    <a:lumOff val="15000"/>
                  </a:prstClr>
                </a:solidFill>
                <a:latin typeface="Times New Roman" panose="02020603050405020304" pitchFamily="18" charset="0"/>
                <a:cs typeface="Times New Roman" panose="02020603050405020304" pitchFamily="18" charset="0"/>
                <a:sym typeface="Arial"/>
              </a:rPr>
              <a:t>viên</a:t>
            </a:r>
            <a:r>
              <a:rPr lang="en-US" sz="2400" b="1" dirty="0">
                <a:solidFill>
                  <a:prstClr val="black">
                    <a:lumMod val="85000"/>
                    <a:lumOff val="15000"/>
                  </a:prstClr>
                </a:solidFill>
                <a:latin typeface="Times New Roman" panose="02020603050405020304" pitchFamily="18" charset="0"/>
                <a:cs typeface="Times New Roman" panose="02020603050405020304" pitchFamily="18" charset="0"/>
                <a:sym typeface="Arial"/>
              </a:rPr>
              <a:t> </a:t>
            </a:r>
            <a:r>
              <a:rPr lang="en-US" sz="2400" b="1" dirty="0" smtClean="0">
                <a:solidFill>
                  <a:prstClr val="black">
                    <a:lumMod val="85000"/>
                    <a:lumOff val="15000"/>
                  </a:prstClr>
                </a:solidFill>
                <a:latin typeface="Times New Roman" panose="02020603050405020304" pitchFamily="18" charset="0"/>
                <a:cs typeface="Times New Roman" panose="02020603050405020304" pitchFamily="18" charset="0"/>
                <a:sym typeface="Arial"/>
              </a:rPr>
              <a:t>: </a:t>
            </a:r>
            <a:r>
              <a:rPr lang="en-US" sz="2400" b="1" dirty="0">
                <a:solidFill>
                  <a:srgbClr val="002060"/>
                </a:solidFill>
                <a:latin typeface="Times New Roman" panose="02020603050405020304" pitchFamily="18" charset="0"/>
                <a:cs typeface="Times New Roman" panose="02020603050405020304" pitchFamily="18" charset="0"/>
                <a:sym typeface="Arial"/>
              </a:rPr>
              <a:t>HUỲNH THỊ CẨM TRIỀU</a:t>
            </a:r>
          </a:p>
        </p:txBody>
      </p:sp>
      <p:sp>
        <p:nvSpPr>
          <p:cNvPr id="30" name="WordArt 9"/>
          <p:cNvSpPr>
            <a:spLocks noChangeArrowheads="1" noChangeShapeType="1" noTextEdit="1"/>
          </p:cNvSpPr>
          <p:nvPr/>
        </p:nvSpPr>
        <p:spPr bwMode="auto">
          <a:xfrm>
            <a:off x="16" y="1160322"/>
            <a:ext cx="9139067" cy="2848970"/>
          </a:xfrm>
          <a:prstGeom prst="rect">
            <a:avLst/>
          </a:prstGeom>
        </p:spPr>
        <p:txBody>
          <a:bodyPr wrap="none" fromWordArt="1">
            <a:prstTxWarp prst="textArchUpPour">
              <a:avLst>
                <a:gd name="adj1" fmla="val 10454799"/>
                <a:gd name="adj2" fmla="val 73707"/>
              </a:avLst>
            </a:prstTxWarp>
          </a:bodyPr>
          <a:lstStyle/>
          <a:p>
            <a:pPr algn="ct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Chào</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mừng</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quý</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thầy</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cô</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về</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dự</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giờ</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thăm</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a:t>
            </a:r>
            <a:r>
              <a:rPr lang="en-US" sz="3600" b="1" kern="10" dirty="0" err="1"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lớp</a:t>
            </a:r>
            <a:r>
              <a:rPr lang="en-US" sz="3600" b="1" kern="10" dirty="0" smtClean="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rPr>
              <a:t> 1A</a:t>
            </a:r>
            <a:endParaRPr lang="en-US" sz="3600" b="1" kern="10" dirty="0">
              <a:ln w="12700">
                <a:solidFill>
                  <a:srgbClr val="FF0000"/>
                </a:solidFill>
                <a:round/>
                <a:headEnd/>
                <a:tailEnd/>
              </a:ln>
              <a:effectLst>
                <a:outerShdw dist="35921" dir="2700000" algn="ctr" rotWithShape="0">
                  <a:srgbClr val="C0C0C0">
                    <a:alpha val="50000"/>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advTm="1000"/>
    </mc:Choice>
    <mc:Fallback xmlns="">
      <p:transition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785" y="691152"/>
            <a:ext cx="8743950" cy="217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7761"/>
          <a:stretch>
            <a:fillRect/>
          </a:stretch>
        </p:blipFill>
        <p:spPr bwMode="auto">
          <a:xfrm>
            <a:off x="187792" y="2866169"/>
            <a:ext cx="8743951" cy="1484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9682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785" y="691152"/>
            <a:ext cx="8743950" cy="217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a:spLocks noChangeArrowheads="1"/>
          </p:cNvSpPr>
          <p:nvPr/>
        </p:nvSpPr>
        <p:spPr bwMode="auto">
          <a:xfrm>
            <a:off x="258178" y="1194783"/>
            <a:ext cx="86629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defTabSz="914400" eaLnBrk="0" fontAlgn="base" hangingPunct="0">
              <a:spcBef>
                <a:spcPct val="0"/>
              </a:spcBef>
              <a:spcAft>
                <a:spcPct val="0"/>
              </a:spcAft>
            </a:pPr>
            <a:r>
              <a:rPr lang="en-US" sz="3200" b="1" dirty="0" smtClean="0">
                <a:solidFill>
                  <a:srgbClr val="7030A0"/>
                </a:solidFill>
                <a:latin typeface="HP001 4 hàng" pitchFamily="34" charset="0"/>
                <a:ea typeface="Arial-Rounded" charset="0"/>
                <a:cs typeface="Arial-Rounded" charset="0"/>
              </a:rPr>
              <a:t>   </a:t>
            </a:r>
            <a:r>
              <a:rPr lang="vi-VN" sz="3200" b="1" dirty="0" smtClean="0">
                <a:solidFill>
                  <a:srgbClr val="7030A0"/>
                </a:solidFill>
                <a:latin typeface="HP001 4 hàng" pitchFamily="34" charset="0"/>
                <a:ea typeface="Arial-Rounded" charset="0"/>
                <a:cs typeface="Arial-Rounded" charset="0"/>
              </a:rPr>
              <a:t>Hải âu có </a:t>
            </a:r>
            <a:r>
              <a:rPr lang="el-GR" sz="3200" b="1" dirty="0" smtClean="0">
                <a:solidFill>
                  <a:srgbClr val="7030A0"/>
                </a:solidFill>
                <a:latin typeface="HP001 4 hàng" pitchFamily="34" charset="0"/>
                <a:ea typeface="Arial-Rounded" charset="0"/>
                <a:cs typeface="Arial-Rounded" charset="0"/>
              </a:rPr>
              <a:t>Ό˘ </a:t>
            </a:r>
            <a:r>
              <a:rPr lang="vi-VN" sz="3200" b="1" dirty="0" smtClean="0">
                <a:solidFill>
                  <a:srgbClr val="7030A0"/>
                </a:solidFill>
                <a:latin typeface="HP001 4 hàng" pitchFamily="34" charset="0"/>
                <a:ea typeface="Arial-Rounded" charset="0"/>
                <a:cs typeface="Arial-Rounded" charset="0"/>
              </a:rPr>
              <a:t>bay Ǖ</a:t>
            </a:r>
            <a:r>
              <a:rPr lang="el-GR" sz="3200" b="1" dirty="0" smtClean="0">
                <a:solidFill>
                  <a:srgbClr val="7030A0"/>
                </a:solidFill>
                <a:latin typeface="HP001 4 hàng" pitchFamily="34" charset="0"/>
                <a:ea typeface="Arial-Rounded" charset="0"/>
                <a:cs typeface="Arial-Rounded" charset="0"/>
              </a:rPr>
              <a:t>ί</a:t>
            </a:r>
            <a:r>
              <a:rPr lang="vi-VN" sz="3200" b="1" dirty="0" smtClean="0">
                <a:solidFill>
                  <a:srgbClr val="7030A0"/>
                </a:solidFill>
                <a:latin typeface="HP001 4 hàng" pitchFamily="34" charset="0"/>
                <a:ea typeface="Arial-Rounded" charset="0"/>
                <a:cs typeface="Arial-Rounded" charset="0"/>
              </a:rPr>
              <a:t>a </a:t>
            </a:r>
            <a:r>
              <a:rPr lang="el-GR" sz="3200" b="1" dirty="0" smtClean="0">
                <a:solidFill>
                  <a:srgbClr val="7030A0"/>
                </a:solidFill>
                <a:latin typeface="HP001 4 hàng" pitchFamily="34" charset="0"/>
                <a:ea typeface="Arial-Rounded" charset="0"/>
                <a:cs typeface="Arial-Rounded" charset="0"/>
              </a:rPr>
              <a:t>η</a:t>
            </a:r>
            <a:r>
              <a:rPr lang="vi-VN" sz="3200" b="1" dirty="0" smtClean="0">
                <a:solidFill>
                  <a:srgbClr val="7030A0"/>
                </a:solidFill>
                <a:latin typeface="HP001 4 hàng" pitchFamily="34" charset="0"/>
                <a:ea typeface="Arial-Rounded" charset="0"/>
                <a:cs typeface="Arial-Rounded" charset="0"/>
              </a:rPr>
              <a:t>ững đại dư</a:t>
            </a:r>
            <a:r>
              <a:rPr lang="el-GR" sz="3200" b="1" dirty="0" smtClean="0">
                <a:solidFill>
                  <a:srgbClr val="7030A0"/>
                </a:solidFill>
                <a:latin typeface="HP001 4 hàng" pitchFamily="34" charset="0"/>
                <a:ea typeface="Arial-Rounded" charset="0"/>
                <a:cs typeface="Arial-Rounded" charset="0"/>
              </a:rPr>
              <a:t>Ω</a:t>
            </a:r>
            <a:r>
              <a:rPr lang="vi-VN" sz="3200" b="1" dirty="0" smtClean="0">
                <a:solidFill>
                  <a:srgbClr val="7030A0"/>
                </a:solidFill>
                <a:latin typeface="HP001 4 hàng" pitchFamily="34" charset="0"/>
                <a:ea typeface="Arial-Rounded" charset="0"/>
                <a:cs typeface="Arial-Rounded" charset="0"/>
              </a:rPr>
              <a:t>g</a:t>
            </a:r>
            <a:endParaRPr lang="en-US" sz="3200" b="1" dirty="0" smtClean="0">
              <a:solidFill>
                <a:srgbClr val="7030A0"/>
              </a:solidFill>
              <a:latin typeface="HP001 4 hàng" pitchFamily="34" charset="0"/>
              <a:ea typeface="Arial-Rounded" charset="0"/>
              <a:cs typeface="Arial-Rounded" charset="0"/>
            </a:endParaRPr>
          </a:p>
        </p:txBody>
      </p:sp>
      <p:sp>
        <p:nvSpPr>
          <p:cNvPr id="20" name="Rectangle 19"/>
          <p:cNvSpPr>
            <a:spLocks noChangeArrowheads="1"/>
          </p:cNvSpPr>
          <p:nvPr/>
        </p:nvSpPr>
        <p:spPr bwMode="auto">
          <a:xfrm>
            <a:off x="111897" y="1840253"/>
            <a:ext cx="86502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defTabSz="914400" eaLnBrk="0" fontAlgn="base" hangingPunct="0">
              <a:spcBef>
                <a:spcPct val="0"/>
              </a:spcBef>
              <a:spcAft>
                <a:spcPct val="0"/>
              </a:spcAft>
            </a:pPr>
            <a:r>
              <a:rPr lang="el-GR" sz="3200" b="1" dirty="0" smtClean="0">
                <a:solidFill>
                  <a:srgbClr val="7030A0"/>
                </a:solidFill>
                <a:latin typeface="HP001 4 hàng" pitchFamily="34" charset="0"/>
                <a:ea typeface="Arial-Rounded" charset="0"/>
                <a:cs typeface="Arial-Rounded" charset="0"/>
              </a:rPr>
              <a:t>Ε</a:t>
            </a:r>
            <a:r>
              <a:rPr lang="vi-VN" sz="3200" b="1" dirty="0" smtClean="0">
                <a:solidFill>
                  <a:srgbClr val="7030A0"/>
                </a:solidFill>
                <a:latin typeface="HP001 4 hàng" pitchFamily="34" charset="0"/>
                <a:ea typeface="Arial-Rounded" charset="0"/>
                <a:cs typeface="Arial-Rounded" charset="0"/>
              </a:rPr>
              <a:t>ł</a:t>
            </a:r>
            <a:r>
              <a:rPr lang="el-GR" sz="3200" b="1" dirty="0" smtClean="0">
                <a:solidFill>
                  <a:srgbClr val="7030A0"/>
                </a:solidFill>
                <a:latin typeface="HP001 4 hàng" pitchFamily="34" charset="0"/>
                <a:ea typeface="Arial-Rounded" charset="0"/>
                <a:cs typeface="Arial-Rounded" charset="0"/>
              </a:rPr>
              <a:t>ζ </a:t>
            </a:r>
            <a:r>
              <a:rPr lang="vi-VN" sz="3200" b="1" dirty="0" smtClean="0">
                <a:solidFill>
                  <a:srgbClr val="7030A0"/>
                </a:solidFill>
                <a:latin typeface="HP001 4 hàng" pitchFamily="34" charset="0"/>
                <a:ea typeface="Arial-Rounded" charset="0"/>
                <a:cs typeface="Arial-Rounded" charset="0"/>
              </a:rPr>
              <a:t>jŪg</a:t>
            </a:r>
            <a:r>
              <a:rPr lang="en-US" sz="3200" b="1" dirty="0" smtClean="0">
                <a:solidFill>
                  <a:srgbClr val="7030A0"/>
                </a:solidFill>
                <a:latin typeface="HP001 4 hàng" pitchFamily="34" charset="0"/>
                <a:ea typeface="Arial-Rounded" charset="0"/>
                <a:cs typeface="Arial-Rounded" charset="0"/>
              </a:rPr>
              <a:t>.</a:t>
            </a:r>
          </a:p>
        </p:txBody>
      </p:sp>
      <p:pic>
        <p:nvPicPr>
          <p:cNvPr id="3994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7761"/>
          <a:stretch>
            <a:fillRect/>
          </a:stretch>
        </p:blipFill>
        <p:spPr bwMode="auto">
          <a:xfrm>
            <a:off x="187792" y="2866169"/>
            <a:ext cx="8743951" cy="1484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ectangle 46"/>
          <p:cNvSpPr>
            <a:spLocks noChangeArrowheads="1"/>
          </p:cNvSpPr>
          <p:nvPr/>
        </p:nvSpPr>
        <p:spPr bwMode="auto">
          <a:xfrm>
            <a:off x="447675" y="2508110"/>
            <a:ext cx="802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defTabSz="914400" eaLnBrk="0" fontAlgn="base" hangingPunct="0">
              <a:spcBef>
                <a:spcPct val="0"/>
              </a:spcBef>
              <a:spcAft>
                <a:spcPct val="0"/>
              </a:spcAft>
            </a:pPr>
            <a:r>
              <a:rPr lang="en-US" sz="3200" b="1" dirty="0" smtClean="0">
                <a:solidFill>
                  <a:srgbClr val="7030A0"/>
                </a:solidFill>
                <a:latin typeface="HP001 4 hàng" pitchFamily="34" charset="0"/>
                <a:ea typeface="Arial-Rounded" charset="0"/>
                <a:cs typeface="Arial-Rounded" charset="0"/>
              </a:rPr>
              <a:t>  </a:t>
            </a:r>
            <a:r>
              <a:rPr lang="en-US" sz="3200" b="1" dirty="0" err="1" smtClean="0">
                <a:solidFill>
                  <a:srgbClr val="7030A0"/>
                </a:solidFill>
                <a:latin typeface="HP001 4 hàng" pitchFamily="34" charset="0"/>
                <a:ea typeface="Arial-Rounded" charset="0"/>
                <a:cs typeface="Arial-Rounded" charset="0"/>
              </a:rPr>
              <a:t>Ngoài</a:t>
            </a:r>
            <a:r>
              <a:rPr lang="en-US" sz="3200" b="1" dirty="0" smtClean="0">
                <a:solidFill>
                  <a:srgbClr val="7030A0"/>
                </a:solidFill>
                <a:latin typeface="HP001 4 hàng" pitchFamily="34" charset="0"/>
                <a:ea typeface="Arial-Rounded" charset="0"/>
                <a:cs typeface="Arial-Rounded" charset="0"/>
              </a:rPr>
              <a:t> </a:t>
            </a:r>
            <a:r>
              <a:rPr lang="vi-VN" sz="3200" b="1" dirty="0" smtClean="0">
                <a:solidFill>
                  <a:srgbClr val="7030A0"/>
                </a:solidFill>
                <a:latin typeface="HP001 4 hàng" pitchFamily="34" charset="0"/>
                <a:ea typeface="Arial-Rounded" charset="0"/>
                <a:cs typeface="Arial-Rounded" charset="0"/>
              </a:rPr>
              <a:t>bay xa</a:t>
            </a:r>
            <a:r>
              <a:rPr lang="en-US" sz="3200" b="1" dirty="0" smtClean="0">
                <a:solidFill>
                  <a:srgbClr val="7030A0"/>
                </a:solidFill>
                <a:latin typeface="HP001 4 hàng" pitchFamily="34" charset="0"/>
                <a:ea typeface="Arial-Rounded" charset="0"/>
                <a:cs typeface="Arial-Rounded" charset="0"/>
              </a:rPr>
              <a:t>,</a:t>
            </a:r>
            <a:r>
              <a:rPr lang="vi-VN" sz="3200" b="1" dirty="0" smtClean="0">
                <a:solidFill>
                  <a:srgbClr val="7030A0"/>
                </a:solidFill>
                <a:latin typeface="HP001 4 hàng" pitchFamily="34" charset="0"/>
                <a:ea typeface="Arial-Rounded" charset="0"/>
                <a:cs typeface="Arial-Rounded" charset="0"/>
              </a:rPr>
              <a:t> hải âu cŜ b</a:t>
            </a:r>
            <a:r>
              <a:rPr lang="el-GR" sz="3200" b="1" dirty="0" smtClean="0">
                <a:solidFill>
                  <a:srgbClr val="7030A0"/>
                </a:solidFill>
                <a:latin typeface="HP001 4 hàng" pitchFamily="34" charset="0"/>
                <a:ea typeface="Arial-Rounded" charset="0"/>
                <a:cs typeface="Arial-Rounded" charset="0"/>
              </a:rPr>
              <a:t>Π </a:t>
            </a:r>
            <a:r>
              <a:rPr lang="vi-VN" sz="3200" b="1" dirty="0" smtClean="0">
                <a:solidFill>
                  <a:srgbClr val="7030A0"/>
                </a:solidFill>
                <a:latin typeface="HP001 4 hàng" pitchFamily="34" charset="0"/>
                <a:ea typeface="Arial-Rounded" charset="0"/>
                <a:cs typeface="Arial-Rounded" charset="0"/>
              </a:rPr>
              <a:t>ǟất giĈ</a:t>
            </a:r>
            <a:r>
              <a:rPr lang="en-US" sz="3200" b="1" dirty="0" smtClean="0">
                <a:solidFill>
                  <a:srgbClr val="7030A0"/>
                </a:solidFill>
                <a:latin typeface="HP001 4 hàng" pitchFamily="34" charset="0"/>
                <a:ea typeface="Arial-Rounded" charset="0"/>
                <a:cs typeface="Arial-Rounded" charset="0"/>
              </a:rPr>
              <a:t>.</a:t>
            </a:r>
          </a:p>
        </p:txBody>
      </p:sp>
    </p:spTree>
    <p:extLst>
      <p:ext uri="{BB962C8B-B14F-4D97-AF65-F5344CB8AC3E}">
        <p14:creationId xmlns:p14="http://schemas.microsoft.com/office/powerpoint/2010/main" val="18385191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Object 3"/>
          <p:cNvGraphicFramePr>
            <a:graphicFrameLocks noGrp="1" noChangeAspect="1"/>
          </p:cNvGraphicFramePr>
          <p:nvPr>
            <p:ph sz="quarter" idx="13"/>
            <p:extLst>
              <p:ext uri="{D42A27DB-BD31-4B8C-83A1-F6EECF244321}">
                <p14:modId xmlns:p14="http://schemas.microsoft.com/office/powerpoint/2010/main" val="2008038833"/>
              </p:ext>
            </p:extLst>
          </p:nvPr>
        </p:nvGraphicFramePr>
        <p:xfrm>
          <a:off x="-79772" y="1839516"/>
          <a:ext cx="2632472" cy="3314700"/>
        </p:xfrm>
        <a:graphic>
          <a:graphicData uri="http://schemas.openxmlformats.org/presentationml/2006/ole">
            <mc:AlternateContent xmlns:mc="http://schemas.openxmlformats.org/markup-compatibility/2006">
              <mc:Choice xmlns:v="urn:schemas-microsoft-com:vml" Requires="v">
                <p:oleObj spid="_x0000_s1089" name="Clip" r:id="rId3" imgW="1060704" imgH="1335024" progId="MS_ClipArt_Gallery.2">
                  <p:embed/>
                </p:oleObj>
              </mc:Choice>
              <mc:Fallback>
                <p:oleObj name="Clip" r:id="rId3" imgW="1060704" imgH="1335024"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72" y="1839516"/>
                        <a:ext cx="2632472" cy="3314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6323" name="Picture 4" descr="BAMBO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7294" y="0"/>
            <a:ext cx="108704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2" name="Picture 6" descr="FIREWRK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0900" y="4229100"/>
            <a:ext cx="8001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3" name="Picture 7" descr="FIREWRK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86600" y="0"/>
            <a:ext cx="9144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4" name="Picture 8" descr="FIREWRK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3000" y="3919557"/>
            <a:ext cx="13144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5" name="Picture 9" descr="FIREWRK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8906" y="883444"/>
            <a:ext cx="1257300"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6" name="Picture 10" descr="FIREWRK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00150" y="4763"/>
            <a:ext cx="120015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7" name="Picture 11" descr="FIREWRK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6250" y="2914670"/>
            <a:ext cx="13144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8" name="Picture 12" descr="FIREWRK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85637" y="1907383"/>
            <a:ext cx="1257300"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FLOW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85137" y="3073975"/>
            <a:ext cx="4629150" cy="169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02594" y="901815"/>
            <a:ext cx="7315200" cy="1731241"/>
          </a:xfrm>
          <a:prstGeom prst="rect">
            <a:avLst/>
          </a:prstGeom>
        </p:spPr>
        <p:txBody>
          <a:bodyPr wrap="square" lIns="68574" tIns="34289" rIns="68574" bIns="34289">
            <a:spAutoFit/>
          </a:bodyPr>
          <a:lstStyle/>
          <a:p>
            <a:pPr algn="ctr" defTabSz="685732">
              <a:buClr>
                <a:srgbClr val="000000"/>
              </a:buClr>
              <a:buFont typeface="Arial"/>
              <a:buNone/>
            </a:pPr>
            <a:endParaRPr lang="en-US" sz="2700" b="1" kern="0" dirty="0" smtClean="0">
              <a:ln w="22225">
                <a:solidFill>
                  <a:srgbClr val="C0504D"/>
                </a:solidFill>
                <a:prstDash val="solid"/>
              </a:ln>
              <a:solidFill>
                <a:srgbClr val="FF0000"/>
              </a:solidFill>
              <a:latin typeface="Times New Roman" pitchFamily="18" charset="0"/>
              <a:cs typeface="Times New Roman" pitchFamily="18" charset="0"/>
              <a:sym typeface="Arial"/>
            </a:endParaRPr>
          </a:p>
          <a:p>
            <a:pPr algn="ctr" defTabSz="685732">
              <a:buClr>
                <a:srgbClr val="000000"/>
              </a:buClr>
              <a:buFont typeface="Arial"/>
              <a:buNone/>
            </a:pPr>
            <a:r>
              <a:rPr lang="en-US" sz="2700" b="1" kern="0" dirty="0" smtClean="0">
                <a:ln w="22225">
                  <a:solidFill>
                    <a:srgbClr val="C0504D"/>
                  </a:solidFill>
                  <a:prstDash val="solid"/>
                </a:ln>
                <a:solidFill>
                  <a:srgbClr val="FF0000"/>
                </a:solidFill>
                <a:latin typeface="Times New Roman" pitchFamily="18" charset="0"/>
                <a:cs typeface="Times New Roman" pitchFamily="18" charset="0"/>
                <a:sym typeface="Arial"/>
              </a:rPr>
              <a:t>CHÚC CÁC EM CHĂM NGOAN HỌC GIỎI</a:t>
            </a:r>
          </a:p>
          <a:p>
            <a:pPr algn="ctr" defTabSz="685732">
              <a:buClr>
                <a:srgbClr val="000000"/>
              </a:buClr>
              <a:buFont typeface="Arial"/>
              <a:buNone/>
            </a:pPr>
            <a:endParaRPr lang="en-US" sz="2700" b="1" kern="0" dirty="0" smtClean="0">
              <a:ln w="22225">
                <a:solidFill>
                  <a:srgbClr val="C0504D"/>
                </a:solidFill>
                <a:prstDash val="solid"/>
              </a:ln>
              <a:solidFill>
                <a:srgbClr val="FF0000"/>
              </a:solidFill>
              <a:latin typeface="Times New Roman" pitchFamily="18" charset="0"/>
              <a:cs typeface="Times New Roman" pitchFamily="18" charset="0"/>
              <a:sym typeface="Arial"/>
            </a:endParaRPr>
          </a:p>
          <a:p>
            <a:pPr algn="ctr" defTabSz="685732">
              <a:buClr>
                <a:srgbClr val="000000"/>
              </a:buClr>
              <a:buFont typeface="Arial"/>
              <a:buNone/>
            </a:pPr>
            <a:r>
              <a:rPr lang="en-US" sz="2700" b="1" kern="0" dirty="0" smtClean="0">
                <a:ln w="22225">
                  <a:solidFill>
                    <a:srgbClr val="C0504D"/>
                  </a:solidFill>
                  <a:prstDash val="solid"/>
                </a:ln>
                <a:solidFill>
                  <a:srgbClr val="FF0000"/>
                </a:solidFill>
                <a:latin typeface="Times New Roman" pitchFamily="18" charset="0"/>
                <a:cs typeface="Times New Roman" pitchFamily="18" charset="0"/>
                <a:sym typeface="Arial"/>
              </a:rPr>
              <a:t>CHÚC QUÝ </a:t>
            </a:r>
            <a:r>
              <a:rPr lang="en-US" sz="2700" b="1" kern="0" dirty="0">
                <a:ln w="22225">
                  <a:solidFill>
                    <a:srgbClr val="C0504D"/>
                  </a:solidFill>
                  <a:prstDash val="solid"/>
                </a:ln>
                <a:solidFill>
                  <a:srgbClr val="FF0000"/>
                </a:solidFill>
                <a:latin typeface="Times New Roman" pitchFamily="18" charset="0"/>
                <a:cs typeface="Times New Roman" pitchFamily="18" charset="0"/>
                <a:sym typeface="Arial"/>
              </a:rPr>
              <a:t>THẦY CÔ </a:t>
            </a:r>
            <a:r>
              <a:rPr lang="en-US" sz="2700" b="1" kern="0" dirty="0" smtClean="0">
                <a:ln w="22225">
                  <a:solidFill>
                    <a:srgbClr val="C0504D"/>
                  </a:solidFill>
                  <a:prstDash val="solid"/>
                </a:ln>
                <a:solidFill>
                  <a:srgbClr val="FF0000"/>
                </a:solidFill>
                <a:latin typeface="Times New Roman" pitchFamily="18" charset="0"/>
                <a:cs typeface="Times New Roman" pitchFamily="18" charset="0"/>
                <a:sym typeface="Arial"/>
              </a:rPr>
              <a:t>SỨC KHỎE</a:t>
            </a:r>
            <a:endParaRPr lang="en-US" sz="2700" kern="0" dirty="0">
              <a:solidFill>
                <a:srgbClr val="FCE0D6"/>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11066255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2000" fill="hold"/>
                                        <p:tgtEl>
                                          <p:spTgt spid="198662"/>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2000" fill="hold"/>
                                        <p:tgtEl>
                                          <p:spTgt spid="198663"/>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2000" fill="hold"/>
                                        <p:tgtEl>
                                          <p:spTgt spid="198664"/>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2000" fill="hold"/>
                                        <p:tgtEl>
                                          <p:spTgt spid="198665"/>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2000" fill="hold"/>
                                        <p:tgtEl>
                                          <p:spTgt spid="198666"/>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2000" fill="hold"/>
                                        <p:tgtEl>
                                          <p:spTgt spid="198667"/>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2000" fill="hold"/>
                                        <p:tgtEl>
                                          <p:spTgt spid="19866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
            <a:ext cx="9144000" cy="5076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nhạc.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74473" y="3980952"/>
            <a:ext cx="609600" cy="609600"/>
          </a:xfrm>
          <a:prstGeom prst="rect">
            <a:avLst/>
          </a:prstGeom>
        </p:spPr>
      </p:pic>
    </p:spTree>
    <p:extLst>
      <p:ext uri="{BB962C8B-B14F-4D97-AF65-F5344CB8AC3E}">
        <p14:creationId xmlns:p14="http://schemas.microsoft.com/office/powerpoint/2010/main" val="29889924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8">
            <a:extLst>
              <a:ext uri="{FF2B5EF4-FFF2-40B4-BE49-F238E27FC236}">
                <a16:creationId xmlns:a16="http://schemas.microsoft.com/office/drawing/2014/main" xmlns="" id="{97CDA310-DDA7-47C0-8950-DB78C5D823B7}"/>
              </a:ext>
            </a:extLst>
          </p:cNvPr>
          <p:cNvSpPr/>
          <p:nvPr/>
        </p:nvSpPr>
        <p:spPr>
          <a:xfrm>
            <a:off x="13" y="-334503"/>
            <a:ext cx="9143999" cy="6231493"/>
          </a:xfrm>
          <a:prstGeom prst="roundRect">
            <a:avLst/>
          </a:prstGeom>
          <a:noFill/>
          <a:ln>
            <a:noFill/>
          </a:ln>
        </p:spPr>
        <p:style>
          <a:lnRef idx="0">
            <a:scrgbClr r="0" g="0" b="0"/>
          </a:lnRef>
          <a:fillRef idx="0">
            <a:scrgbClr r="0" g="0" b="0"/>
          </a:fillRef>
          <a:effectRef idx="0">
            <a:scrgbClr r="0" g="0" b="0"/>
          </a:effectRef>
          <a:fontRef idx="minor">
            <a:schemeClr val="accent6"/>
          </a:fontRef>
        </p:style>
        <p:txBody>
          <a:bodyPr wrap="square">
            <a:spAutoFit/>
          </a:bodyPr>
          <a:lstStyle/>
          <a:p>
            <a:pPr algn="ctr"/>
            <a:r>
              <a:rPr lang="en-US" altLang="zh-CN" sz="3000" b="1" dirty="0" err="1" smtClean="0">
                <a:solidFill>
                  <a:srgbClr val="F14420"/>
                </a:solidFill>
                <a:latin typeface="Times New Roman" pitchFamily="18" charset="0"/>
                <a:ea typeface="Arial-Rounded" panose="020B0500000000000000" pitchFamily="34" charset="-93"/>
                <a:cs typeface="Times New Roman" pitchFamily="18" charset="0"/>
                <a:sym typeface="+mn-lt"/>
              </a:rPr>
              <a:t>Loài</a:t>
            </a:r>
            <a:r>
              <a:rPr lang="en-US" altLang="zh-CN" sz="3000" b="1" dirty="0" smtClean="0">
                <a:solidFill>
                  <a:srgbClr val="F14420"/>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rgbClr val="F14420"/>
                </a:solidFill>
                <a:latin typeface="Times New Roman" pitchFamily="18" charset="0"/>
                <a:ea typeface="Arial-Rounded" panose="020B0500000000000000" pitchFamily="34" charset="-93"/>
                <a:cs typeface="Times New Roman" pitchFamily="18" charset="0"/>
                <a:sym typeface="+mn-lt"/>
              </a:rPr>
              <a:t>chim</a:t>
            </a:r>
            <a:r>
              <a:rPr lang="en-US" altLang="zh-CN" sz="3000" b="1" dirty="0" smtClean="0">
                <a:solidFill>
                  <a:srgbClr val="F14420"/>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rgbClr val="F14420"/>
                </a:solidFill>
                <a:latin typeface="Times New Roman" pitchFamily="18" charset="0"/>
                <a:ea typeface="Arial-Rounded" panose="020B0500000000000000" pitchFamily="34" charset="-93"/>
                <a:cs typeface="Times New Roman" pitchFamily="18" charset="0"/>
                <a:sym typeface="+mn-lt"/>
              </a:rPr>
              <a:t>của</a:t>
            </a:r>
            <a:r>
              <a:rPr lang="en-US" altLang="zh-CN" sz="3000" b="1" dirty="0" smtClean="0">
                <a:solidFill>
                  <a:srgbClr val="F14420"/>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rgbClr val="F14420"/>
                </a:solidFill>
                <a:latin typeface="Times New Roman" pitchFamily="18" charset="0"/>
                <a:ea typeface="Arial-Rounded" panose="020B0500000000000000" pitchFamily="34" charset="-93"/>
                <a:cs typeface="Times New Roman" pitchFamily="18" charset="0"/>
                <a:sym typeface="+mn-lt"/>
              </a:rPr>
              <a:t>biển</a:t>
            </a:r>
            <a:r>
              <a:rPr lang="en-US" altLang="zh-CN" sz="3000" b="1" dirty="0" smtClean="0">
                <a:solidFill>
                  <a:srgbClr val="F14420"/>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rgbClr val="F14420"/>
                </a:solidFill>
                <a:latin typeface="Times New Roman" pitchFamily="18" charset="0"/>
                <a:ea typeface="Arial-Rounded" panose="020B0500000000000000" pitchFamily="34" charset="-93"/>
                <a:cs typeface="Times New Roman" pitchFamily="18" charset="0"/>
                <a:sym typeface="+mn-lt"/>
              </a:rPr>
              <a:t>cả</a:t>
            </a:r>
            <a:endParaRPr lang="en-US" altLang="zh-CN" sz="3000" b="1" dirty="0">
              <a:solidFill>
                <a:srgbClr val="F14420"/>
              </a:solidFill>
              <a:latin typeface="Times New Roman" pitchFamily="18" charset="0"/>
              <a:ea typeface="Arial-Rounded" panose="020B0500000000000000" pitchFamily="34" charset="-93"/>
              <a:cs typeface="Times New Roman" pitchFamily="18" charset="0"/>
              <a:sym typeface="+mn-lt"/>
            </a:endParaRPr>
          </a:p>
          <a:p>
            <a:pPr algn="just"/>
            <a:r>
              <a:rPr lang="en-US" altLang="zh-CN" sz="3000" b="1" dirty="0">
                <a:solidFill>
                  <a:srgbClr val="679C3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Hải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âu</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là</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loài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chim</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của</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biển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cả</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Chúng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có</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sải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cánh</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lớn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nên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có</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thể</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bay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rất</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xa</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vượt</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qua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cả</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những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đại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dương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mênh</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mông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Hải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âu</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còn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bơi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rất</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giỏi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nhờ</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chân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của</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chúng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có</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màng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như</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chân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vịt</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a:t>
            </a:r>
          </a:p>
          <a:p>
            <a:pPr algn="just"/>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Hải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âu</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bay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suốt</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ngày</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trên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mặt</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biển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Đôi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khi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chúng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đậu</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ngay</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trên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mặt</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nước</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dập</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dềnh</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Khi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trời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sắp</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có</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bão</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chúng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bay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thành</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đàn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tìm</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nơi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trú</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ẩn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Vì</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vậy</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hải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âu</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được</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gọi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là</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loài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chim</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báo</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bão</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Chúng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cũng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được</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coi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là</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bạn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của</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những</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người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đi</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chemeClr val="tx1"/>
                </a:solidFill>
                <a:latin typeface="Times New Roman" pitchFamily="18" charset="0"/>
                <a:ea typeface="Arial-Rounded" panose="020B0500000000000000" pitchFamily="34" charset="-93"/>
                <a:cs typeface="Times New Roman" pitchFamily="18" charset="0"/>
                <a:sym typeface="+mn-lt"/>
              </a:rPr>
              <a:t>biển</a:t>
            </a:r>
            <a:r>
              <a:rPr lang="en-US" altLang="zh-CN" sz="3000" b="1" dirty="0" smtClean="0">
                <a:solidFill>
                  <a:schemeClr val="tx1"/>
                </a:solidFill>
                <a:latin typeface="Times New Roman" pitchFamily="18" charset="0"/>
                <a:ea typeface="Arial-Rounded" panose="020B0500000000000000" pitchFamily="34" charset="-93"/>
                <a:cs typeface="Times New Roman" pitchFamily="18" charset="0"/>
                <a:sym typeface="+mn-lt"/>
              </a:rPr>
              <a:t>.</a:t>
            </a:r>
          </a:p>
          <a:p>
            <a:pPr algn="just"/>
            <a:r>
              <a:rPr lang="en-US" altLang="zh-CN" sz="3000" b="1" dirty="0" smtClean="0">
                <a:solidFill>
                  <a:srgbClr val="679C31"/>
                </a:solidFill>
                <a:latin typeface="Times New Roman" pitchFamily="18" charset="0"/>
                <a:ea typeface="Arial-Rounded" panose="020B0500000000000000" pitchFamily="34" charset="-93"/>
                <a:cs typeface="Times New Roman" pitchFamily="18" charset="0"/>
                <a:sym typeface="+mn-lt"/>
              </a:rPr>
              <a:t>                                               </a:t>
            </a:r>
            <a:r>
              <a:rPr lang="en-US" altLang="zh-CN" sz="3000" b="1" dirty="0" smtClean="0">
                <a:solidFill>
                  <a:srgbClr val="FF0000"/>
                </a:solidFill>
                <a:latin typeface="Times New Roman" pitchFamily="18" charset="0"/>
                <a:ea typeface="Arial-Rounded" panose="020B0500000000000000" pitchFamily="34" charset="-93"/>
                <a:cs typeface="Times New Roman" pitchFamily="18" charset="0"/>
                <a:sym typeface="+mn-lt"/>
              </a:rPr>
              <a:t>(</a:t>
            </a:r>
            <a:r>
              <a:rPr lang="en-US" altLang="zh-CN" sz="3000" b="1" dirty="0" err="1" smtClean="0">
                <a:solidFill>
                  <a:srgbClr val="FF0000"/>
                </a:solidFill>
                <a:latin typeface="Times New Roman" pitchFamily="18" charset="0"/>
                <a:ea typeface="Arial-Rounded" panose="020B0500000000000000" pitchFamily="34" charset="-93"/>
                <a:cs typeface="Times New Roman" pitchFamily="18" charset="0"/>
                <a:sym typeface="+mn-lt"/>
              </a:rPr>
              <a:t>Trung</a:t>
            </a:r>
            <a:r>
              <a:rPr lang="en-US" altLang="zh-CN" sz="3000" b="1" dirty="0" smtClean="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3000" b="1" dirty="0" err="1" smtClean="0">
                <a:solidFill>
                  <a:srgbClr val="FF0000"/>
                </a:solidFill>
                <a:latin typeface="Times New Roman" pitchFamily="18" charset="0"/>
                <a:ea typeface="Arial-Rounded" panose="020B0500000000000000" pitchFamily="34" charset="-93"/>
                <a:cs typeface="Times New Roman" pitchFamily="18" charset="0"/>
                <a:sym typeface="+mn-lt"/>
              </a:rPr>
              <a:t>Nguyên</a:t>
            </a:r>
            <a:r>
              <a:rPr lang="en-US" altLang="zh-CN" sz="3000" b="1" dirty="0">
                <a:solidFill>
                  <a:srgbClr val="FF0000"/>
                </a:solidFill>
                <a:latin typeface="Times New Roman" pitchFamily="18" charset="0"/>
                <a:ea typeface="Arial-Rounded" panose="020B0500000000000000" pitchFamily="34" charset="-93"/>
                <a:cs typeface="Times New Roman" pitchFamily="18" charset="0"/>
                <a:sym typeface="+mn-lt"/>
              </a:rPr>
              <a:t>)</a:t>
            </a:r>
          </a:p>
          <a:p>
            <a:pPr algn="just"/>
            <a:r>
              <a:rPr lang="en-US" altLang="zh-CN" sz="3000" b="1" dirty="0">
                <a:solidFill>
                  <a:srgbClr val="679C31"/>
                </a:solidFill>
                <a:latin typeface="Times New Roman" pitchFamily="18" charset="0"/>
                <a:ea typeface="Arial-Rounded" panose="020B0500000000000000" pitchFamily="34" charset="-93"/>
                <a:cs typeface="Times New Roman" pitchFamily="18" charset="0"/>
                <a:sym typeface="+mn-lt"/>
              </a:rPr>
              <a:t>                                                        </a:t>
            </a:r>
            <a:endParaRPr lang="zh-CN" altLang="en-US" sz="3000" b="1" dirty="0">
              <a:solidFill>
                <a:srgbClr val="F14420"/>
              </a:solidFill>
              <a:latin typeface="Times New Roman" pitchFamily="18" charset="0"/>
              <a:ea typeface="Arial-Rounded" panose="020B0500000000000000" pitchFamily="34" charset="-93"/>
              <a:cs typeface="Times New Roman" pitchFamily="18" charset="0"/>
              <a:sym typeface="+mn-lt"/>
            </a:endParaRPr>
          </a:p>
        </p:txBody>
      </p:sp>
    </p:spTree>
    <p:extLst>
      <p:ext uri="{BB962C8B-B14F-4D97-AF65-F5344CB8AC3E}">
        <p14:creationId xmlns:p14="http://schemas.microsoft.com/office/powerpoint/2010/main" val="832308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152400" y="1133475"/>
            <a:ext cx="8763000" cy="255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18" tIns="45660" rIns="91318" bIns="45660">
            <a:spAutoFit/>
          </a:bodyPr>
          <a:lstStyle/>
          <a:p>
            <a:pPr algn="just" defTabSz="914400" eaLnBrk="0" fontAlgn="base" hangingPunct="0">
              <a:spcBef>
                <a:spcPct val="0"/>
              </a:spcBef>
              <a:spcAft>
                <a:spcPts val="600"/>
              </a:spcAft>
            </a:pP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Hải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âu</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là</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loài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chim</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của</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biển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cả</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Chúng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có</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sải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cánh</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lớn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nên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có</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thể</a:t>
            </a:r>
            <a:r>
              <a:rPr lang="en-US" sz="3200" dirty="0" smtClean="0">
                <a:solidFill>
                  <a:srgbClr val="000000"/>
                </a:solidFill>
                <a:ea typeface="Arial-Rounded" charset="0"/>
                <a:cs typeface="Arial" pitchFamily="34" charset="0"/>
              </a:rPr>
              <a:t> bay </a:t>
            </a:r>
            <a:r>
              <a:rPr lang="en-US" sz="3200" dirty="0" err="1" smtClean="0">
                <a:solidFill>
                  <a:srgbClr val="000000"/>
                </a:solidFill>
                <a:ea typeface="Arial-Rounded" charset="0"/>
                <a:cs typeface="Arial" pitchFamily="34" charset="0"/>
              </a:rPr>
              <a:t>rất</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xa</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vượt</a:t>
            </a:r>
            <a:r>
              <a:rPr lang="en-US" sz="3200" dirty="0" smtClean="0">
                <a:solidFill>
                  <a:srgbClr val="000000"/>
                </a:solidFill>
                <a:ea typeface="Arial-Rounded" charset="0"/>
                <a:cs typeface="Arial" pitchFamily="34" charset="0"/>
              </a:rPr>
              <a:t> qua </a:t>
            </a:r>
            <a:r>
              <a:rPr lang="en-US" sz="3200" dirty="0" err="1" smtClean="0">
                <a:solidFill>
                  <a:srgbClr val="000000"/>
                </a:solidFill>
                <a:ea typeface="Arial-Rounded" charset="0"/>
                <a:cs typeface="Arial" pitchFamily="34" charset="0"/>
              </a:rPr>
              <a:t>cả</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những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đại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dương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mênh</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mông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Hải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âu</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còn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bơi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rất</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giỏi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nhờ</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chân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của</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chúng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có</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màng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như</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chân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vịt</a:t>
            </a:r>
            <a:r>
              <a:rPr lang="en-US" sz="3200" dirty="0" smtClean="0">
                <a:solidFill>
                  <a:srgbClr val="000000"/>
                </a:solidFill>
                <a:ea typeface="Arial-Rounded" charset="0"/>
                <a:cs typeface="Arial" pitchFamily="34" charset="0"/>
              </a:rPr>
              <a:t>.</a:t>
            </a:r>
          </a:p>
        </p:txBody>
      </p:sp>
      <p:sp>
        <p:nvSpPr>
          <p:cNvPr id="35843" name="TextBox 4"/>
          <p:cNvSpPr txBox="1">
            <a:spLocks noChangeArrowheads="1"/>
          </p:cNvSpPr>
          <p:nvPr/>
        </p:nvSpPr>
        <p:spPr bwMode="auto">
          <a:xfrm>
            <a:off x="2352687" y="219075"/>
            <a:ext cx="3643313" cy="584654"/>
          </a:xfrm>
          <a:prstGeom prst="rect">
            <a:avLst/>
          </a:prstGeom>
          <a:solidFill>
            <a:srgbClr val="D2ECB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318" tIns="45660" rIns="91318" bIns="4566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914400" eaLnBrk="0" fontAlgn="base" hangingPunct="0">
              <a:spcBef>
                <a:spcPct val="0"/>
              </a:spcBef>
              <a:spcAft>
                <a:spcPct val="0"/>
              </a:spcAft>
            </a:pPr>
            <a:r>
              <a:rPr lang="en-US" sz="3200" b="1" smtClean="0">
                <a:solidFill>
                  <a:srgbClr val="000000"/>
                </a:solidFill>
                <a:ea typeface="Arial-Rounded" charset="0"/>
                <a:cs typeface="Arial" pitchFamily="34" charset="0"/>
              </a:rPr>
              <a:t>Đọc đoạn 1:</a:t>
            </a:r>
          </a:p>
        </p:txBody>
      </p:sp>
      <p:sp>
        <p:nvSpPr>
          <p:cNvPr id="6" name="TextBox 5"/>
          <p:cNvSpPr txBox="1">
            <a:spLocks noChangeArrowheads="1"/>
          </p:cNvSpPr>
          <p:nvPr/>
        </p:nvSpPr>
        <p:spPr bwMode="auto">
          <a:xfrm>
            <a:off x="403225" y="3955256"/>
            <a:ext cx="8312150" cy="584654"/>
          </a:xfrm>
          <a:prstGeom prst="rect">
            <a:avLst/>
          </a:prstGeom>
          <a:solidFill>
            <a:srgbClr val="D2ECB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318" tIns="45660" rIns="91318" bIns="4566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914400" eaLnBrk="0" fontAlgn="base" hangingPunct="0">
              <a:spcBef>
                <a:spcPct val="0"/>
              </a:spcBef>
              <a:spcAft>
                <a:spcPct val="0"/>
              </a:spcAft>
            </a:pPr>
            <a:r>
              <a:rPr lang="en-US" sz="3200" smtClean="0">
                <a:solidFill>
                  <a:srgbClr val="000000"/>
                </a:solidFill>
                <a:ea typeface="Arial-Rounded" charset="0"/>
                <a:cs typeface="Arial" pitchFamily="34" charset="0"/>
              </a:rPr>
              <a:t>Loài chim nào xuất hiện trong bài?</a:t>
            </a:r>
          </a:p>
        </p:txBody>
      </p:sp>
      <p:sp>
        <p:nvSpPr>
          <p:cNvPr id="7" name="TextBox 6"/>
          <p:cNvSpPr txBox="1">
            <a:spLocks noChangeArrowheads="1"/>
          </p:cNvSpPr>
          <p:nvPr/>
        </p:nvSpPr>
        <p:spPr bwMode="auto">
          <a:xfrm>
            <a:off x="403225" y="3955256"/>
            <a:ext cx="8312150" cy="584654"/>
          </a:xfrm>
          <a:prstGeom prst="rect">
            <a:avLst/>
          </a:prstGeom>
          <a:solidFill>
            <a:srgbClr val="D2ECB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318" tIns="45660" rIns="91318" bIns="4566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914400" eaLnBrk="0" fontAlgn="base" hangingPunct="0">
              <a:spcBef>
                <a:spcPct val="0"/>
              </a:spcBef>
              <a:spcAft>
                <a:spcPct val="0"/>
              </a:spcAft>
            </a:pPr>
            <a:r>
              <a:rPr lang="en-US" sz="3200" dirty="0" err="1" smtClean="0">
                <a:solidFill>
                  <a:srgbClr val="0070C0"/>
                </a:solidFill>
                <a:ea typeface="Arial-Rounded" charset="0"/>
                <a:cs typeface="Arial" pitchFamily="34" charset="0"/>
              </a:rPr>
              <a:t>Hải</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âu</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có</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thể</a:t>
            </a:r>
            <a:r>
              <a:rPr lang="en-US" sz="3200" dirty="0" smtClean="0">
                <a:solidFill>
                  <a:srgbClr val="0070C0"/>
                </a:solidFill>
                <a:ea typeface="Arial-Rounded" charset="0"/>
                <a:cs typeface="Arial" pitchFamily="34" charset="0"/>
              </a:rPr>
              <a:t> bay </a:t>
            </a:r>
            <a:r>
              <a:rPr lang="en-US" sz="3200" dirty="0" err="1" smtClean="0">
                <a:solidFill>
                  <a:srgbClr val="0070C0"/>
                </a:solidFill>
                <a:ea typeface="Arial-Rounded" charset="0"/>
                <a:cs typeface="Arial" pitchFamily="34" charset="0"/>
              </a:rPr>
              <a:t>xa</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như</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thế</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nào</a:t>
            </a:r>
            <a:r>
              <a:rPr lang="en-US" sz="3200" dirty="0" smtClean="0">
                <a:solidFill>
                  <a:srgbClr val="0070C0"/>
                </a:solidFill>
                <a:ea typeface="Arial-Rounded" charset="0"/>
                <a:cs typeface="Arial" pitchFamily="34" charset="0"/>
              </a:rPr>
              <a:t>?</a:t>
            </a:r>
          </a:p>
        </p:txBody>
      </p:sp>
      <p:sp>
        <p:nvSpPr>
          <p:cNvPr id="8" name="TextBox 7"/>
          <p:cNvSpPr txBox="1">
            <a:spLocks noChangeArrowheads="1"/>
          </p:cNvSpPr>
          <p:nvPr/>
        </p:nvSpPr>
        <p:spPr bwMode="auto">
          <a:xfrm>
            <a:off x="403225" y="3974306"/>
            <a:ext cx="8312150" cy="584654"/>
          </a:xfrm>
          <a:prstGeom prst="rect">
            <a:avLst/>
          </a:prstGeom>
          <a:solidFill>
            <a:srgbClr val="D2ECB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318" tIns="45660" rIns="91318" bIns="4566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914400" eaLnBrk="0" fontAlgn="base" hangingPunct="0">
              <a:spcBef>
                <a:spcPct val="0"/>
              </a:spcBef>
              <a:spcAft>
                <a:spcPct val="0"/>
              </a:spcAft>
            </a:pPr>
            <a:r>
              <a:rPr lang="en-US" sz="3200" dirty="0" err="1" smtClean="0">
                <a:solidFill>
                  <a:srgbClr val="0070C0"/>
                </a:solidFill>
                <a:ea typeface="Arial-Rounded" charset="0"/>
                <a:cs typeface="Arial" pitchFamily="34" charset="0"/>
              </a:rPr>
              <a:t>Ngoài</a:t>
            </a:r>
            <a:r>
              <a:rPr lang="en-US" sz="3200" dirty="0" smtClean="0">
                <a:solidFill>
                  <a:srgbClr val="0070C0"/>
                </a:solidFill>
                <a:ea typeface="Arial-Rounded" charset="0"/>
                <a:cs typeface="Arial" pitchFamily="34" charset="0"/>
              </a:rPr>
              <a:t> bay </a:t>
            </a:r>
            <a:r>
              <a:rPr lang="en-US" sz="3200" dirty="0" err="1" smtClean="0">
                <a:solidFill>
                  <a:srgbClr val="0070C0"/>
                </a:solidFill>
                <a:ea typeface="Arial-Rounded" charset="0"/>
                <a:cs typeface="Arial" pitchFamily="34" charset="0"/>
              </a:rPr>
              <a:t>xa</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hải</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âu</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còn</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có</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khả</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năng</a:t>
            </a:r>
            <a:r>
              <a:rPr lang="en-US" sz="3200" dirty="0" smtClean="0">
                <a:solidFill>
                  <a:srgbClr val="0070C0"/>
                </a:solidFill>
                <a:ea typeface="Arial-Rounded" charset="0"/>
                <a:cs typeface="Arial" pitchFamily="34" charset="0"/>
              </a:rPr>
              <a:t> </a:t>
            </a:r>
            <a:r>
              <a:rPr lang="en-US" sz="3200" dirty="0" err="1" smtClean="0">
                <a:solidFill>
                  <a:srgbClr val="0070C0"/>
                </a:solidFill>
                <a:ea typeface="Arial-Rounded" charset="0"/>
                <a:cs typeface="Arial" pitchFamily="34" charset="0"/>
              </a:rPr>
              <a:t>gì</a:t>
            </a:r>
            <a:r>
              <a:rPr lang="en-US" sz="3200" dirty="0" smtClean="0">
                <a:solidFill>
                  <a:srgbClr val="0070C0"/>
                </a:solidFill>
                <a:ea typeface="Arial-Rounded" charset="0"/>
                <a:cs typeface="Arial" pitchFamily="34" charset="0"/>
              </a:rPr>
              <a:t>?</a:t>
            </a:r>
          </a:p>
        </p:txBody>
      </p:sp>
    </p:spTree>
    <p:extLst>
      <p:ext uri="{BB962C8B-B14F-4D97-AF65-F5344CB8AC3E}">
        <p14:creationId xmlns:p14="http://schemas.microsoft.com/office/powerpoint/2010/main" val="2382541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03212" y="986772"/>
            <a:ext cx="8382000" cy="3539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p>
            <a:pPr algn="just" defTabSz="914400" eaLnBrk="0" fontAlgn="base" hangingPunct="0">
              <a:spcBef>
                <a:spcPct val="0"/>
              </a:spcBef>
              <a:spcAft>
                <a:spcPct val="0"/>
              </a:spcAft>
            </a:pP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Hải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âu</a:t>
            </a:r>
            <a:r>
              <a:rPr lang="en-US" sz="3200" dirty="0" smtClean="0">
                <a:solidFill>
                  <a:srgbClr val="000000"/>
                </a:solidFill>
                <a:ea typeface="Arial-Rounded" charset="0"/>
                <a:cs typeface="Arial" pitchFamily="34" charset="0"/>
              </a:rPr>
              <a:t> bay </a:t>
            </a:r>
            <a:r>
              <a:rPr lang="en-US" sz="3200" dirty="0" err="1" smtClean="0">
                <a:solidFill>
                  <a:srgbClr val="000000"/>
                </a:solidFill>
                <a:ea typeface="Arial-Rounded" charset="0"/>
                <a:cs typeface="Arial" pitchFamily="34" charset="0"/>
              </a:rPr>
              <a:t>suốt</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ngày</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trên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mặt</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biển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Đôi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khi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chúng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đậu</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ngay</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trên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mặt</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nước</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dập</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dềnh</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Khi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trời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sắp</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có</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bão</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chúng</a:t>
            </a:r>
            <a:r>
              <a:rPr lang="en-US" sz="3200" dirty="0" smtClean="0">
                <a:solidFill>
                  <a:srgbClr val="000000"/>
                </a:solidFill>
                <a:ea typeface="Arial-Rounded" charset="0"/>
                <a:cs typeface="Arial" pitchFamily="34" charset="0"/>
              </a:rPr>
              <a:t> bay </a:t>
            </a:r>
            <a:r>
              <a:rPr lang="en-US" sz="3200" dirty="0" err="1" smtClean="0">
                <a:solidFill>
                  <a:srgbClr val="000000"/>
                </a:solidFill>
                <a:ea typeface="Arial-Rounded" charset="0"/>
                <a:cs typeface="Arial" pitchFamily="34" charset="0"/>
              </a:rPr>
              <a:t>thành</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đàn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tìm</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nơi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trú</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ẩn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Vì</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vậy</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hải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âu</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được</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gọi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là</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loài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chim</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báo</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bão</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Chúng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được</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coi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là</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bạn</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của</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những</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người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đi</a:t>
            </a:r>
            <a:r>
              <a:rPr lang="en-US" sz="3200" dirty="0" smtClean="0">
                <a:solidFill>
                  <a:srgbClr val="000000"/>
                </a:solidFill>
                <a:ea typeface="Arial-Rounded" charset="0"/>
                <a:cs typeface="Arial" pitchFamily="34" charset="0"/>
              </a:rPr>
              <a:t> </a:t>
            </a:r>
            <a:r>
              <a:rPr lang="en-US" sz="3200" dirty="0" err="1" smtClean="0">
                <a:solidFill>
                  <a:srgbClr val="000000"/>
                </a:solidFill>
                <a:ea typeface="Arial-Rounded" charset="0"/>
                <a:cs typeface="Arial" pitchFamily="34" charset="0"/>
              </a:rPr>
              <a:t>biển</a:t>
            </a:r>
            <a:r>
              <a:rPr lang="en-US" sz="3200" dirty="0" smtClean="0">
                <a:solidFill>
                  <a:srgbClr val="000000"/>
                </a:solidFill>
                <a:ea typeface="Arial-Rounded" charset="0"/>
                <a:cs typeface="Arial" pitchFamily="34" charset="0"/>
              </a:rPr>
              <a:t>.</a:t>
            </a:r>
          </a:p>
          <a:p>
            <a:pPr algn="just" defTabSz="914400" eaLnBrk="0" fontAlgn="base" hangingPunct="0">
              <a:spcBef>
                <a:spcPct val="0"/>
              </a:spcBef>
              <a:spcAft>
                <a:spcPct val="0"/>
              </a:spcAft>
            </a:pPr>
            <a:endParaRPr lang="en-US" sz="3200" dirty="0" smtClean="0">
              <a:solidFill>
                <a:srgbClr val="000000"/>
              </a:solidFill>
              <a:ea typeface="Arial-Rounded" charset="0"/>
              <a:cs typeface="Arial" pitchFamily="34" charset="0"/>
            </a:endParaRPr>
          </a:p>
        </p:txBody>
      </p:sp>
      <p:sp>
        <p:nvSpPr>
          <p:cNvPr id="4" name="TextBox 3"/>
          <p:cNvSpPr txBox="1">
            <a:spLocks noChangeArrowheads="1"/>
          </p:cNvSpPr>
          <p:nvPr/>
        </p:nvSpPr>
        <p:spPr bwMode="auto">
          <a:xfrm>
            <a:off x="-1589" y="4233863"/>
            <a:ext cx="9144001" cy="584654"/>
          </a:xfrm>
          <a:prstGeom prst="rect">
            <a:avLst/>
          </a:prstGeom>
          <a:solidFill>
            <a:srgbClr val="D2ECB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318" tIns="45660" rIns="91318" bIns="4566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914400" eaLnBrk="0" fontAlgn="base" hangingPunct="0">
              <a:spcBef>
                <a:spcPct val="0"/>
              </a:spcBef>
              <a:spcAft>
                <a:spcPct val="0"/>
              </a:spcAft>
            </a:pPr>
            <a:r>
              <a:rPr lang="en-US" sz="3200" dirty="0" err="1" smtClean="0">
                <a:solidFill>
                  <a:srgbClr val="FF0000"/>
                </a:solidFill>
                <a:ea typeface="Arial-Rounded" charset="0"/>
                <a:cs typeface="Arial" pitchFamily="34" charset="0"/>
              </a:rPr>
              <a:t>Vì</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sao</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hải</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âu</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được</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gọi</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là</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loài</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chim</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báo</a:t>
            </a:r>
            <a:r>
              <a:rPr lang="en-US" sz="3200" dirty="0" smtClean="0">
                <a:solidFill>
                  <a:srgbClr val="FF0000"/>
                </a:solidFill>
                <a:ea typeface="Arial-Rounded" charset="0"/>
                <a:cs typeface="Arial" pitchFamily="34" charset="0"/>
              </a:rPr>
              <a:t> </a:t>
            </a:r>
            <a:r>
              <a:rPr lang="en-US" sz="3200" dirty="0" err="1" smtClean="0">
                <a:solidFill>
                  <a:srgbClr val="FF0000"/>
                </a:solidFill>
                <a:ea typeface="Arial-Rounded" charset="0"/>
                <a:cs typeface="Arial" pitchFamily="34" charset="0"/>
              </a:rPr>
              <a:t>bão</a:t>
            </a:r>
            <a:r>
              <a:rPr lang="en-US" sz="3200" dirty="0" smtClean="0">
                <a:solidFill>
                  <a:srgbClr val="FF0000"/>
                </a:solidFill>
                <a:ea typeface="Arial-Rounded" charset="0"/>
                <a:cs typeface="Arial" pitchFamily="34" charset="0"/>
              </a:rPr>
              <a:t>?</a:t>
            </a:r>
          </a:p>
        </p:txBody>
      </p:sp>
      <p:sp>
        <p:nvSpPr>
          <p:cNvPr id="37892" name="TextBox 5"/>
          <p:cNvSpPr txBox="1">
            <a:spLocks noChangeArrowheads="1"/>
          </p:cNvSpPr>
          <p:nvPr/>
        </p:nvSpPr>
        <p:spPr bwMode="auto">
          <a:xfrm>
            <a:off x="2524136" y="223838"/>
            <a:ext cx="3643313" cy="584654"/>
          </a:xfrm>
          <a:prstGeom prst="rect">
            <a:avLst/>
          </a:prstGeom>
          <a:solidFill>
            <a:srgbClr val="D2ECB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318" tIns="45660" rIns="91318" bIns="45660">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914400" eaLnBrk="0" fontAlgn="base" hangingPunct="0">
              <a:spcBef>
                <a:spcPct val="0"/>
              </a:spcBef>
              <a:spcAft>
                <a:spcPct val="0"/>
              </a:spcAft>
            </a:pPr>
            <a:r>
              <a:rPr lang="en-US" sz="3200" b="1" dirty="0" err="1" smtClean="0">
                <a:solidFill>
                  <a:srgbClr val="000000"/>
                </a:solidFill>
                <a:ea typeface="Arial-Rounded" charset="0"/>
                <a:cs typeface="Arial" pitchFamily="34" charset="0"/>
              </a:rPr>
              <a:t>Đọc</a:t>
            </a:r>
            <a:r>
              <a:rPr lang="en-US" sz="3200" b="1" dirty="0" smtClean="0">
                <a:solidFill>
                  <a:srgbClr val="000000"/>
                </a:solidFill>
                <a:ea typeface="Arial-Rounded" charset="0"/>
                <a:cs typeface="Arial" pitchFamily="34" charset="0"/>
              </a:rPr>
              <a:t> </a:t>
            </a:r>
            <a:r>
              <a:rPr lang="en-US" sz="3200" b="1" dirty="0" err="1" smtClean="0">
                <a:solidFill>
                  <a:srgbClr val="000000"/>
                </a:solidFill>
                <a:ea typeface="Arial-Rounded" charset="0"/>
                <a:cs typeface="Arial" pitchFamily="34" charset="0"/>
              </a:rPr>
              <a:t>đoạn</a:t>
            </a:r>
            <a:r>
              <a:rPr lang="en-US" sz="3200" b="1" dirty="0" smtClean="0">
                <a:solidFill>
                  <a:srgbClr val="000000"/>
                </a:solidFill>
                <a:ea typeface="Arial-Rounded" charset="0"/>
                <a:cs typeface="Arial" pitchFamily="34" charset="0"/>
              </a:rPr>
              <a:t> 2:</a:t>
            </a:r>
          </a:p>
        </p:txBody>
      </p:sp>
    </p:spTree>
    <p:extLst>
      <p:ext uri="{BB962C8B-B14F-4D97-AF65-F5344CB8AC3E}">
        <p14:creationId xmlns:p14="http://schemas.microsoft.com/office/powerpoint/2010/main" val="9250254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1244908"/>
            <a:ext cx="8743950" cy="1610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a:spLocks noChangeArrowheads="1"/>
          </p:cNvSpPr>
          <p:nvPr/>
        </p:nvSpPr>
        <p:spPr bwMode="auto">
          <a:xfrm>
            <a:off x="209551" y="1584119"/>
            <a:ext cx="298132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defTabSz="914400" eaLnBrk="0" fontAlgn="base" hangingPunct="0">
              <a:spcBef>
                <a:spcPct val="0"/>
              </a:spcBef>
              <a:spcAft>
                <a:spcPct val="0"/>
              </a:spcAft>
            </a:pPr>
            <a:r>
              <a:rPr lang="en-US" sz="2600" b="1" dirty="0" smtClean="0">
                <a:solidFill>
                  <a:srgbClr val="7030A0"/>
                </a:solidFill>
                <a:latin typeface="HP001 4 hàng" pitchFamily="34" charset="0"/>
                <a:ea typeface="Arial-Rounded" charset="0"/>
                <a:cs typeface="Arial-Rounded" charset="0"/>
              </a:rPr>
              <a:t>h</a:t>
            </a:r>
            <a:r>
              <a:rPr lang="vi-VN" sz="2600" b="1" dirty="0" smtClean="0">
                <a:solidFill>
                  <a:srgbClr val="7030A0"/>
                </a:solidFill>
                <a:latin typeface="HP001 4 hàng" pitchFamily="34" charset="0"/>
                <a:ea typeface="Arial-Rounded" charset="0"/>
                <a:cs typeface="Arial-Rounded" charset="0"/>
              </a:rPr>
              <a:t>ải â</a:t>
            </a:r>
            <a:r>
              <a:rPr lang="en-US" sz="2600" b="1" dirty="0" smtClean="0">
                <a:solidFill>
                  <a:srgbClr val="7030A0"/>
                </a:solidFill>
                <a:latin typeface="HP001 4 hàng" pitchFamily="34" charset="0"/>
                <a:ea typeface="Arial-Rounded" charset="0"/>
                <a:cs typeface="Arial-Rounded" charset="0"/>
              </a:rPr>
              <a:t>u</a:t>
            </a:r>
          </a:p>
        </p:txBody>
      </p:sp>
      <p:pic>
        <p:nvPicPr>
          <p:cNvPr id="3994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7761"/>
          <a:stretch>
            <a:fillRect/>
          </a:stretch>
        </p:blipFill>
        <p:spPr bwMode="auto">
          <a:xfrm>
            <a:off x="193591" y="2363393"/>
            <a:ext cx="8743950" cy="1484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ectangle 46"/>
          <p:cNvSpPr>
            <a:spLocks noChangeArrowheads="1"/>
          </p:cNvSpPr>
          <p:nvPr/>
        </p:nvSpPr>
        <p:spPr bwMode="auto">
          <a:xfrm>
            <a:off x="161870" y="2553912"/>
            <a:ext cx="216223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defTabSz="914400" eaLnBrk="0" fontAlgn="base" hangingPunct="0">
              <a:spcBef>
                <a:spcPct val="0"/>
              </a:spcBef>
              <a:spcAft>
                <a:spcPct val="0"/>
              </a:spcAft>
            </a:pPr>
            <a:r>
              <a:rPr lang="en-US" sz="2600" b="1" dirty="0" err="1" smtClean="0">
                <a:solidFill>
                  <a:srgbClr val="7030A0"/>
                </a:solidFill>
                <a:latin typeface="HP001 4 hàng" pitchFamily="34" charset="0"/>
                <a:ea typeface="Arial-Rounded" charset="0"/>
                <a:cs typeface="Arial-Rounded" charset="0"/>
              </a:rPr>
              <a:t>đại</a:t>
            </a:r>
            <a:r>
              <a:rPr lang="en-US" sz="2600" b="1" dirty="0" smtClean="0">
                <a:solidFill>
                  <a:srgbClr val="7030A0"/>
                </a:solidFill>
                <a:latin typeface="HP001 4 hàng" pitchFamily="34" charset="0"/>
                <a:ea typeface="Arial-Rounded" charset="0"/>
                <a:cs typeface="Arial-Rounded" charset="0"/>
              </a:rPr>
              <a:t> </a:t>
            </a:r>
            <a:r>
              <a:rPr lang="en-US" sz="2600" b="1" dirty="0" err="1" smtClean="0">
                <a:solidFill>
                  <a:srgbClr val="7030A0"/>
                </a:solidFill>
                <a:latin typeface="HP001 4 hàng" pitchFamily="34" charset="0"/>
                <a:ea typeface="Arial-Rounded" charset="0"/>
                <a:cs typeface="Arial-Rounded" charset="0"/>
              </a:rPr>
              <a:t>dương</a:t>
            </a:r>
            <a:endParaRPr lang="en-US" sz="2600" b="1" dirty="0" smtClean="0">
              <a:solidFill>
                <a:srgbClr val="7030A0"/>
              </a:solidFill>
              <a:latin typeface="HP001 4 hàng" pitchFamily="34" charset="0"/>
              <a:ea typeface="Arial-Rounded" charset="0"/>
              <a:cs typeface="Arial-Rounded" charset="0"/>
            </a:endParaRPr>
          </a:p>
        </p:txBody>
      </p:sp>
      <p:sp>
        <p:nvSpPr>
          <p:cNvPr id="3" name="Oval 2"/>
          <p:cNvSpPr/>
          <p:nvPr/>
        </p:nvSpPr>
        <p:spPr>
          <a:xfrm>
            <a:off x="-914400" y="977504"/>
            <a:ext cx="609600" cy="4572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anchor="ctr"/>
          <a:lstStyle/>
          <a:p>
            <a:pPr algn="ctr" defTabSz="914400" eaLnBrk="0" fontAlgn="base" hangingPunct="0">
              <a:spcBef>
                <a:spcPct val="0"/>
              </a:spcBef>
              <a:spcAft>
                <a:spcPct val="0"/>
              </a:spcAft>
              <a:defRPr/>
            </a:pPr>
            <a:r>
              <a:rPr lang="en-US" sz="2800" b="1">
                <a:solidFill>
                  <a:srgbClr val="FFFFFF"/>
                </a:solidFill>
                <a:cs typeface="Arial" pitchFamily="34" charset="0"/>
              </a:rPr>
              <a:t>4</a:t>
            </a:r>
          </a:p>
        </p:txBody>
      </p:sp>
      <p:sp>
        <p:nvSpPr>
          <p:cNvPr id="39944" name="TextBox 3"/>
          <p:cNvSpPr txBox="1">
            <a:spLocks noChangeArrowheads="1"/>
          </p:cNvSpPr>
          <p:nvPr/>
        </p:nvSpPr>
        <p:spPr bwMode="auto">
          <a:xfrm>
            <a:off x="395975" y="265934"/>
            <a:ext cx="6881126" cy="553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5" tIns="45654" rIns="91305" bIns="45654">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defTabSz="914400" eaLnBrk="0" fontAlgn="base" hangingPunct="0">
              <a:spcBef>
                <a:spcPct val="0"/>
              </a:spcBef>
              <a:spcAft>
                <a:spcPct val="0"/>
              </a:spcAft>
            </a:pPr>
            <a:r>
              <a:rPr lang="en-US" sz="3000" b="1" dirty="0" smtClean="0">
                <a:solidFill>
                  <a:srgbClr val="000000"/>
                </a:solidFill>
                <a:latin typeface="Times New Roman" pitchFamily="18" charset="0"/>
                <a:ea typeface="Arial-Rounded" charset="0"/>
                <a:cs typeface="Times New Roman" pitchFamily="18" charset="0"/>
              </a:rPr>
              <a:t>1. </a:t>
            </a:r>
            <a:r>
              <a:rPr lang="en-US" sz="3000" b="1" dirty="0" err="1" smtClean="0">
                <a:solidFill>
                  <a:srgbClr val="000000"/>
                </a:solidFill>
                <a:latin typeface="Times New Roman" pitchFamily="18" charset="0"/>
                <a:ea typeface="Arial-Rounded" charset="0"/>
                <a:cs typeface="Times New Roman" pitchFamily="18" charset="0"/>
              </a:rPr>
              <a:t>Viết</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từ</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ngữ</a:t>
            </a:r>
            <a:r>
              <a:rPr lang="en-US" sz="3000" b="1" dirty="0" smtClean="0">
                <a:solidFill>
                  <a:srgbClr val="000000"/>
                </a:solidFill>
                <a:latin typeface="Times New Roman" pitchFamily="18" charset="0"/>
                <a:ea typeface="Arial-Rounded" charset="0"/>
                <a:cs typeface="Times New Roman" pitchFamily="18" charset="0"/>
              </a:rPr>
              <a:t>. </a:t>
            </a:r>
          </a:p>
        </p:txBody>
      </p:sp>
    </p:spTree>
    <p:extLst>
      <p:ext uri="{BB962C8B-B14F-4D97-AF65-F5344CB8AC3E}">
        <p14:creationId xmlns:p14="http://schemas.microsoft.com/office/powerpoint/2010/main" val="11680515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1819275"/>
            <a:ext cx="8743950" cy="179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a:spLocks noChangeArrowheads="1"/>
          </p:cNvSpPr>
          <p:nvPr/>
        </p:nvSpPr>
        <p:spPr bwMode="auto">
          <a:xfrm>
            <a:off x="248653" y="2165144"/>
            <a:ext cx="8662987"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just" defTabSz="914400" eaLnBrk="0" fontAlgn="base" hangingPunct="0">
              <a:spcBef>
                <a:spcPct val="0"/>
              </a:spcBef>
              <a:spcAft>
                <a:spcPct val="0"/>
              </a:spcAft>
            </a:pPr>
            <a:r>
              <a:rPr lang="en-US" sz="3200" b="1" dirty="0" smtClean="0">
                <a:solidFill>
                  <a:srgbClr val="7030A0"/>
                </a:solidFill>
                <a:latin typeface="HP001 4 hàng" pitchFamily="34" charset="0"/>
                <a:ea typeface="Arial-Rounded" charset="0"/>
                <a:cs typeface="Arial-Rounded" charset="0"/>
              </a:rPr>
              <a:t>   </a:t>
            </a:r>
            <a:r>
              <a:rPr lang="vi-VN" sz="2600" b="1" dirty="0" smtClean="0">
                <a:solidFill>
                  <a:srgbClr val="7030A0"/>
                </a:solidFill>
                <a:latin typeface="HP001 4 hàng" pitchFamily="34" charset="0"/>
                <a:ea typeface="Arial-Rounded" charset="0"/>
                <a:cs typeface="Arial-Rounded" charset="0"/>
              </a:rPr>
              <a:t>Hải âu có </a:t>
            </a:r>
            <a:r>
              <a:rPr lang="el-GR" sz="2600" b="1" dirty="0" smtClean="0">
                <a:solidFill>
                  <a:srgbClr val="7030A0"/>
                </a:solidFill>
                <a:latin typeface="HP001 4 hàng" pitchFamily="34" charset="0"/>
                <a:ea typeface="Arial-Rounded" charset="0"/>
                <a:cs typeface="Arial-Rounded" charset="0"/>
              </a:rPr>
              <a:t>Ό˘ </a:t>
            </a:r>
            <a:r>
              <a:rPr lang="vi-VN" sz="2600" b="1" dirty="0" smtClean="0">
                <a:solidFill>
                  <a:srgbClr val="7030A0"/>
                </a:solidFill>
                <a:latin typeface="HP001 4 hàng" pitchFamily="34" charset="0"/>
                <a:ea typeface="Arial-Rounded" charset="0"/>
                <a:cs typeface="Arial-Rounded" charset="0"/>
              </a:rPr>
              <a:t>bay Ǖ</a:t>
            </a:r>
            <a:r>
              <a:rPr lang="el-GR" sz="2600" b="1" dirty="0" smtClean="0">
                <a:solidFill>
                  <a:srgbClr val="7030A0"/>
                </a:solidFill>
                <a:latin typeface="HP001 4 hàng" pitchFamily="34" charset="0"/>
                <a:ea typeface="Arial-Rounded" charset="0"/>
                <a:cs typeface="Arial-Rounded" charset="0"/>
              </a:rPr>
              <a:t>ί</a:t>
            </a:r>
            <a:r>
              <a:rPr lang="vi-VN" sz="2600" b="1" dirty="0" smtClean="0">
                <a:solidFill>
                  <a:srgbClr val="7030A0"/>
                </a:solidFill>
                <a:latin typeface="HP001 4 hàng" pitchFamily="34" charset="0"/>
                <a:ea typeface="Arial-Rounded" charset="0"/>
                <a:cs typeface="Arial-Rounded" charset="0"/>
              </a:rPr>
              <a:t>a </a:t>
            </a:r>
            <a:r>
              <a:rPr lang="el-GR" sz="2600" b="1" dirty="0" smtClean="0">
                <a:solidFill>
                  <a:srgbClr val="7030A0"/>
                </a:solidFill>
                <a:latin typeface="HP001 4 hàng" pitchFamily="34" charset="0"/>
                <a:ea typeface="Arial-Rounded" charset="0"/>
                <a:cs typeface="Arial-Rounded" charset="0"/>
              </a:rPr>
              <a:t>η</a:t>
            </a:r>
            <a:r>
              <a:rPr lang="vi-VN" sz="2600" b="1" dirty="0" smtClean="0">
                <a:solidFill>
                  <a:srgbClr val="7030A0"/>
                </a:solidFill>
                <a:latin typeface="HP001 4 hàng" pitchFamily="34" charset="0"/>
                <a:ea typeface="Arial-Rounded" charset="0"/>
                <a:cs typeface="Arial-Rounded" charset="0"/>
              </a:rPr>
              <a:t>ững đại dư</a:t>
            </a:r>
            <a:r>
              <a:rPr lang="el-GR" sz="2600" b="1" dirty="0" smtClean="0">
                <a:solidFill>
                  <a:srgbClr val="7030A0"/>
                </a:solidFill>
                <a:latin typeface="HP001 4 hàng" pitchFamily="34" charset="0"/>
                <a:ea typeface="Arial-Rounded" charset="0"/>
                <a:cs typeface="Arial-Rounded" charset="0"/>
              </a:rPr>
              <a:t>Ω</a:t>
            </a:r>
            <a:r>
              <a:rPr lang="vi-VN" sz="2600" b="1" dirty="0" smtClean="0">
                <a:solidFill>
                  <a:srgbClr val="7030A0"/>
                </a:solidFill>
                <a:latin typeface="HP001 4 hàng" pitchFamily="34" charset="0"/>
                <a:ea typeface="Arial-Rounded" charset="0"/>
                <a:cs typeface="Arial-Rounded" charset="0"/>
              </a:rPr>
              <a:t>g</a:t>
            </a:r>
            <a:r>
              <a:rPr lang="en-US" sz="2600" b="1" dirty="0" smtClean="0">
                <a:solidFill>
                  <a:srgbClr val="7030A0"/>
                </a:solidFill>
                <a:latin typeface="HP001 4 hàng" pitchFamily="34" charset="0"/>
                <a:ea typeface="Arial-Rounded" charset="0"/>
                <a:cs typeface="Arial-Rounded" charset="0"/>
              </a:rPr>
              <a:t> </a:t>
            </a:r>
            <a:r>
              <a:rPr lang="el-GR" sz="2600" b="1" dirty="0" smtClean="0">
                <a:solidFill>
                  <a:srgbClr val="7030A0"/>
                </a:solidFill>
                <a:latin typeface="HP001 4 hàng" pitchFamily="34" charset="0"/>
                <a:ea typeface="Arial-Rounded" charset="0"/>
                <a:cs typeface="Arial-Rounded" charset="0"/>
              </a:rPr>
              <a:t>Ε</a:t>
            </a:r>
            <a:r>
              <a:rPr lang="vi-VN" sz="2600" b="1" dirty="0">
                <a:solidFill>
                  <a:srgbClr val="7030A0"/>
                </a:solidFill>
                <a:latin typeface="HP001 4 hàng" pitchFamily="34" charset="0"/>
                <a:ea typeface="Arial-Rounded" charset="0"/>
                <a:cs typeface="Arial-Rounded" charset="0"/>
              </a:rPr>
              <a:t>ł</a:t>
            </a:r>
            <a:r>
              <a:rPr lang="el-GR" sz="2600" b="1" dirty="0">
                <a:solidFill>
                  <a:srgbClr val="7030A0"/>
                </a:solidFill>
                <a:latin typeface="HP001 4 hàng" pitchFamily="34" charset="0"/>
                <a:ea typeface="Arial-Rounded" charset="0"/>
                <a:cs typeface="Arial-Rounded" charset="0"/>
              </a:rPr>
              <a:t>ζ </a:t>
            </a:r>
            <a:r>
              <a:rPr lang="vi-VN" sz="2600" b="1" dirty="0">
                <a:solidFill>
                  <a:srgbClr val="7030A0"/>
                </a:solidFill>
                <a:latin typeface="HP001 4 hàng" pitchFamily="34" charset="0"/>
                <a:ea typeface="Arial-Rounded" charset="0"/>
                <a:cs typeface="Arial-Rounded" charset="0"/>
              </a:rPr>
              <a:t>jŪg</a:t>
            </a:r>
            <a:r>
              <a:rPr lang="en-US" sz="2600" b="1" dirty="0">
                <a:solidFill>
                  <a:srgbClr val="7030A0"/>
                </a:solidFill>
                <a:latin typeface="HP001 4 hàng" pitchFamily="34" charset="0"/>
                <a:ea typeface="Arial-Rounded" charset="0"/>
                <a:cs typeface="Arial-Rounded" charset="0"/>
              </a:rPr>
              <a:t>.</a:t>
            </a:r>
          </a:p>
          <a:p>
            <a:pPr algn="just" defTabSz="914400" eaLnBrk="0" fontAlgn="base" hangingPunct="0">
              <a:spcBef>
                <a:spcPct val="0"/>
              </a:spcBef>
              <a:spcAft>
                <a:spcPct val="0"/>
              </a:spcAft>
            </a:pPr>
            <a:endParaRPr lang="en-US" sz="2600" b="1" dirty="0" smtClean="0">
              <a:solidFill>
                <a:srgbClr val="7030A0"/>
              </a:solidFill>
              <a:latin typeface="HP001 4 hàng" pitchFamily="34" charset="0"/>
              <a:ea typeface="Arial-Rounded" charset="0"/>
              <a:cs typeface="Arial-Rounded" charset="0"/>
            </a:endParaRPr>
          </a:p>
        </p:txBody>
      </p:sp>
      <p:sp>
        <p:nvSpPr>
          <p:cNvPr id="47" name="Rectangle 46"/>
          <p:cNvSpPr>
            <a:spLocks noChangeArrowheads="1"/>
          </p:cNvSpPr>
          <p:nvPr/>
        </p:nvSpPr>
        <p:spPr bwMode="auto">
          <a:xfrm>
            <a:off x="607868" y="2706312"/>
            <a:ext cx="82439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defTabSz="914400" eaLnBrk="0" fontAlgn="base" hangingPunct="0">
              <a:spcBef>
                <a:spcPct val="0"/>
              </a:spcBef>
              <a:spcAft>
                <a:spcPct val="0"/>
              </a:spcAft>
            </a:pPr>
            <a:r>
              <a:rPr lang="en-US" sz="3200" b="1" dirty="0">
                <a:solidFill>
                  <a:srgbClr val="7030A0"/>
                </a:solidFill>
                <a:latin typeface="HP001 4 hàng" pitchFamily="34" charset="0"/>
                <a:ea typeface="Arial-Rounded" charset="0"/>
                <a:cs typeface="Arial-Rounded" charset="0"/>
              </a:rPr>
              <a:t> </a:t>
            </a:r>
            <a:r>
              <a:rPr lang="en-US" sz="2600" b="1" dirty="0" err="1" smtClean="0">
                <a:solidFill>
                  <a:srgbClr val="7030A0"/>
                </a:solidFill>
                <a:latin typeface="HP001 4 hàng" pitchFamily="34" charset="0"/>
                <a:ea typeface="Arial-Rounded" charset="0"/>
                <a:cs typeface="Arial-Rounded" charset="0"/>
              </a:rPr>
              <a:t>Ngoài</a:t>
            </a:r>
            <a:r>
              <a:rPr lang="en-US" sz="2600" b="1" dirty="0" smtClean="0">
                <a:solidFill>
                  <a:srgbClr val="7030A0"/>
                </a:solidFill>
                <a:latin typeface="HP001 4 hàng" pitchFamily="34" charset="0"/>
                <a:ea typeface="Arial-Rounded" charset="0"/>
                <a:cs typeface="Arial-Rounded" charset="0"/>
              </a:rPr>
              <a:t> </a:t>
            </a:r>
            <a:r>
              <a:rPr lang="vi-VN" sz="2600" b="1" dirty="0" smtClean="0">
                <a:solidFill>
                  <a:srgbClr val="7030A0"/>
                </a:solidFill>
                <a:latin typeface="HP001 4 hàng" pitchFamily="34" charset="0"/>
                <a:ea typeface="Arial-Rounded" charset="0"/>
                <a:cs typeface="Arial-Rounded" charset="0"/>
              </a:rPr>
              <a:t>bay xa</a:t>
            </a:r>
            <a:r>
              <a:rPr lang="en-US" sz="2600" b="1" dirty="0" smtClean="0">
                <a:solidFill>
                  <a:srgbClr val="7030A0"/>
                </a:solidFill>
                <a:latin typeface="HP001 4 hàng" pitchFamily="34" charset="0"/>
                <a:ea typeface="Arial-Rounded" charset="0"/>
                <a:cs typeface="Arial-Rounded" charset="0"/>
              </a:rPr>
              <a:t>,</a:t>
            </a:r>
            <a:r>
              <a:rPr lang="vi-VN" sz="2600" b="1" dirty="0" smtClean="0">
                <a:solidFill>
                  <a:srgbClr val="7030A0"/>
                </a:solidFill>
                <a:latin typeface="HP001 4 hàng" pitchFamily="34" charset="0"/>
                <a:ea typeface="Arial-Rounded" charset="0"/>
                <a:cs typeface="Arial-Rounded" charset="0"/>
              </a:rPr>
              <a:t> hải âu cŜ b</a:t>
            </a:r>
            <a:r>
              <a:rPr lang="el-GR" sz="2600" b="1" dirty="0" smtClean="0">
                <a:solidFill>
                  <a:srgbClr val="7030A0"/>
                </a:solidFill>
                <a:latin typeface="HP001 4 hàng" pitchFamily="34" charset="0"/>
                <a:ea typeface="Arial-Rounded" charset="0"/>
                <a:cs typeface="Arial-Rounded" charset="0"/>
              </a:rPr>
              <a:t>Π </a:t>
            </a:r>
            <a:r>
              <a:rPr lang="vi-VN" sz="2600" b="1" dirty="0" smtClean="0">
                <a:solidFill>
                  <a:srgbClr val="7030A0"/>
                </a:solidFill>
                <a:latin typeface="HP001 4 hàng" pitchFamily="34" charset="0"/>
                <a:ea typeface="Arial-Rounded" charset="0"/>
                <a:cs typeface="Arial-Rounded" charset="0"/>
              </a:rPr>
              <a:t>ǟất giĈ</a:t>
            </a:r>
            <a:r>
              <a:rPr lang="en-US" sz="3200" b="1" dirty="0" smtClean="0">
                <a:solidFill>
                  <a:srgbClr val="7030A0"/>
                </a:solidFill>
                <a:latin typeface="HP001 4 hàng" pitchFamily="34" charset="0"/>
                <a:ea typeface="Arial-Rounded" charset="0"/>
                <a:cs typeface="Arial-Rounded" charset="0"/>
              </a:rPr>
              <a:t>.</a:t>
            </a:r>
          </a:p>
        </p:txBody>
      </p:sp>
      <p:sp>
        <p:nvSpPr>
          <p:cNvPr id="39944" name="TextBox 3"/>
          <p:cNvSpPr txBox="1">
            <a:spLocks noChangeArrowheads="1"/>
          </p:cNvSpPr>
          <p:nvPr/>
        </p:nvSpPr>
        <p:spPr bwMode="auto">
          <a:xfrm>
            <a:off x="653149" y="265934"/>
            <a:ext cx="8341597" cy="553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05" tIns="45654" rIns="91305" bIns="45654">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defTabSz="914400" eaLnBrk="0" fontAlgn="base" hangingPunct="0">
              <a:spcBef>
                <a:spcPct val="0"/>
              </a:spcBef>
              <a:spcAft>
                <a:spcPct val="0"/>
              </a:spcAft>
            </a:pPr>
            <a:r>
              <a:rPr lang="en-US" sz="3000" b="1" dirty="0" err="1" smtClean="0">
                <a:solidFill>
                  <a:srgbClr val="000000"/>
                </a:solidFill>
                <a:latin typeface="Times New Roman" pitchFamily="18" charset="0"/>
                <a:ea typeface="Arial-Rounded" charset="0"/>
                <a:cs typeface="Times New Roman" pitchFamily="18" charset="0"/>
              </a:rPr>
              <a:t>Viết</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vào</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vở</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câu</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trả</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lời</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cho</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câu</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hỏi</a:t>
            </a:r>
            <a:r>
              <a:rPr lang="en-US" sz="3000" b="1" dirty="0" smtClean="0">
                <a:solidFill>
                  <a:srgbClr val="000000"/>
                </a:solidFill>
                <a:latin typeface="Times New Roman" pitchFamily="18" charset="0"/>
                <a:ea typeface="Arial-Rounded" charset="0"/>
                <a:cs typeface="Times New Roman" pitchFamily="18" charset="0"/>
              </a:rPr>
              <a:t> a </a:t>
            </a:r>
            <a:r>
              <a:rPr lang="en-US" sz="3000" b="1" dirty="0" err="1" smtClean="0">
                <a:solidFill>
                  <a:srgbClr val="000000"/>
                </a:solidFill>
                <a:latin typeface="Times New Roman" pitchFamily="18" charset="0"/>
                <a:ea typeface="Arial-Rounded" charset="0"/>
                <a:cs typeface="Times New Roman" pitchFamily="18" charset="0"/>
              </a:rPr>
              <a:t>và</a:t>
            </a:r>
            <a:r>
              <a:rPr lang="en-US" sz="3000" b="1" dirty="0" smtClean="0">
                <a:solidFill>
                  <a:srgbClr val="000000"/>
                </a:solidFill>
                <a:latin typeface="Times New Roman" pitchFamily="18" charset="0"/>
                <a:ea typeface="Arial-Rounded" charset="0"/>
                <a:cs typeface="Times New Roman" pitchFamily="18" charset="0"/>
              </a:rPr>
              <a:t> b ở </a:t>
            </a:r>
            <a:r>
              <a:rPr lang="en-US" sz="3000" b="1" dirty="0" err="1" smtClean="0">
                <a:solidFill>
                  <a:srgbClr val="000000"/>
                </a:solidFill>
                <a:latin typeface="Times New Roman" pitchFamily="18" charset="0"/>
                <a:ea typeface="Arial-Rounded" charset="0"/>
                <a:cs typeface="Times New Roman" pitchFamily="18" charset="0"/>
              </a:rPr>
              <a:t>mục</a:t>
            </a:r>
            <a:r>
              <a:rPr lang="en-US" sz="3000" b="1" dirty="0" smtClean="0">
                <a:solidFill>
                  <a:srgbClr val="000000"/>
                </a:solidFill>
                <a:latin typeface="Times New Roman" pitchFamily="18" charset="0"/>
                <a:ea typeface="Arial-Rounded" charset="0"/>
                <a:cs typeface="Times New Roman" pitchFamily="18" charset="0"/>
              </a:rPr>
              <a:t> 3</a:t>
            </a:r>
          </a:p>
        </p:txBody>
      </p:sp>
      <p:sp>
        <p:nvSpPr>
          <p:cNvPr id="5" name="Rectangle 4"/>
          <p:cNvSpPr>
            <a:spLocks noChangeArrowheads="1"/>
          </p:cNvSpPr>
          <p:nvPr/>
        </p:nvSpPr>
        <p:spPr bwMode="auto">
          <a:xfrm>
            <a:off x="74613" y="768942"/>
            <a:ext cx="4414881" cy="55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18" tIns="45660" rIns="91318" bIns="45660">
            <a:spAutoFit/>
          </a:bodyPr>
          <a:lstStyle/>
          <a:p>
            <a:pPr algn="ctr" defTabSz="914400" eaLnBrk="0" fontAlgn="base" hangingPunct="0">
              <a:spcBef>
                <a:spcPct val="0"/>
              </a:spcBef>
              <a:spcAft>
                <a:spcPct val="0"/>
              </a:spcAft>
            </a:pPr>
            <a:r>
              <a:rPr lang="en-US" sz="3000" b="1" dirty="0" smtClean="0">
                <a:solidFill>
                  <a:srgbClr val="000000"/>
                </a:solidFill>
                <a:latin typeface="Times New Roman" pitchFamily="18" charset="0"/>
                <a:ea typeface="Arial-Rounded" charset="0"/>
                <a:cs typeface="Times New Roman" pitchFamily="18" charset="0"/>
              </a:rPr>
              <a:t>a. </a:t>
            </a:r>
            <a:r>
              <a:rPr lang="en-US" sz="3000" b="1" dirty="0" err="1" smtClean="0">
                <a:solidFill>
                  <a:srgbClr val="000000"/>
                </a:solidFill>
                <a:latin typeface="Times New Roman" pitchFamily="18" charset="0"/>
                <a:ea typeface="Arial-Rounded" charset="0"/>
                <a:cs typeface="Times New Roman" pitchFamily="18" charset="0"/>
              </a:rPr>
              <a:t>Hải</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âu</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có</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thể</a:t>
            </a:r>
            <a:r>
              <a:rPr lang="en-US" sz="3000" b="1" dirty="0" smtClean="0">
                <a:solidFill>
                  <a:srgbClr val="000000"/>
                </a:solidFill>
                <a:latin typeface="Times New Roman" pitchFamily="18" charset="0"/>
                <a:ea typeface="Arial-Rounded" charset="0"/>
                <a:cs typeface="Times New Roman" pitchFamily="18" charset="0"/>
              </a:rPr>
              <a:t> bay (…).</a:t>
            </a:r>
          </a:p>
        </p:txBody>
      </p:sp>
      <p:pic>
        <p:nvPicPr>
          <p:cNvPr id="399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13" y="200968"/>
            <a:ext cx="646112" cy="775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Rectangle 44"/>
          <p:cNvSpPr>
            <a:spLocks noChangeArrowheads="1"/>
          </p:cNvSpPr>
          <p:nvPr/>
        </p:nvSpPr>
        <p:spPr bwMode="auto">
          <a:xfrm>
            <a:off x="74614" y="1329328"/>
            <a:ext cx="5554822" cy="55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18" tIns="45660" rIns="91318" bIns="45660">
            <a:spAutoFit/>
          </a:bodyPr>
          <a:lstStyle/>
          <a:p>
            <a:pPr algn="ctr" defTabSz="914400" eaLnBrk="0" fontAlgn="base" hangingPunct="0">
              <a:spcBef>
                <a:spcPct val="0"/>
              </a:spcBef>
              <a:spcAft>
                <a:spcPct val="0"/>
              </a:spcAft>
            </a:pPr>
            <a:r>
              <a:rPr lang="en-US" sz="3000" b="1" dirty="0" smtClean="0">
                <a:solidFill>
                  <a:srgbClr val="000000"/>
                </a:solidFill>
                <a:latin typeface="Times New Roman" pitchFamily="18" charset="0"/>
                <a:ea typeface="Arial-Rounded" charset="0"/>
                <a:cs typeface="Times New Roman" pitchFamily="18" charset="0"/>
              </a:rPr>
              <a:t>b. </a:t>
            </a:r>
            <a:r>
              <a:rPr lang="en-US" sz="3000" b="1" dirty="0" err="1" smtClean="0">
                <a:solidFill>
                  <a:srgbClr val="000000"/>
                </a:solidFill>
                <a:latin typeface="Times New Roman" pitchFamily="18" charset="0"/>
                <a:ea typeface="Arial-Rounded" charset="0"/>
                <a:cs typeface="Times New Roman" pitchFamily="18" charset="0"/>
              </a:rPr>
              <a:t>Ngoài</a:t>
            </a:r>
            <a:r>
              <a:rPr lang="en-US" sz="3000" b="1" dirty="0" smtClean="0">
                <a:solidFill>
                  <a:srgbClr val="000000"/>
                </a:solidFill>
                <a:latin typeface="Times New Roman" pitchFamily="18" charset="0"/>
                <a:ea typeface="Arial-Rounded" charset="0"/>
                <a:cs typeface="Times New Roman" pitchFamily="18" charset="0"/>
              </a:rPr>
              <a:t> bay </a:t>
            </a:r>
            <a:r>
              <a:rPr lang="en-US" sz="3000" b="1" dirty="0" err="1" smtClean="0">
                <a:solidFill>
                  <a:srgbClr val="000000"/>
                </a:solidFill>
                <a:latin typeface="Times New Roman" pitchFamily="18" charset="0"/>
                <a:ea typeface="Arial-Rounded" charset="0"/>
                <a:cs typeface="Times New Roman" pitchFamily="18" charset="0"/>
              </a:rPr>
              <a:t>xa</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hải</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âu</a:t>
            </a:r>
            <a:r>
              <a:rPr lang="en-US" sz="3000" b="1" dirty="0" smtClean="0">
                <a:solidFill>
                  <a:srgbClr val="000000"/>
                </a:solidFill>
                <a:latin typeface="Times New Roman" pitchFamily="18" charset="0"/>
                <a:ea typeface="Arial-Rounded" charset="0"/>
                <a:cs typeface="Times New Roman" pitchFamily="18" charset="0"/>
              </a:rPr>
              <a:t> </a:t>
            </a:r>
            <a:r>
              <a:rPr lang="en-US" sz="3000" b="1" dirty="0" err="1" smtClean="0">
                <a:solidFill>
                  <a:srgbClr val="000000"/>
                </a:solidFill>
                <a:latin typeface="Times New Roman" pitchFamily="18" charset="0"/>
                <a:ea typeface="Arial-Rounded" charset="0"/>
                <a:cs typeface="Times New Roman" pitchFamily="18" charset="0"/>
              </a:rPr>
              <a:t>còn</a:t>
            </a:r>
            <a:r>
              <a:rPr lang="en-US" sz="3000" b="1" dirty="0" smtClean="0">
                <a:solidFill>
                  <a:srgbClr val="000000"/>
                </a:solidFill>
                <a:latin typeface="Times New Roman" pitchFamily="18" charset="0"/>
                <a:ea typeface="Arial-Rounded" charset="0"/>
                <a:cs typeface="Times New Roman" pitchFamily="18" charset="0"/>
              </a:rPr>
              <a:t> (…).</a:t>
            </a:r>
          </a:p>
        </p:txBody>
      </p:sp>
      <p:sp>
        <p:nvSpPr>
          <p:cNvPr id="2" name="TextBox 1"/>
          <p:cNvSpPr txBox="1"/>
          <p:nvPr/>
        </p:nvSpPr>
        <p:spPr>
          <a:xfrm>
            <a:off x="3431969" y="775629"/>
            <a:ext cx="5598402" cy="523220"/>
          </a:xfrm>
          <a:prstGeom prst="rect">
            <a:avLst/>
          </a:prstGeom>
          <a:solidFill>
            <a:schemeClr val="accent3"/>
          </a:solidFill>
        </p:spPr>
        <p:txBody>
          <a:bodyPr wrap="square" rtlCol="0">
            <a:spAutoFit/>
          </a:bodyPr>
          <a:lstStyle/>
          <a:p>
            <a:r>
              <a:rPr lang="en-US" sz="2800" b="1" dirty="0">
                <a:solidFill>
                  <a:srgbClr val="FF0000"/>
                </a:solidFill>
                <a:latin typeface="Times New Roman" pitchFamily="18" charset="0"/>
                <a:cs typeface="Times New Roman" pitchFamily="18" charset="0"/>
              </a:rPr>
              <a:t>q</a:t>
            </a:r>
            <a:r>
              <a:rPr lang="en-US" sz="2800" b="1" dirty="0" smtClean="0">
                <a:solidFill>
                  <a:srgbClr val="FF0000"/>
                </a:solidFill>
                <a:latin typeface="Times New Roman" pitchFamily="18" charset="0"/>
                <a:cs typeface="Times New Roman" pitchFamily="18" charset="0"/>
              </a:rPr>
              <a:t>ua </a:t>
            </a:r>
            <a:r>
              <a:rPr lang="en-US" sz="2800" b="1" dirty="0" err="1" smtClean="0">
                <a:solidFill>
                  <a:srgbClr val="FF0000"/>
                </a:solidFill>
                <a:latin typeface="Times New Roman" pitchFamily="18" charset="0"/>
                <a:cs typeface="Times New Roman" pitchFamily="18" charset="0"/>
              </a:rPr>
              <a:t>những</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đại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dương</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mênh</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mông</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
        <p:nvSpPr>
          <p:cNvPr id="11" name="TextBox 10"/>
          <p:cNvSpPr txBox="1"/>
          <p:nvPr/>
        </p:nvSpPr>
        <p:spPr>
          <a:xfrm>
            <a:off x="4617495" y="1343654"/>
            <a:ext cx="3683356" cy="523220"/>
          </a:xfrm>
          <a:prstGeom prst="rect">
            <a:avLst/>
          </a:prstGeom>
          <a:solidFill>
            <a:schemeClr val="accent3"/>
          </a:solidFill>
        </p:spPr>
        <p:txBody>
          <a:bodyPr wrap="square" rtlCol="0">
            <a:spAutoFit/>
          </a:bodyPr>
          <a:lstStyle/>
          <a:p>
            <a:r>
              <a:rPr lang="en-US" sz="2800" b="1" dirty="0" err="1">
                <a:solidFill>
                  <a:srgbClr val="FF0000"/>
                </a:solidFill>
                <a:latin typeface="Times New Roman" pitchFamily="18" charset="0"/>
                <a:cs typeface="Times New Roman" pitchFamily="18" charset="0"/>
              </a:rPr>
              <a:t>b</a:t>
            </a:r>
            <a:r>
              <a:rPr lang="en-US" sz="2800" b="1" dirty="0" err="1" smtClean="0">
                <a:solidFill>
                  <a:srgbClr val="FF0000"/>
                </a:solidFill>
                <a:latin typeface="Times New Roman" pitchFamily="18" charset="0"/>
                <a:cs typeface="Times New Roman" pitchFamily="18" charset="0"/>
              </a:rPr>
              <a:t>ơi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rất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giỏi</a:t>
            </a:r>
            <a:r>
              <a:rPr lang="en-US" sz="2800" b="1" dirty="0" smtClean="0">
                <a:solidFill>
                  <a:srgbClr val="FF0000"/>
                </a:solidFill>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118877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barn(inVertical)">
                                      <p:cBhvr>
                                        <p:cTn id="27" dur="500"/>
                                        <p:tgtEl>
                                          <p:spTgt spid="4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7" grpId="0"/>
      <p:bldP spid="5" grpId="0"/>
      <p:bldP spid="45" grpId="0"/>
      <p:bldP spid="2"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hu H.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567250" y="2566988"/>
            <a:ext cx="9525" cy="9525"/>
          </a:xfrm>
          <a:prstGeom prst="rect">
            <a:avLst/>
          </a:prstGeom>
        </p:spPr>
      </p:pic>
      <p:pic>
        <p:nvPicPr>
          <p:cNvPr id="2" name="chu H.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14375" y="195015"/>
            <a:ext cx="6867526" cy="4806778"/>
          </a:xfrm>
          <a:prstGeom prst="rect">
            <a:avLst/>
          </a:prstGeom>
        </p:spPr>
      </p:pic>
    </p:spTree>
    <p:extLst>
      <p:ext uri="{BB962C8B-B14F-4D97-AF65-F5344CB8AC3E}">
        <p14:creationId xmlns:p14="http://schemas.microsoft.com/office/powerpoint/2010/main" val="580183848"/>
      </p:ext>
    </p:extLst>
  </p:cSld>
  <p:clrMapOvr>
    <a:masterClrMapping/>
  </p:clrMapOvr>
  <mc:AlternateContent xmlns:mc="http://schemas.openxmlformats.org/markup-compatibility/2006" xmlns:p14="http://schemas.microsoft.com/office/powerpoint/2010/main">
    <mc:Choice Requires="p14">
      <p:transition p14:dur="10" advTm="1000"/>
    </mc:Choice>
    <mc:Fallback xmlns="">
      <p:transition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video>
              <p:cMediaNode vol="80000">
                <p:cTn id="13"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hu N">
            <a:hlinkClick r:id="" action="ppaction://media"/>
            <a:extLst>
              <a:ext uri="{FF2B5EF4-FFF2-40B4-BE49-F238E27FC236}">
                <a16:creationId xmlns:a16="http://schemas.microsoft.com/office/drawing/2014/main" xmlns="" id="{184C4DBE-C93C-41EF-923B-72B16638A91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b="12691"/>
          <a:stretch/>
        </p:blipFill>
        <p:spPr>
          <a:xfrm>
            <a:off x="990599" y="285750"/>
            <a:ext cx="6600826" cy="4514850"/>
          </a:xfrm>
          <a:prstGeom prst="rect">
            <a:avLst/>
          </a:prstGeom>
        </p:spPr>
      </p:pic>
    </p:spTree>
    <p:extLst>
      <p:ext uri="{BB962C8B-B14F-4D97-AF65-F5344CB8AC3E}">
        <p14:creationId xmlns:p14="http://schemas.microsoft.com/office/powerpoint/2010/main" val="89538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2254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欢乐假期教育老师专用课件PPT模板"/>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70&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3&quot;/&gt;&lt;/object&gt;&lt;object type=&quot;3&quot; unique_id=&quot;10011&quot;&gt;&lt;property id=&quot;20148&quot; value=&quot;5&quot;/&gt;&lt;property id=&quot;20300&quot; value=&quot;Slide 9&quot;/&gt;&lt;property id=&quot;20307&quot; value=&quot;271&quot;/&gt;&lt;/object&gt;&lt;object type=&quot;3&quot; unique_id=&quot;10012&quot;&gt;&lt;property id=&quot;20148&quot; value=&quot;5&quot;/&gt;&lt;property id=&quot;20300&quot; value=&quot;Slide 10&quot;/&gt;&lt;property id=&quot;20307&quot; value=&quot;265&quot;/&gt;&lt;/object&gt;&lt;object type=&quot;3&quot; unique_id=&quot;10013&quot;&gt;&lt;property id=&quot;20148&quot; value=&quot;5&quot;/&gt;&lt;property id=&quot;20300&quot; value=&quot;Slide 11&quot;/&gt;&lt;property id=&quot;20307&quot; value=&quot;266&quot;/&gt;&lt;/object&gt;&lt;object type=&quot;3&quot; unique_id=&quot;10014&quot;&gt;&lt;property id=&quot;20148&quot; value=&quot;5&quot;/&gt;&lt;property id=&quot;20300&quot; value=&quot;Slide 12&quot;/&gt;&lt;property id=&quot;20307&quot; value=&quot;272&quot;/&gt;&lt;/object&gt;&lt;object type=&quot;3&quot; unique_id=&quot;10015&quot;&gt;&lt;property id=&quot;20148&quot; value=&quot;5&quot;/&gt;&lt;property id=&quot;20300&quot; value=&quot;Slide 13&quot;/&gt;&lt;property id=&quot;20307&quot; value=&quot;268&quot;/&gt;&lt;/object&gt;&lt;object type=&quot;3&quot; unique_id=&quot;10016&quot;&gt;&lt;property id=&quot;20148&quot; value=&quot;5&quot;/&gt;&lt;property id=&quot;20300&quot; value=&quot;Slide 14&quot;/&gt;&lt;property id=&quot;20307&quot; value=&quot;269&quot;/&gt;&lt;/object&gt;&lt;object type=&quot;3&quot; unique_id=&quot;10017&quot;&gt;&lt;property id=&quot;20148&quot; value=&quot;5&quot;/&gt;&lt;property id=&quot;20300&quot; value=&quot;Slide 15&quot;/&gt;&lt;property id=&quot;20307&quot; value=&quot;273&quot;/&gt;&lt;/object&gt;&lt;/object&gt;&lt;object type=&quot;8&quot; unique_id=&quot;10034&quot;&gt;&lt;/object&gt;&lt;/object&gt;&lt;/database&gt;"/>
  <p:tag name="MMPROD_NEXTUNIQUEID" val="10009"/>
  <p:tag name="SECTOMILLISECCONVERTED" val="1"/>
</p:tagLst>
</file>

<file path=ppt/theme/theme1.xml><?xml version="1.0" encoding="utf-8"?>
<a:theme xmlns:a="http://schemas.openxmlformats.org/drawingml/2006/main" name="1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92AF9ED3A35974FB4FC0A750E20F08F" ma:contentTypeVersion="7" ma:contentTypeDescription="Create a new document." ma:contentTypeScope="" ma:versionID="ae27ad75609f560b794f51fe79703aa0">
  <xsd:schema xmlns:xsd="http://www.w3.org/2001/XMLSchema" xmlns:xs="http://www.w3.org/2001/XMLSchema" xmlns:p="http://schemas.microsoft.com/office/2006/metadata/properties" xmlns:ns3="2954521b-b4ab-4ce3-8aa8-8bfa99a4c36e" targetNamespace="http://schemas.microsoft.com/office/2006/metadata/properties" ma:root="true" ma:fieldsID="662feb58b47efb0c69aedb5778475eaf" ns3:_="">
    <xsd:import namespace="2954521b-b4ab-4ce3-8aa8-8bfa99a4c36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54521b-b4ab-4ce3-8aa8-8bfa99a4c3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FB348E-5AF4-49FB-8FE5-650F6DA25C7C}">
  <ds:schemaRefs>
    <ds:schemaRef ds:uri="http://schemas.microsoft.com/sharepoint/v3/contenttype/forms"/>
  </ds:schemaRefs>
</ds:datastoreItem>
</file>

<file path=customXml/itemProps2.xml><?xml version="1.0" encoding="utf-8"?>
<ds:datastoreItem xmlns:ds="http://schemas.openxmlformats.org/officeDocument/2006/customXml" ds:itemID="{700BBF27-AEA7-4E39-9873-833F6E66B524}">
  <ds:schemaRefs>
    <ds:schemaRef ds:uri="http://www.w3.org/XML/1998/namespace"/>
    <ds:schemaRef ds:uri="http://schemas.microsoft.com/office/2006/metadata/properties"/>
    <ds:schemaRef ds:uri="http://schemas.microsoft.com/office/2006/documentManagement/types"/>
    <ds:schemaRef ds:uri="http://purl.org/dc/elements/1.1/"/>
    <ds:schemaRef ds:uri="2954521b-b4ab-4ce3-8aa8-8bfa99a4c36e"/>
    <ds:schemaRef ds:uri="http://purl.org/dc/term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D56F18A0-6FEA-41E4-A1FE-3FCDC3E71B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54521b-b4ab-4ce3-8aa8-8bfa99a4c3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5827</TotalTime>
  <Words>431</Words>
  <Application>Microsoft Office PowerPoint</Application>
  <PresentationFormat>On-screen Show (16:9)</PresentationFormat>
  <Paragraphs>52</Paragraphs>
  <Slides>12</Slides>
  <Notes>6</Notes>
  <HiddenSlides>0</HiddenSlides>
  <MMClips>5</MMClips>
  <ScaleCrop>false</ScaleCrop>
  <HeadingPairs>
    <vt:vector size="8" baseType="variant">
      <vt:variant>
        <vt:lpstr>Fonts Used</vt:lpstr>
      </vt:variant>
      <vt:variant>
        <vt:i4>9</vt:i4>
      </vt:variant>
      <vt:variant>
        <vt:lpstr>Theme</vt:lpstr>
      </vt:variant>
      <vt:variant>
        <vt:i4>5</vt:i4>
      </vt:variant>
      <vt:variant>
        <vt:lpstr>Embedded OLE Servers</vt:lpstr>
      </vt:variant>
      <vt:variant>
        <vt:i4>1</vt:i4>
      </vt:variant>
      <vt:variant>
        <vt:lpstr>Slide Titles</vt:lpstr>
      </vt:variant>
      <vt:variant>
        <vt:i4>12</vt:i4>
      </vt:variant>
    </vt:vector>
  </HeadingPairs>
  <TitlesOfParts>
    <vt:vector size="27" baseType="lpstr">
      <vt:lpstr>Arial</vt:lpstr>
      <vt:lpstr>Georgia</vt:lpstr>
      <vt:lpstr>方正姚体</vt:lpstr>
      <vt:lpstr>宋体</vt:lpstr>
      <vt:lpstr>Trebuchet MS</vt:lpstr>
      <vt:lpstr>HP001 4 hàng</vt:lpstr>
      <vt:lpstr>Times New Roman</vt:lpstr>
      <vt:lpstr>Arial-Rounded</vt:lpstr>
      <vt:lpstr>Calibri</vt:lpstr>
      <vt:lpstr>1_Slipstream</vt:lpstr>
      <vt:lpstr>Office Theme</vt:lpstr>
      <vt:lpstr>1_Default Design</vt:lpstr>
      <vt:lpstr>2_Default Design</vt:lpstr>
      <vt:lpstr>3_Default Design</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Pham Thi Minh Phuong</dc:creator>
  <cp:lastModifiedBy>ADMIN</cp:lastModifiedBy>
  <cp:revision>116</cp:revision>
  <dcterms:created xsi:type="dcterms:W3CDTF">2020-08-13T09:19:08Z</dcterms:created>
  <dcterms:modified xsi:type="dcterms:W3CDTF">2024-04-17T07:27:28Z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0x010100592AF9ED3A35974FB4FC0A750E20F08F</vt:lpwstr>
  </property>
</Properties>
</file>