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6"/>
  </p:notesMasterIdLst>
  <p:sldIdLst>
    <p:sldId id="372" r:id="rId5"/>
    <p:sldId id="373" r:id="rId7"/>
    <p:sldId id="382" r:id="rId8"/>
    <p:sldId id="356" r:id="rId9"/>
    <p:sldId id="384" r:id="rId10"/>
    <p:sldId id="385" r:id="rId11"/>
    <p:sldId id="383" r:id="rId12"/>
    <p:sldId id="364" r:id="rId13"/>
    <p:sldId id="358" r:id="rId14"/>
    <p:sldId id="359" r:id="rId15"/>
    <p:sldId id="374" r:id="rId16"/>
    <p:sldId id="375" r:id="rId17"/>
    <p:sldId id="376" r:id="rId18"/>
    <p:sldId id="380" r:id="rId19"/>
    <p:sldId id="377" r:id="rId20"/>
    <p:sldId id="378" r:id="rId21"/>
    <p:sldId id="279" r:id="rId22"/>
  </p:sldIdLst>
  <p:sldSz cx="12192000" cy="6858000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F7F"/>
    <a:srgbClr val="8CDB11"/>
    <a:srgbClr val="E8A83E"/>
    <a:srgbClr val="D2F4FD"/>
    <a:srgbClr val="CEF3FE"/>
    <a:srgbClr val="BC0000"/>
    <a:srgbClr val="E8C8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07"/>
    <p:restoredTop sz="94660"/>
  </p:normalViewPr>
  <p:slideViewPr>
    <p:cSldViewPr snapToGrid="0" showGuides="1">
      <p:cViewPr varScale="1">
        <p:scale>
          <a:sx n="80" d="100"/>
          <a:sy n="80" d="100"/>
        </p:scale>
        <p:origin x="-210" y="306"/>
      </p:cViewPr>
      <p:guideLst>
        <p:guide orient="horz" pos="21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12-24T08:33:54.232" idx="1">
    <p:pos x="1610" y="2554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72D0D91-461E-451E-88CD-F7F109D97D9C}" type="datetimeFigureOut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/>
            <a:fld id="{9A0DB2DC-4C9A-4742-B13C-FB6460FD3503}" type="slidenum">
              <a:rPr lang="en-SG" altLang="x-none" sz="1200" dirty="0">
                <a:latin typeface="Calibri" panose="020F0502020204030204" pitchFamily="34" charset="0"/>
              </a:rPr>
            </a:fld>
            <a:endParaRPr lang="en-SG" altLang="x-none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2D01F-6744-4825-94B9-A08506D180B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>
            <a:solidFill>
              <a:srgbClr val="000000"/>
            </a:solidFill>
            <a:miter/>
          </a:ln>
        </p:spPr>
      </p:sp>
      <p:sp>
        <p:nvSpPr>
          <p:cNvPr id="22530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 dirty="0">
              <a:ea typeface="等线"/>
            </a:endParaRPr>
          </a:p>
        </p:txBody>
      </p:sp>
      <p:sp>
        <p:nvSpPr>
          <p:cNvPr id="2253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等线"/>
              </a:rPr>
            </a:fld>
            <a:endParaRPr lang="zh-CN" altLang="en-US" sz="1200" dirty="0">
              <a:latin typeface="Calibri" panose="020F0502020204030204" pitchFamily="34" charset="0"/>
              <a:ea typeface="等线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  <a:endParaRPr lang="en-US" altLang="zh-CN" noProof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  <a:endParaRPr lang="en-US" altLang="zh-CN" noProof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71616EE-D213-40F6-9E8A-0F7C169B5435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292-07C6-42EE-BB70-BA6CAB71883D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8DD0-035C-4FF5-A74A-17FEE2FB17C0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76F0D-9328-4CDA-BAE3-44C607929848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C8A-2222-44EB-B6CD-2D3F02366EAF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811A-112A-4EB4-A2BD-5EB36A00927C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1AE3-C5DF-4A1E-AA4B-65CF65E77EF0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6FD7-AB81-4239-B7E2-CDF7E95EE57C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65CA-89C0-427B-9E5B-85C3F2D2D14A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C63D0-23B0-42C4-B9C3-8C3B1B0EFE62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B034-8B53-4573-AD68-D453502C4D8F}" type="slidenum">
              <a:rPr lang="en-US" smtClean="0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70000"/>
              <a:buFont typeface="Arial" panose="020B0604020202020204" pitchFamily="34" charset="0"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54250"/>
            <a:ext cx="9486900" cy="39179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9800431" y="3223419"/>
            <a:ext cx="4114800" cy="411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FE42E8-8B57-452D-A122-4DCE9AC771EF}" type="datetime1">
              <a:rPr kumimoji="0" lang="en-US" sz="900" b="0" i="0" u="none" strike="noStrike" kern="1200" cap="all" spc="300" normalizeH="0" baseline="0" noProof="0" smtClean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1708150" y="3224213"/>
            <a:ext cx="4114800" cy="409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  <a:endParaRPr kumimoji="0" lang="en-US" sz="900" b="0" i="0" u="none" strike="noStrike" kern="1200" cap="all" spc="30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5675" y="6356350"/>
            <a:ext cx="873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614883"/>
                </a:solidFill>
              </a:defRPr>
            </a:lvl1pPr>
          </a:lstStyle>
          <a:p>
            <a:pPr lvl="0"/>
            <a:fld id="{9A0DB2DC-4C9A-4742-B13C-FB6460FD3503}" type="slidenum">
              <a:rPr lang="en-US">
                <a:latin typeface="Gill Sans MT" panose="020B0502020104020203" pitchFamily="34" charset="0"/>
              </a:rPr>
            </a:fld>
            <a:endParaRPr lang="en-US">
              <a:latin typeface="Gill Sans MT" panose="020B050202010402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07CB7-5F54-4807-B881-CC163DA427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04B7B-9A41-4650-9A2E-93ED7D2478D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A89E8F79-26CE-4329-8E08-BB1BB4C7C8AD}" type="slidenum">
              <a:rPr lang="en-US" smtClean="0">
                <a:solidFill>
                  <a:srgbClr val="000000"/>
                </a:solidFill>
                <a:latin typeface="Arial" panose="020B0604020202020204"/>
              </a:rPr>
            </a:fld>
            <a:endParaRPr lang="en-US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comments" Target="../comments/comment1.xml"/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8.xml"/><Relationship Id="rId4" Type="http://schemas.openxmlformats.org/officeDocument/2006/relationships/image" Target="../media/image10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12192000" cy="600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8095"/>
            <a:ext cx="12191365" cy="296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28575" y="3172307"/>
            <a:ext cx="5386796" cy="39574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324006" y="2352860"/>
            <a:ext cx="4338293" cy="490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63" y="5193240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eca04cb798b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5116"/>
            <a:ext cx="12191365" cy="34618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圆角矩形 1"/>
          <p:cNvSpPr/>
          <p:nvPr/>
        </p:nvSpPr>
        <p:spPr>
          <a:xfrm>
            <a:off x="3431615" y="127729"/>
            <a:ext cx="7228953" cy="14552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268" tIns="81133" rIns="162268" bIns="81133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622425">
              <a:defRPr/>
            </a:pPr>
            <a:r>
              <a:rPr lang="en-US" altLang="zh-CN" sz="48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  <a:endParaRPr lang="en-US" altLang="zh-CN" sz="48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622425">
              <a:defRPr/>
            </a:pPr>
            <a:r>
              <a:rPr lang="en-US" altLang="zh-C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/>
          <p:nvPr/>
        </p:nvSpPr>
        <p:spPr>
          <a:xfrm>
            <a:off x="2619390" y="941011"/>
            <a:ext cx="8353409" cy="12954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3200" b="1" u="sng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BÀI</a:t>
            </a:r>
            <a:r>
              <a:rPr sz="3200" b="1" u="sng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200" b="1" u="sng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15</a:t>
            </a:r>
            <a:r>
              <a:rPr sz="3200" b="1" u="sng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sz="400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GỌN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sz="400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GÀNG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, </a:t>
            </a:r>
            <a:r>
              <a:rPr sz="400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NGĂN</a:t>
            </a:r>
            <a:r>
              <a:rPr sz="4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sz="400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NẮP</a:t>
            </a:r>
            <a:endParaRPr sz="4000" b="1" i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Administrator\Downloads\18.2.png"/>
          <p:cNvPicPr>
            <a:picLocks noChangeAspect="1"/>
          </p:cNvPicPr>
          <p:nvPr/>
        </p:nvPicPr>
        <p:blipFill>
          <a:blip r:embed="rId1"/>
          <a:srcRect l="9521" t="79123" r="12819" b="6491"/>
          <a:stretch>
            <a:fillRect/>
          </a:stretch>
        </p:blipFill>
        <p:spPr>
          <a:xfrm>
            <a:off x="0" y="1082838"/>
            <a:ext cx="12192000" cy="404260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istrator\Downloads\18.2.png"/>
          <p:cNvPicPr>
            <a:picLocks noChangeAspect="1"/>
          </p:cNvPicPr>
          <p:nvPr/>
        </p:nvPicPr>
        <p:blipFill>
          <a:blip r:embed="rId1"/>
          <a:srcRect l="9521" t="79123" r="12819" b="6491"/>
          <a:stretch>
            <a:fillRect/>
          </a:stretch>
        </p:blipFill>
        <p:spPr>
          <a:xfrm>
            <a:off x="372979" y="36090"/>
            <a:ext cx="11538284" cy="4572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4"/>
          <p:cNvSpPr/>
          <p:nvPr/>
        </p:nvSpPr>
        <p:spPr>
          <a:xfrm>
            <a:off x="3862137" y="2478513"/>
            <a:ext cx="6184231" cy="14919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.VnArial" panose="020B7200000000000000" pitchFamily="34" charset="0"/>
              </a:rPr>
              <a:t>Luyện</a:t>
            </a:r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.VnArial" panose="020B7200000000000000" pitchFamily="34" charset="0"/>
              </a:rPr>
              <a:t>tập</a:t>
            </a:r>
            <a:endParaRPr lang="en-US" sz="6600" b="1" dirty="0">
              <a:solidFill>
                <a:srgbClr val="FF0000"/>
              </a:solidFill>
              <a:latin typeface=".VnArial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.jpeg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9" y="-4038365"/>
            <a:ext cx="11560342" cy="1632265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eg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6" y="-12532682"/>
            <a:ext cx="13568619" cy="19158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91915" y="1600199"/>
            <a:ext cx="40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9883" y="3344778"/>
            <a:ext cx="40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5" y="713262"/>
            <a:ext cx="12765504" cy="195840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5326" y="5053252"/>
            <a:ext cx="11478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           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vậy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gàng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.  </a:t>
            </a:r>
            <a:endParaRPr lang="en-US" sz="3200" b="1" dirty="0">
              <a:latin typeface="HP001 5 hàng" panose="020B06030503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5" y="-4376106"/>
            <a:ext cx="12765504" cy="19584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5326" y="5558586"/>
            <a:ext cx="110690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           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dựa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ăn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uống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cẩn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thận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gàng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.  </a:t>
            </a:r>
            <a:endParaRPr lang="en-US" sz="3200" b="1" dirty="0">
              <a:latin typeface="HP001 5 hàng" panose="020B06030503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.jpeg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5" y="-10981437"/>
            <a:ext cx="12765504" cy="19584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5326" y="4042608"/>
            <a:ext cx="10311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           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dọn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dẹp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nơi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gàng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.  </a:t>
            </a:r>
            <a:endParaRPr lang="en-US" sz="3200" b="1" dirty="0">
              <a:latin typeface="HP001 5 hàng" panose="020B06030503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3" descr="资源 7343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21975" y="3478213"/>
            <a:ext cx="1044575" cy="63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图片 4" descr="资源 1343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875" y="276225"/>
            <a:ext cx="3403600" cy="1571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7" name="图片 5" descr="资源 2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3" y="2657475"/>
            <a:ext cx="2647950" cy="1933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8" name="图片 6" descr="资源 3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863" y="569913"/>
            <a:ext cx="2079625" cy="1870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8" descr="资源 5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2900" y="3940175"/>
            <a:ext cx="9367838" cy="2684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9" descr="资源 6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5400" y="6208713"/>
            <a:ext cx="12242800" cy="709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TextBox 29"/>
          <p:cNvSpPr txBox="1"/>
          <p:nvPr/>
        </p:nvSpPr>
        <p:spPr>
          <a:xfrm>
            <a:off x="2165108" y="1378868"/>
            <a:ext cx="7925295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+mn-lt"/>
              </a:rPr>
              <a:t>Tiết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+mn-lt"/>
              </a:rPr>
              <a:t>học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+mn-lt"/>
              </a:rPr>
              <a:t>kết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+mn-lt"/>
              </a:rPr>
              <a:t>thúc</a:t>
            </a:r>
            <a:endParaRPr lang="en-US" altLang="zh-CN" sz="8000" b="1" dirty="0">
              <a:solidFill>
                <a:srgbClr val="92A028"/>
              </a:solidFill>
              <a:latin typeface="Times New Roman" panose="02020603050405020304" pitchFamily="18" charset="0"/>
              <a:ea typeface="SimSun" panose="02010600030101010101" pitchFamily="2" charset="-122"/>
              <a:sym typeface="+mn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8748"/>
            <a:ext cx="6400800" cy="2277863"/>
          </a:xfrm>
          <a:prstGeom prst="rect">
            <a:avLst/>
          </a:prstGeom>
        </p:spPr>
      </p:pic>
      <p:sp>
        <p:nvSpPr>
          <p:cNvPr id="2" name="Wave 1"/>
          <p:cNvSpPr/>
          <p:nvPr/>
        </p:nvSpPr>
        <p:spPr>
          <a:xfrm>
            <a:off x="144379" y="2141626"/>
            <a:ext cx="11875168" cy="4620126"/>
          </a:xfrm>
          <a:prstGeom prst="wave">
            <a:avLst>
              <a:gd name="adj1" fmla="val 9124"/>
              <a:gd name="adj2" fmla="val -325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/>
            <a:r>
              <a:rPr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5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“Em </a:t>
            </a:r>
            <a:r>
              <a:rPr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  <a:r>
              <a:rPr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Sáng </a:t>
            </a:r>
            <a:r>
              <a:rPr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Phùng Như Thạch</a:t>
            </a:r>
            <a:endParaRPr sz="3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Thùy Dung – Em Ngoan Hơn Búp Bê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25236" y="4962726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edge/>
      </p:transition>
    </mc:Choice>
    <mc:Fallback>
      <p:transition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1383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2838" y="6219825"/>
            <a:ext cx="7554913" cy="361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388" name="Picture 163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72979" y="-132352"/>
            <a:ext cx="2163345" cy="1109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239253" y="118047"/>
            <a:ext cx="10800347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 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o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trong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tranh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đã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thể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hiện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sự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</a:t>
            </a: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à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ng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? </a:t>
            </a:r>
            <a:endParaRPr sz="3200" b="1" dirty="0">
              <a:solidFill>
                <a:srgbClr val="FF0000"/>
              </a:solidFill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25858" t="48351" r="22121" b="32089"/>
          <a:stretch>
            <a:fillRect/>
          </a:stretch>
        </p:blipFill>
        <p:spPr>
          <a:xfrm>
            <a:off x="319405" y="2051685"/>
            <a:ext cx="4922520" cy="37293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l="25858" t="68359" r="22121" b="12054"/>
          <a:stretch>
            <a:fillRect/>
          </a:stretch>
        </p:blipFill>
        <p:spPr>
          <a:xfrm>
            <a:off x="6258560" y="2173605"/>
            <a:ext cx="4925060" cy="36074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66688" y="5780782"/>
            <a:ext cx="1187291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     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ở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trong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tranh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1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đã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thể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hiện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sự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à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.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endParaRPr sz="3200" b="1" dirty="0"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1250" y="631190"/>
            <a:ext cx="78803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Vì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sao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phải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ng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?</a:t>
            </a:r>
            <a:endParaRPr sz="3200" b="1" dirty="0">
              <a:solidFill>
                <a:srgbClr val="FF0000"/>
              </a:solidFill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7" grpId="2"/>
      <p:bldP spid="4" grpId="0"/>
      <p:bldP spid="4" grpId="1"/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2838" y="6219825"/>
            <a:ext cx="7554913" cy="361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388" name="Picture 163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72979" y="-132352"/>
            <a:ext cx="2163345" cy="1109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25858" t="48351" r="22121" b="32089"/>
          <a:stretch>
            <a:fillRect/>
          </a:stretch>
        </p:blipFill>
        <p:spPr>
          <a:xfrm>
            <a:off x="757555" y="1734185"/>
            <a:ext cx="4922520" cy="3451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l="25858" t="68359" r="22121" b="12054"/>
          <a:stretch>
            <a:fillRect/>
          </a:stretch>
        </p:blipFill>
        <p:spPr>
          <a:xfrm>
            <a:off x="6427470" y="1633220"/>
            <a:ext cx="4925060" cy="36074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773045" y="130810"/>
            <a:ext cx="78803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Vì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sao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phải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ng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?</a:t>
            </a:r>
            <a:endParaRPr sz="3200" b="1" dirty="0">
              <a:solidFill>
                <a:srgbClr val="FF0000"/>
              </a:solidFill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745" y="5781675"/>
            <a:ext cx="1102868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Vì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</a:t>
            </a:r>
            <a:r>
              <a:rPr sz="3200" b="1" dirty="0" err="1"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mới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sạch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đẹp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. </a:t>
            </a:r>
            <a:endParaRPr sz="3200" b="1" dirty="0"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9745" y="714375"/>
            <a:ext cx="1187323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Em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cần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l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m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gì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để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sách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vở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đồ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dùng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luôn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gàng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?</a:t>
            </a:r>
            <a:endParaRPr sz="3200" b="1" dirty="0">
              <a:solidFill>
                <a:srgbClr val="FF0000"/>
              </a:solidFill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005" y="5185410"/>
            <a:ext cx="10890250" cy="539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just"/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      Học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xong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gàng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trí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.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endParaRPr sz="3200" b="1" dirty="0"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2"/>
          <p:cNvSpPr txBox="1"/>
          <p:nvPr/>
        </p:nvSpPr>
        <p:spPr>
          <a:xfrm>
            <a:off x="7519988" y="746125"/>
            <a:ext cx="4162425" cy="39179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>
              <a:spcBef>
                <a:spcPts val="1000"/>
              </a:spcBef>
              <a:buSzPct val="70000"/>
              <a:buFont typeface="Arial" panose="020B0604020202020204" pitchFamily="34" charset="0"/>
            </a:pPr>
            <a:r>
              <a:rPr sz="3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320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31963" y="5872163"/>
            <a:ext cx="9288463" cy="444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3" name="Picture 174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4380" y="-119644"/>
            <a:ext cx="2162175" cy="96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14816" t="17778" r="8859" b="54074"/>
          <a:stretch>
            <a:fillRect/>
          </a:stretch>
        </p:blipFill>
        <p:spPr>
          <a:xfrm>
            <a:off x="60322" y="1573246"/>
            <a:ext cx="9444625" cy="52847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6"/>
          <p:cNvSpPr txBox="1"/>
          <p:nvPr/>
        </p:nvSpPr>
        <p:spPr>
          <a:xfrm>
            <a:off x="8865776" y="1698117"/>
            <a:ext cx="195371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Vì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sao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?</a:t>
            </a:r>
            <a:endParaRPr sz="3200" b="1" dirty="0"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TextBox 6"/>
          <p:cNvSpPr txBox="1"/>
          <p:nvPr/>
        </p:nvSpPr>
        <p:spPr>
          <a:xfrm>
            <a:off x="1891665" y="221615"/>
            <a:ext cx="1034859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30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  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Em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đồng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tình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l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m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2, 3, 4, 5, 6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đồng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tình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l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m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1.</a:t>
            </a:r>
            <a:endParaRPr sz="3000" b="1" dirty="0">
              <a:solidFill>
                <a:srgbClr val="FF0000"/>
              </a:solidFill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2"/>
          <p:cNvSpPr txBox="1"/>
          <p:nvPr/>
        </p:nvSpPr>
        <p:spPr>
          <a:xfrm>
            <a:off x="7519988" y="746125"/>
            <a:ext cx="4162425" cy="39179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>
              <a:spcBef>
                <a:spcPts val="1000"/>
              </a:spcBef>
              <a:buSzPct val="70000"/>
              <a:buFont typeface="Arial" panose="020B0604020202020204" pitchFamily="34" charset="0"/>
            </a:pPr>
            <a:r>
              <a:rPr sz="3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320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31963" y="5872163"/>
            <a:ext cx="9288463" cy="444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3" name="Picture 174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4380" y="-119644"/>
            <a:ext cx="2162175" cy="96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14816" t="17778" r="8859" b="54074"/>
          <a:stretch>
            <a:fillRect/>
          </a:stretch>
        </p:blipFill>
        <p:spPr>
          <a:xfrm>
            <a:off x="60325" y="1573530"/>
            <a:ext cx="8564245" cy="47923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6"/>
          <p:cNvSpPr txBox="1"/>
          <p:nvPr/>
        </p:nvSpPr>
        <p:spPr>
          <a:xfrm>
            <a:off x="8624570" y="182880"/>
            <a:ext cx="3305810" cy="59759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r>
              <a:rPr lang="en-US" sz="30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Vì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l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m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2, 3, 4, 5, 6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gọn gàng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đồng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tình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l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m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ở                                              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1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gàng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lang="en-US" sz="30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.</a:t>
            </a:r>
            <a:r>
              <a:rPr lang="en-US" sz="30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endParaRPr sz="3000" b="1" dirty="0"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2"/>
          <p:cNvSpPr txBox="1"/>
          <p:nvPr/>
        </p:nvSpPr>
        <p:spPr>
          <a:xfrm>
            <a:off x="7519988" y="746125"/>
            <a:ext cx="4162425" cy="39179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>
              <a:spcBef>
                <a:spcPts val="1000"/>
              </a:spcBef>
              <a:buSzPct val="70000"/>
              <a:buFont typeface="Arial" panose="020B0604020202020204" pitchFamily="34" charset="0"/>
            </a:pPr>
            <a:r>
              <a:rPr sz="3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320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31963" y="5872163"/>
            <a:ext cx="9288463" cy="444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3" name="Picture 174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4380" y="-119644"/>
            <a:ext cx="2162175" cy="96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14816" t="17778" r="8859" b="54074"/>
          <a:stretch>
            <a:fillRect/>
          </a:stretch>
        </p:blipFill>
        <p:spPr>
          <a:xfrm>
            <a:off x="60322" y="1573246"/>
            <a:ext cx="9444625" cy="52847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6"/>
          <p:cNvSpPr txBox="1"/>
          <p:nvPr/>
        </p:nvSpPr>
        <p:spPr>
          <a:xfrm>
            <a:off x="1731962" y="55464"/>
            <a:ext cx="10460037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       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Em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đồng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tình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hoặc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không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đồng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tình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với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việc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l</a:t>
            </a:r>
            <a:r>
              <a:rPr sz="3200" b="1" dirty="0" err="1"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m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</a:t>
            </a:r>
            <a:r>
              <a:rPr sz="3200" b="1" dirty="0" err="1">
                <a:latin typeface="HP001 5 hàng" panose="020B0603050302020204" pitchFamily="34" charset="0"/>
                <a:ea typeface="Times New Roman" panose="02020603050405020304" pitchFamily="18" charset="0"/>
              </a:rPr>
              <a:t>à</a:t>
            </a:r>
            <a:r>
              <a:rPr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o</a:t>
            </a:r>
            <a:r>
              <a:rPr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?</a:t>
            </a:r>
            <a:r>
              <a:rPr sz="3200" b="1" dirty="0">
                <a:solidFill>
                  <a:srgbClr val="FF000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endParaRPr sz="3200" b="1" dirty="0">
              <a:solidFill>
                <a:srgbClr val="FF0000"/>
              </a:solidFill>
              <a:latin typeface="HP001 5 hàng" panose="020B06030503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 txBox="1"/>
          <p:nvPr/>
        </p:nvSpPr>
        <p:spPr>
          <a:xfrm>
            <a:off x="7519988" y="746125"/>
            <a:ext cx="4162425" cy="39179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>
              <a:spcBef>
                <a:spcPts val="1000"/>
              </a:spcBef>
              <a:buSzPct val="70000"/>
              <a:buFont typeface="Arial" panose="020B0604020202020204" pitchFamily="34" charset="0"/>
            </a:pPr>
            <a:r>
              <a:rPr sz="3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320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31963" y="5872163"/>
            <a:ext cx="9288463" cy="444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 rot="5400000">
            <a:off x="3116264" y="-1612143"/>
            <a:ext cx="5823116" cy="10780296"/>
            <a:chOff x="9633527" y="1602412"/>
            <a:chExt cx="2567709" cy="4207261"/>
          </a:xfrm>
        </p:grpSpPr>
        <p:sp>
          <p:nvSpPr>
            <p:cNvPr id="4" name="Vertical Scroll 3"/>
            <p:cNvSpPr/>
            <p:nvPr/>
          </p:nvSpPr>
          <p:spPr>
            <a:xfrm>
              <a:off x="9633527" y="1602412"/>
              <a:ext cx="2567709" cy="4207261"/>
            </a:xfrm>
            <a:prstGeom prst="verticalScroll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681" name="TextBox 13"/>
            <p:cNvSpPr txBox="1"/>
            <p:nvPr/>
          </p:nvSpPr>
          <p:spPr>
            <a:xfrm rot="16200000">
              <a:off x="9047747" y="3285520"/>
              <a:ext cx="3801875" cy="11400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Hãy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chia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sẻ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với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bạn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cách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em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sắp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xếp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đồ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d</a:t>
              </a:r>
              <a:r>
                <a:rPr lang="en-US"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ù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ng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c</a:t>
              </a:r>
              <a:r>
                <a:rPr lang="en-US"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á</a:t>
              </a:r>
              <a:r>
                <a:rPr lang="en-US"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nhân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của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mình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gọn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g</a:t>
              </a:r>
              <a:r>
                <a:rPr lang="en-US"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à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ng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,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ngăn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 </a:t>
              </a:r>
              <a:r>
                <a:rPr sz="5400" b="1" dirty="0" err="1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nắp</a:t>
              </a:r>
              <a:r>
                <a:rPr sz="5400" b="1" dirty="0">
                  <a:solidFill>
                    <a:srgbClr val="FF0000"/>
                  </a:solidFill>
                  <a:latin typeface="HP001 5 hàng" panose="020B0603050302020204" pitchFamily="34" charset="0"/>
                  <a:cs typeface="Times New Roman" panose="02020603050405020304" pitchFamily="18" charset="0"/>
                </a:rPr>
                <a:t>.</a:t>
              </a:r>
              <a:endParaRPr sz="5400" b="1" dirty="0">
                <a:solidFill>
                  <a:srgbClr val="FF0000"/>
                </a:solidFill>
                <a:latin typeface="HP001 5 hàng" panose="020B0603050302020204" pitchFamily="34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69409" y="-302153"/>
            <a:ext cx="4162425" cy="18520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774027" y="1852863"/>
            <a:ext cx="9789699" cy="38982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Administrator\Downloads\18.2.png"/>
          <p:cNvPicPr>
            <a:picLocks noChangeAspect="1"/>
          </p:cNvPicPr>
          <p:nvPr/>
        </p:nvPicPr>
        <p:blipFill>
          <a:blip r:embed="rId1"/>
          <a:srcRect l="5812" t="52106" r="8862" b="21579"/>
          <a:stretch>
            <a:fillRect/>
          </a:stretch>
        </p:blipFill>
        <p:spPr>
          <a:xfrm>
            <a:off x="0" y="35920"/>
            <a:ext cx="12921916" cy="68220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4"/>
          <p:cNvSpPr/>
          <p:nvPr/>
        </p:nvSpPr>
        <p:spPr>
          <a:xfrm>
            <a:off x="1203158" y="5871416"/>
            <a:ext cx="11237495" cy="83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14" y="3292462"/>
            <a:ext cx="546233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đứng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dậy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chổ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ngồi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quét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dọn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gọn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gàng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ngăn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5 hàng" panose="020B0603050302020204" pitchFamily="34" charset="0"/>
                <a:cs typeface="Times New Roman" panose="02020603050405020304" pitchFamily="18" charset="0"/>
              </a:rPr>
              <a:t>nắp</a:t>
            </a:r>
            <a:r>
              <a:rPr lang="en-US" sz="3200" b="1" dirty="0">
                <a:latin typeface="HP001 5 hàng" panose="020B0603050302020204" pitchFamily="34" charset="0"/>
                <a:cs typeface="Times New Roman" panose="02020603050405020304" pitchFamily="18" charset="0"/>
              </a:rPr>
              <a:t>. </a:t>
            </a:r>
            <a:endParaRPr lang="en-US" sz="3200" b="1" dirty="0">
              <a:latin typeface="HP001 5 hàng" panose="020B06030503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302441"/>
      </a:dk2>
      <a:lt2>
        <a:srgbClr val="E5E8E2"/>
      </a:lt2>
      <a:accent1>
        <a:srgbClr val="A991CB"/>
      </a:accent1>
      <a:accent2>
        <a:srgbClr val="7979C0"/>
      </a:accent2>
      <a:accent3>
        <a:srgbClr val="8CA6C9"/>
      </a:accent3>
      <a:accent4>
        <a:srgbClr val="73ABB7"/>
      </a:accent4>
      <a:accent5>
        <a:srgbClr val="7CAEA2"/>
      </a:accent5>
      <a:accent6>
        <a:srgbClr val="6FB185"/>
      </a:accent6>
      <a:hlink>
        <a:srgbClr val="738A54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ear Drives">
  <a:themeElements>
    <a:clrScheme name="Calligraphy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1494</Words>
  <Application>WPS Presentation</Application>
  <PresentationFormat>Widescreen</PresentationFormat>
  <Paragraphs>57</Paragraphs>
  <Slides>17</Slides>
  <Notes>3</Notes>
  <HiddenSlides>0</HiddenSlides>
  <MMClips>1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17</vt:i4>
      </vt:variant>
    </vt:vector>
  </HeadingPairs>
  <TitlesOfParts>
    <vt:vector size="34" baseType="lpstr">
      <vt:lpstr>Arial</vt:lpstr>
      <vt:lpstr>SimSun</vt:lpstr>
      <vt:lpstr>Wingdings</vt:lpstr>
      <vt:lpstr>Gill Sans MT</vt:lpstr>
      <vt:lpstr>Arial</vt:lpstr>
      <vt:lpstr>Calibri</vt:lpstr>
      <vt:lpstr>Times New Roman</vt:lpstr>
      <vt:lpstr>HP001 5 hàng</vt:lpstr>
      <vt:lpstr>Segoe Print</vt:lpstr>
      <vt:lpstr>.VnArial</vt:lpstr>
      <vt:lpstr>等线</vt:lpstr>
      <vt:lpstr>Microsoft YaHei</vt:lpstr>
      <vt:lpstr>Arial Unicode MS</vt:lpstr>
      <vt:lpstr>Goudy Old Style</vt:lpstr>
      <vt:lpstr>ClassicFrameVTI</vt:lpstr>
      <vt:lpstr>Office Theme</vt:lpstr>
      <vt:lpstr>Gear Drives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DELL</cp:lastModifiedBy>
  <cp:revision>5</cp:revision>
  <dcterms:created xsi:type="dcterms:W3CDTF">2020-08-10T03:18:00Z</dcterms:created>
  <dcterms:modified xsi:type="dcterms:W3CDTF">2026-05-20T09:20:22Z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1033-12.1.0.26372</vt:lpwstr>
  </property>
  <property fmtid="{D5CDD505-2E9C-101B-9397-08002B2CF9AE}" pid="3" name="ICV">
    <vt:lpwstr>4AF9DA16F8CC4B0DB6FCF9EEB3D7A4A3_12</vt:lpwstr>
  </property>
</Properties>
</file>