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310" r:id="rId3"/>
    <p:sldId id="311" r:id="rId4"/>
    <p:sldId id="303" r:id="rId6"/>
    <p:sldId id="304" r:id="rId7"/>
    <p:sldId id="305" r:id="rId8"/>
    <p:sldId id="306" r:id="rId9"/>
    <p:sldId id="307" r:id="rId10"/>
    <p:sldId id="308" r:id="rId11"/>
    <p:sldId id="309" r:id="rId12"/>
    <p:sldId id="289" r:id="rId13"/>
    <p:sldId id="273" r:id="rId14"/>
    <p:sldId id="312" r:id="rId15"/>
    <p:sldId id="291" r:id="rId16"/>
    <p:sldId id="300" r:id="rId17"/>
    <p:sldId id="313" r:id="rId18"/>
    <p:sldId id="302" r:id="rId19"/>
  </p:sldIdLst>
  <p:sldSz cx="12162155" cy="6858000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EABBEF"/>
    <a:srgbClr val="9A57CD"/>
    <a:srgbClr val="F8F856"/>
    <a:srgbClr val="EFF87C"/>
    <a:srgbClr val="C368CA"/>
    <a:srgbClr val="4EE4DD"/>
    <a:srgbClr val="ECBC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2171"/>
  </p:normalViewPr>
  <p:slideViewPr>
    <p:cSldViewPr showGuides="1">
      <p:cViewPr>
        <p:scale>
          <a:sx n="40" d="100"/>
          <a:sy n="40" d="100"/>
        </p:scale>
        <p:origin x="-84" y="-636"/>
      </p:cViewPr>
      <p:guideLst>
        <p:guide orient="horz" pos="2160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BC72E3B-7CD6-4173-BEC8-4F30DD86E20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p>
            <a:pPr lvl="0" algn="r" eaLnBrk="1" hangingPunct="1">
              <a:buNone/>
            </a:pPr>
            <a:fld id="{9A0DB2DC-4C9A-4742-B13C-FB6460FD3503}" type="slidenum">
              <a:rPr lang="en-US" sz="1200" dirty="0"/>
            </a:fld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386263" y="385763"/>
            <a:ext cx="3419475" cy="1928812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20484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US" altLang="en-US" sz="1200" dirty="0">
                <a:solidFill>
                  <a:srgbClr val="000000"/>
                </a:solidFill>
                <a:ea typeface="Microsoft YaHei" panose="020B0503020204020204" pitchFamily="34" charset="-122"/>
              </a:rPr>
            </a:fld>
            <a:endParaRPr lang="en-US" altLang="en-US" sz="1200" dirty="0">
              <a:solidFill>
                <a:srgbClr val="000000"/>
              </a:solidFill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r>
              <a:rPr dirty="0"/>
              <a:t>Gv linh động thay thế nội dung dặn dò nhé!</a:t>
            </a:r>
            <a:endParaRPr dirty="0"/>
          </a:p>
        </p:txBody>
      </p:sp>
      <p:sp>
        <p:nvSpPr>
          <p:cNvPr id="25604" name="Slide Number Placeholder 3"/>
          <p:cNvSpPr txBox="1"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18436" name="Slide Number Placeholder 3"/>
          <p:cNvSpPr txBox="1"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sz="7200" dirty="0"/>
          </a:p>
        </p:txBody>
      </p:sp>
      <p:sp>
        <p:nvSpPr>
          <p:cNvPr id="19460" name="Slide Number Placeholder 3"/>
          <p:cNvSpPr txBox="1"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20484" name="Slide Number Placeholder 3"/>
          <p:cNvSpPr txBox="1"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r>
              <a:rPr dirty="0"/>
              <a:t>Sách tham khảo</a:t>
            </a:r>
            <a:endParaRPr dirty="0"/>
          </a:p>
        </p:txBody>
      </p:sp>
      <p:sp>
        <p:nvSpPr>
          <p:cNvPr id="21508" name="Slide Number Placeholder 3"/>
          <p:cNvSpPr txBox="1"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560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/>
            <a:endParaRPr lang="zh-CN" altLang="en-US" dirty="0">
              <a:ea typeface="SimSun" panose="02010600030101010101" pitchFamily="2" charset="-122"/>
            </a:endParaRPr>
          </a:p>
        </p:txBody>
      </p:sp>
      <p:sp>
        <p:nvSpPr>
          <p:cNvPr id="2560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zh-CN" altLang="en-US" sz="1200" dirty="0">
                <a:ea typeface="SimSun" panose="02010600030101010101" pitchFamily="2" charset="-122"/>
              </a:rPr>
            </a:fld>
            <a:endParaRPr lang="zh-CN" altLang="en-US" sz="1200" dirty="0">
              <a:ea typeface="SimSun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22532" name="Slide Number Placeholder 3"/>
          <p:cNvSpPr txBox="1"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23556" name="Slide Number Placeholder 3"/>
          <p:cNvSpPr txBox="1">
            <a:spLocks noGrp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28676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en-US" altLang="en-US" sz="1200" dirty="0">
                <a:solidFill>
                  <a:srgbClr val="000000"/>
                </a:solidFill>
                <a:ea typeface="Microsoft YaHei" panose="020B0503020204020204" pitchFamily="34" charset="-122"/>
              </a:rPr>
            </a:fld>
            <a:endParaRPr lang="en-US" altLang="en-US" sz="1200" dirty="0">
              <a:solidFill>
                <a:srgbClr val="000000"/>
              </a:solidFill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CD94A6-37DE-414D-B0A8-529F53A518F5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Calibri" panose="020F0502020204030204" pitchFamily="34" charset="0"/>
              </a:rPr>
            </a:fld>
            <a:endParaRPr 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CD94A6-37DE-414D-B0A8-529F53A518F5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Calibri" panose="020F0502020204030204" pitchFamily="34" charset="0"/>
              </a:rPr>
            </a:fld>
            <a:endParaRPr 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CD94A6-37DE-414D-B0A8-529F53A518F5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Calibri" panose="020F0502020204030204" pitchFamily="34" charset="0"/>
              </a:rPr>
            </a:fld>
            <a:endParaRPr 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4"/>
          <p:cNvPicPr>
            <a:picLocks noChangeAspect="1"/>
          </p:cNvPicPr>
          <p:nvPr userDrawn="1"/>
        </p:nvPicPr>
        <p:blipFill>
          <a:blip r:embed="rId2"/>
          <a:srcRect l="3030" t="10516"/>
          <a:stretch>
            <a:fillRect/>
          </a:stretch>
        </p:blipFill>
        <p:spPr>
          <a:xfrm>
            <a:off x="-49212" y="-26987"/>
            <a:ext cx="12255500" cy="68849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CD94A6-37DE-414D-B0A8-529F53A518F5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Calibri" panose="020F0502020204030204" pitchFamily="34" charset="0"/>
              </a:rPr>
            </a:fld>
            <a:endParaRPr 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 advClick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CD94A6-37DE-414D-B0A8-529F53A518F5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Calibri" panose="020F0502020204030204" pitchFamily="34" charset="0"/>
              </a:rPr>
            </a:fld>
            <a:endParaRPr 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CD94A6-37DE-414D-B0A8-529F53A518F5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Calibri" panose="020F0502020204030204" pitchFamily="34" charset="0"/>
              </a:rPr>
            </a:fld>
            <a:endParaRPr 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CD94A6-37DE-414D-B0A8-529F53A518F5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Calibri" panose="020F0502020204030204" pitchFamily="34" charset="0"/>
              </a:rPr>
            </a:fld>
            <a:endParaRPr 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CD94A6-37DE-414D-B0A8-529F53A518F5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Calibri" panose="020F0502020204030204" pitchFamily="34" charset="0"/>
              </a:rPr>
            </a:fld>
            <a:endParaRPr 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CD94A6-37DE-414D-B0A8-529F53A518F5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Calibri" panose="020F0502020204030204" pitchFamily="34" charset="0"/>
              </a:rPr>
            </a:fld>
            <a:endParaRPr 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CD94A6-37DE-414D-B0A8-529F53A518F5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Calibri" panose="020F0502020204030204" pitchFamily="34" charset="0"/>
              </a:rPr>
            </a:fld>
            <a:endParaRPr 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CD94A6-37DE-414D-B0A8-529F53A518F5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Calibri" panose="020F0502020204030204" pitchFamily="34" charset="0"/>
              </a:rPr>
            </a:fld>
            <a:endParaRPr 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CD94A6-37DE-414D-B0A8-529F53A518F5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Calibri" panose="020F0502020204030204" pitchFamily="34" charset="0"/>
              </a:rPr>
            </a:fld>
            <a:endParaRPr 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45812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dirty="0"/>
              <a:t>Click to edit Master title style</a:t>
            </a:r>
            <a:endParaRPr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608013" y="1600200"/>
            <a:ext cx="10945812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Click to edit Master text styles</a:t>
            </a:r>
            <a:endParaRPr dirty="0"/>
          </a:p>
          <a:p>
            <a:pPr lvl="1"/>
            <a:r>
              <a:rPr dirty="0"/>
              <a:t>Second level</a:t>
            </a:r>
            <a:endParaRPr dirty="0"/>
          </a:p>
          <a:p>
            <a:pPr lvl="2"/>
            <a:r>
              <a:rPr dirty="0"/>
              <a:t>Third level</a:t>
            </a:r>
            <a:endParaRPr dirty="0"/>
          </a:p>
          <a:p>
            <a:pPr lvl="3"/>
            <a:r>
              <a:rPr dirty="0"/>
              <a:t>Fourth level</a:t>
            </a:r>
            <a:endParaRPr dirty="0"/>
          </a:p>
          <a:p>
            <a:pPr lvl="4"/>
            <a:r>
              <a:rPr dirty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13" y="6356350"/>
            <a:ext cx="2838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CD94A6-37DE-414D-B0A8-529F53A518F5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6075" y="6356350"/>
            <a:ext cx="38496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375" y="6356350"/>
            <a:ext cx="2838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Calibri" panose="020F0502020204030204" pitchFamily="34" charset="0"/>
              </a:rPr>
            </a:fld>
            <a:endParaRPr lang="en-US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hyperlink" Target="T&#7841;m%20Bi&#7879;t%20B&#250;p%20B&#234;%20Th&#226;n%20Y&#234;u.mp4" TargetMode="Externa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8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.png"/><Relationship Id="rId8" Type="http://schemas.openxmlformats.org/officeDocument/2006/relationships/image" Target="../media/image14.png"/><Relationship Id="rId7" Type="http://schemas.openxmlformats.org/officeDocument/2006/relationships/image" Target="../media/image13.png"/><Relationship Id="rId6" Type="http://schemas.openxmlformats.org/officeDocument/2006/relationships/image" Target="../media/image12.png"/><Relationship Id="rId5" Type="http://schemas.openxmlformats.org/officeDocument/2006/relationships/image" Target="../media/image11.GIF"/><Relationship Id="rId4" Type="http://schemas.openxmlformats.org/officeDocument/2006/relationships/image" Target="../media/image10.GIF"/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1" Type="http://schemas.openxmlformats.org/officeDocument/2006/relationships/notesSlide" Target="../notesSlides/notesSlide3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image" Target="../media/image16.png"/><Relationship Id="rId7" Type="http://schemas.openxmlformats.org/officeDocument/2006/relationships/image" Target="../media/image14.png"/><Relationship Id="rId6" Type="http://schemas.openxmlformats.org/officeDocument/2006/relationships/image" Target="../media/image12.png"/><Relationship Id="rId5" Type="http://schemas.openxmlformats.org/officeDocument/2006/relationships/image" Target="../media/image11.GIF"/><Relationship Id="rId4" Type="http://schemas.openxmlformats.org/officeDocument/2006/relationships/image" Target="../media/image10.GIF"/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4" Type="http://schemas.openxmlformats.org/officeDocument/2006/relationships/notesSlide" Target="../notesSlides/notesSlide4.xml"/><Relationship Id="rId13" Type="http://schemas.openxmlformats.org/officeDocument/2006/relationships/slideLayout" Target="../slideLayouts/slideLayout1.xml"/><Relationship Id="rId12" Type="http://schemas.openxmlformats.org/officeDocument/2006/relationships/audio" Target="../media/audio2.wav"/><Relationship Id="rId11" Type="http://schemas.openxmlformats.org/officeDocument/2006/relationships/audio" Target="../media/audio1.wav"/><Relationship Id="rId10" Type="http://schemas.openxmlformats.org/officeDocument/2006/relationships/image" Target="../media/image18.jpeg"/><Relationship Id="rId1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image" Target="../media/image16.png"/><Relationship Id="rId7" Type="http://schemas.openxmlformats.org/officeDocument/2006/relationships/image" Target="../media/image14.png"/><Relationship Id="rId6" Type="http://schemas.openxmlformats.org/officeDocument/2006/relationships/image" Target="../media/image12.png"/><Relationship Id="rId5" Type="http://schemas.openxmlformats.org/officeDocument/2006/relationships/image" Target="../media/image11.GIF"/><Relationship Id="rId4" Type="http://schemas.openxmlformats.org/officeDocument/2006/relationships/image" Target="../media/image10.GIF"/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2" Type="http://schemas.openxmlformats.org/officeDocument/2006/relationships/slideLayout" Target="../slideLayouts/slideLayout1.xml"/><Relationship Id="rId11" Type="http://schemas.openxmlformats.org/officeDocument/2006/relationships/audio" Target="../media/audio2.wav"/><Relationship Id="rId10" Type="http://schemas.openxmlformats.org/officeDocument/2006/relationships/audio" Target="../media/audio1.wav"/><Relationship Id="rId1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image" Target="../media/image16.png"/><Relationship Id="rId7" Type="http://schemas.openxmlformats.org/officeDocument/2006/relationships/image" Target="../media/image14.png"/><Relationship Id="rId6" Type="http://schemas.openxmlformats.org/officeDocument/2006/relationships/image" Target="../media/image12.png"/><Relationship Id="rId5" Type="http://schemas.openxmlformats.org/officeDocument/2006/relationships/image" Target="../media/image11.GIF"/><Relationship Id="rId4" Type="http://schemas.openxmlformats.org/officeDocument/2006/relationships/image" Target="../media/image10.GIF"/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3" Type="http://schemas.openxmlformats.org/officeDocument/2006/relationships/slideLayout" Target="../slideLayouts/slideLayout1.xml"/><Relationship Id="rId12" Type="http://schemas.openxmlformats.org/officeDocument/2006/relationships/audio" Target="../media/audio2.wav"/><Relationship Id="rId11" Type="http://schemas.openxmlformats.org/officeDocument/2006/relationships/audio" Target="../media/audio1.wav"/><Relationship Id="rId10" Type="http://schemas.openxmlformats.org/officeDocument/2006/relationships/image" Target="../media/image19.jpeg"/><Relationship Id="rId1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074" name="Group 4"/>
          <p:cNvGrpSpPr/>
          <p:nvPr/>
        </p:nvGrpSpPr>
        <p:grpSpPr>
          <a:xfrm>
            <a:off x="30163" y="17463"/>
            <a:ext cx="12101512" cy="6823075"/>
            <a:chOff x="0" y="0"/>
            <a:chExt cx="12191999" cy="6858000"/>
          </a:xfrm>
        </p:grpSpPr>
        <p:pic>
          <p:nvPicPr>
            <p:cNvPr id="3080" name="Picture 6" descr="D:\2.PHƯƠNG NGÂN\A.NH 2021-2022\GIÁO ÁN ĐIỆN TỬ\PP THAM KHẢO\Hình Nền\69b90ed4e4087e02faaaccf33a843dfb.jp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12191999" cy="6858000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3081" name="Group 3"/>
            <p:cNvGrpSpPr/>
            <p:nvPr/>
          </p:nvGrpSpPr>
          <p:grpSpPr>
            <a:xfrm>
              <a:off x="3671250" y="950913"/>
              <a:ext cx="6094879" cy="1150937"/>
              <a:chOff x="3671250" y="950913"/>
              <a:chExt cx="6094879" cy="1150937"/>
            </a:xfrm>
          </p:grpSpPr>
          <p:sp>
            <p:nvSpPr>
              <p:cNvPr id="10" name="任意多边形: 形状 12"/>
              <p:cNvSpPr/>
              <p:nvPr/>
            </p:nvSpPr>
            <p:spPr>
              <a:xfrm>
                <a:off x="3670554" y="1311605"/>
                <a:ext cx="268694" cy="232961"/>
              </a:xfrm>
              <a:custGeom>
                <a:avLst/>
                <a:gdLst>
                  <a:gd name="connsiteX0" fmla="*/ 639965 w 1300668"/>
                  <a:gd name="connsiteY0" fmla="*/ 295844 h 1024714"/>
                  <a:gd name="connsiteX1" fmla="*/ 436765 w 1300668"/>
                  <a:gd name="connsiteY1" fmla="*/ 29144 h 1024714"/>
                  <a:gd name="connsiteX2" fmla="*/ 17665 w 1300668"/>
                  <a:gd name="connsiteY2" fmla="*/ 143444 h 1024714"/>
                  <a:gd name="connsiteX3" fmla="*/ 144665 w 1300668"/>
                  <a:gd name="connsiteY3" fmla="*/ 511744 h 1024714"/>
                  <a:gd name="connsiteX4" fmla="*/ 741565 w 1300668"/>
                  <a:gd name="connsiteY4" fmla="*/ 1019744 h 1024714"/>
                  <a:gd name="connsiteX5" fmla="*/ 1300365 w 1300668"/>
                  <a:gd name="connsiteY5" fmla="*/ 181544 h 1024714"/>
                  <a:gd name="connsiteX6" fmla="*/ 817765 w 1300668"/>
                  <a:gd name="connsiteY6" fmla="*/ 3744 h 1024714"/>
                  <a:gd name="connsiteX7" fmla="*/ 639965 w 1300668"/>
                  <a:gd name="connsiteY7" fmla="*/ 295844 h 1024714"/>
                  <a:gd name="connsiteX0-1" fmla="*/ 639965 w 1300768"/>
                  <a:gd name="connsiteY0-2" fmla="*/ 272650 h 1001520"/>
                  <a:gd name="connsiteX1-3" fmla="*/ 436765 w 1300768"/>
                  <a:gd name="connsiteY1-4" fmla="*/ 5950 h 1001520"/>
                  <a:gd name="connsiteX2-5" fmla="*/ 17665 w 1300768"/>
                  <a:gd name="connsiteY2-6" fmla="*/ 120250 h 1001520"/>
                  <a:gd name="connsiteX3-7" fmla="*/ 144665 w 1300768"/>
                  <a:gd name="connsiteY3-8" fmla="*/ 488550 h 1001520"/>
                  <a:gd name="connsiteX4-9" fmla="*/ 741565 w 1300768"/>
                  <a:gd name="connsiteY4-10" fmla="*/ 996550 h 1001520"/>
                  <a:gd name="connsiteX5-11" fmla="*/ 1300365 w 1300768"/>
                  <a:gd name="connsiteY5-12" fmla="*/ 158350 h 1001520"/>
                  <a:gd name="connsiteX6-13" fmla="*/ 916825 w 1300768"/>
                  <a:gd name="connsiteY6-14" fmla="*/ 41510 h 1001520"/>
                  <a:gd name="connsiteX7-15" fmla="*/ 639965 w 1300768"/>
                  <a:gd name="connsiteY7-16" fmla="*/ 272650 h 1001520"/>
                  <a:gd name="connsiteX0-17" fmla="*/ 639965 w 1255114"/>
                  <a:gd name="connsiteY0-18" fmla="*/ 272650 h 999147"/>
                  <a:gd name="connsiteX1-19" fmla="*/ 436765 w 1255114"/>
                  <a:gd name="connsiteY1-20" fmla="*/ 5950 h 999147"/>
                  <a:gd name="connsiteX2-21" fmla="*/ 17665 w 1255114"/>
                  <a:gd name="connsiteY2-22" fmla="*/ 120250 h 999147"/>
                  <a:gd name="connsiteX3-23" fmla="*/ 144665 w 1255114"/>
                  <a:gd name="connsiteY3-24" fmla="*/ 488550 h 999147"/>
                  <a:gd name="connsiteX4-25" fmla="*/ 741565 w 1255114"/>
                  <a:gd name="connsiteY4-26" fmla="*/ 996550 h 999147"/>
                  <a:gd name="connsiteX5-27" fmla="*/ 1254645 w 1255114"/>
                  <a:gd name="connsiteY5-28" fmla="*/ 257410 h 999147"/>
                  <a:gd name="connsiteX6-29" fmla="*/ 916825 w 1255114"/>
                  <a:gd name="connsiteY6-30" fmla="*/ 41510 h 999147"/>
                  <a:gd name="connsiteX7-31" fmla="*/ 639965 w 1255114"/>
                  <a:gd name="connsiteY7-32" fmla="*/ 272650 h 999147"/>
                  <a:gd name="connsiteX0-33" fmla="*/ 626545 w 1241694"/>
                  <a:gd name="connsiteY0-34" fmla="*/ 274485 h 1006887"/>
                  <a:gd name="connsiteX1-35" fmla="*/ 423345 w 1241694"/>
                  <a:gd name="connsiteY1-36" fmla="*/ 7785 h 1006887"/>
                  <a:gd name="connsiteX2-37" fmla="*/ 4245 w 1241694"/>
                  <a:gd name="connsiteY2-38" fmla="*/ 122085 h 1006887"/>
                  <a:gd name="connsiteX3-39" fmla="*/ 237925 w 1241694"/>
                  <a:gd name="connsiteY3-40" fmla="*/ 627545 h 1006887"/>
                  <a:gd name="connsiteX4-41" fmla="*/ 728145 w 1241694"/>
                  <a:gd name="connsiteY4-42" fmla="*/ 998385 h 1006887"/>
                  <a:gd name="connsiteX5-43" fmla="*/ 1241225 w 1241694"/>
                  <a:gd name="connsiteY5-44" fmla="*/ 259245 h 1006887"/>
                  <a:gd name="connsiteX6-45" fmla="*/ 903405 w 1241694"/>
                  <a:gd name="connsiteY6-46" fmla="*/ 43345 h 1006887"/>
                  <a:gd name="connsiteX7-47" fmla="*/ 626545 w 1241694"/>
                  <a:gd name="connsiteY7-48" fmla="*/ 274485 h 1006887"/>
                  <a:gd name="connsiteX0-49" fmla="*/ 538375 w 1153524"/>
                  <a:gd name="connsiteY0-50" fmla="*/ 268848 h 1001039"/>
                  <a:gd name="connsiteX1-51" fmla="*/ 335175 w 1153524"/>
                  <a:gd name="connsiteY1-52" fmla="*/ 2148 h 1001039"/>
                  <a:gd name="connsiteX2-53" fmla="*/ 7515 w 1153524"/>
                  <a:gd name="connsiteY2-54" fmla="*/ 169788 h 1001039"/>
                  <a:gd name="connsiteX3-55" fmla="*/ 149755 w 1153524"/>
                  <a:gd name="connsiteY3-56" fmla="*/ 621908 h 1001039"/>
                  <a:gd name="connsiteX4-57" fmla="*/ 639975 w 1153524"/>
                  <a:gd name="connsiteY4-58" fmla="*/ 992748 h 1001039"/>
                  <a:gd name="connsiteX5-59" fmla="*/ 1153055 w 1153524"/>
                  <a:gd name="connsiteY5-60" fmla="*/ 253608 h 1001039"/>
                  <a:gd name="connsiteX6-61" fmla="*/ 815235 w 1153524"/>
                  <a:gd name="connsiteY6-62" fmla="*/ 37708 h 1001039"/>
                  <a:gd name="connsiteX7-63" fmla="*/ 538375 w 1153524"/>
                  <a:gd name="connsiteY7-64" fmla="*/ 268848 h 1001039"/>
                  <a:gd name="connsiteX0-65" fmla="*/ 536664 w 1151813"/>
                  <a:gd name="connsiteY0-66" fmla="*/ 231233 h 963424"/>
                  <a:gd name="connsiteX1-67" fmla="*/ 302984 w 1151813"/>
                  <a:gd name="connsiteY1-68" fmla="*/ 17873 h 963424"/>
                  <a:gd name="connsiteX2-69" fmla="*/ 5804 w 1151813"/>
                  <a:gd name="connsiteY2-70" fmla="*/ 132173 h 963424"/>
                  <a:gd name="connsiteX3-71" fmla="*/ 148044 w 1151813"/>
                  <a:gd name="connsiteY3-72" fmla="*/ 584293 h 963424"/>
                  <a:gd name="connsiteX4-73" fmla="*/ 638264 w 1151813"/>
                  <a:gd name="connsiteY4-74" fmla="*/ 955133 h 963424"/>
                  <a:gd name="connsiteX5-75" fmla="*/ 1151344 w 1151813"/>
                  <a:gd name="connsiteY5-76" fmla="*/ 215993 h 963424"/>
                  <a:gd name="connsiteX6-77" fmla="*/ 813524 w 1151813"/>
                  <a:gd name="connsiteY6-78" fmla="*/ 93 h 963424"/>
                  <a:gd name="connsiteX7-79" fmla="*/ 536664 w 1151813"/>
                  <a:gd name="connsiteY7-80" fmla="*/ 231233 h 963424"/>
                  <a:gd name="connsiteX0-81" fmla="*/ 574764 w 1151802"/>
                  <a:gd name="connsiteY0-82" fmla="*/ 254501 h 963832"/>
                  <a:gd name="connsiteX1-83" fmla="*/ 302984 w 1151802"/>
                  <a:gd name="connsiteY1-84" fmla="*/ 18281 h 963832"/>
                  <a:gd name="connsiteX2-85" fmla="*/ 5804 w 1151802"/>
                  <a:gd name="connsiteY2-86" fmla="*/ 132581 h 963832"/>
                  <a:gd name="connsiteX3-87" fmla="*/ 148044 w 1151802"/>
                  <a:gd name="connsiteY3-88" fmla="*/ 584701 h 963832"/>
                  <a:gd name="connsiteX4-89" fmla="*/ 638264 w 1151802"/>
                  <a:gd name="connsiteY4-90" fmla="*/ 955541 h 963832"/>
                  <a:gd name="connsiteX5-91" fmla="*/ 1151344 w 1151802"/>
                  <a:gd name="connsiteY5-92" fmla="*/ 216401 h 963832"/>
                  <a:gd name="connsiteX6-93" fmla="*/ 813524 w 1151802"/>
                  <a:gd name="connsiteY6-94" fmla="*/ 501 h 963832"/>
                  <a:gd name="connsiteX7-95" fmla="*/ 574764 w 1151802"/>
                  <a:gd name="connsiteY7-96" fmla="*/ 254501 h 963832"/>
                  <a:gd name="connsiteX0-97" fmla="*/ 574764 w 1151816"/>
                  <a:gd name="connsiteY0-98" fmla="*/ 241366 h 950697"/>
                  <a:gd name="connsiteX1-99" fmla="*/ 302984 w 1151816"/>
                  <a:gd name="connsiteY1-100" fmla="*/ 5146 h 950697"/>
                  <a:gd name="connsiteX2-101" fmla="*/ 5804 w 1151816"/>
                  <a:gd name="connsiteY2-102" fmla="*/ 119446 h 950697"/>
                  <a:gd name="connsiteX3-103" fmla="*/ 148044 w 1151816"/>
                  <a:gd name="connsiteY3-104" fmla="*/ 571566 h 950697"/>
                  <a:gd name="connsiteX4-105" fmla="*/ 638264 w 1151816"/>
                  <a:gd name="connsiteY4-106" fmla="*/ 942406 h 950697"/>
                  <a:gd name="connsiteX5-107" fmla="*/ 1151344 w 1151816"/>
                  <a:gd name="connsiteY5-108" fmla="*/ 203266 h 950697"/>
                  <a:gd name="connsiteX6-109" fmla="*/ 821144 w 1151816"/>
                  <a:gd name="connsiteY6-110" fmla="*/ 33086 h 950697"/>
                  <a:gd name="connsiteX7-111" fmla="*/ 574764 w 1151816"/>
                  <a:gd name="connsiteY7-112" fmla="*/ 241366 h 950697"/>
                  <a:gd name="connsiteX0-113" fmla="*/ 574764 w 1098575"/>
                  <a:gd name="connsiteY0-114" fmla="*/ 241366 h 949292"/>
                  <a:gd name="connsiteX1-115" fmla="*/ 302984 w 1098575"/>
                  <a:gd name="connsiteY1-116" fmla="*/ 5146 h 949292"/>
                  <a:gd name="connsiteX2-117" fmla="*/ 5804 w 1098575"/>
                  <a:gd name="connsiteY2-118" fmla="*/ 119446 h 949292"/>
                  <a:gd name="connsiteX3-119" fmla="*/ 148044 w 1098575"/>
                  <a:gd name="connsiteY3-120" fmla="*/ 571566 h 949292"/>
                  <a:gd name="connsiteX4-121" fmla="*/ 638264 w 1098575"/>
                  <a:gd name="connsiteY4-122" fmla="*/ 942406 h 949292"/>
                  <a:gd name="connsiteX5-123" fmla="*/ 1098004 w 1098575"/>
                  <a:gd name="connsiteY5-124" fmla="*/ 241366 h 949292"/>
                  <a:gd name="connsiteX6-125" fmla="*/ 821144 w 1098575"/>
                  <a:gd name="connsiteY6-126" fmla="*/ 33086 h 949292"/>
                  <a:gd name="connsiteX7-127" fmla="*/ 574764 w 1098575"/>
                  <a:gd name="connsiteY7-128" fmla="*/ 241366 h 949292"/>
                  <a:gd name="connsiteX0-129" fmla="*/ 567144 w 1098578"/>
                  <a:gd name="connsiteY0-130" fmla="*/ 225251 h 948417"/>
                  <a:gd name="connsiteX1-131" fmla="*/ 302984 w 1098578"/>
                  <a:gd name="connsiteY1-132" fmla="*/ 4271 h 948417"/>
                  <a:gd name="connsiteX2-133" fmla="*/ 5804 w 1098578"/>
                  <a:gd name="connsiteY2-134" fmla="*/ 118571 h 948417"/>
                  <a:gd name="connsiteX3-135" fmla="*/ 148044 w 1098578"/>
                  <a:gd name="connsiteY3-136" fmla="*/ 570691 h 948417"/>
                  <a:gd name="connsiteX4-137" fmla="*/ 638264 w 1098578"/>
                  <a:gd name="connsiteY4-138" fmla="*/ 941531 h 948417"/>
                  <a:gd name="connsiteX5-139" fmla="*/ 1098004 w 1098578"/>
                  <a:gd name="connsiteY5-140" fmla="*/ 240491 h 948417"/>
                  <a:gd name="connsiteX6-141" fmla="*/ 821144 w 1098578"/>
                  <a:gd name="connsiteY6-142" fmla="*/ 32211 h 948417"/>
                  <a:gd name="connsiteX7-143" fmla="*/ 567144 w 1098578"/>
                  <a:gd name="connsiteY7-144" fmla="*/ 225251 h 948417"/>
                  <a:gd name="connsiteX0-145" fmla="*/ 566791 w 1098225"/>
                  <a:gd name="connsiteY0-146" fmla="*/ 225251 h 940931"/>
                  <a:gd name="connsiteX1-147" fmla="*/ 302631 w 1098225"/>
                  <a:gd name="connsiteY1-148" fmla="*/ 4271 h 940931"/>
                  <a:gd name="connsiteX2-149" fmla="*/ 5451 w 1098225"/>
                  <a:gd name="connsiteY2-150" fmla="*/ 118571 h 940931"/>
                  <a:gd name="connsiteX3-151" fmla="*/ 147691 w 1098225"/>
                  <a:gd name="connsiteY3-152" fmla="*/ 570691 h 940931"/>
                  <a:gd name="connsiteX4-153" fmla="*/ 599811 w 1098225"/>
                  <a:gd name="connsiteY4-154" fmla="*/ 933911 h 940931"/>
                  <a:gd name="connsiteX5-155" fmla="*/ 1097651 w 1098225"/>
                  <a:gd name="connsiteY5-156" fmla="*/ 240491 h 940931"/>
                  <a:gd name="connsiteX6-157" fmla="*/ 820791 w 1098225"/>
                  <a:gd name="connsiteY6-158" fmla="*/ 32211 h 940931"/>
                  <a:gd name="connsiteX7-159" fmla="*/ 566791 w 1098225"/>
                  <a:gd name="connsiteY7-160" fmla="*/ 225251 h 940931"/>
                  <a:gd name="connsiteX0-161" fmla="*/ 588748 w 1120182"/>
                  <a:gd name="connsiteY0-162" fmla="*/ 227566 h 943300"/>
                  <a:gd name="connsiteX1-163" fmla="*/ 324588 w 1120182"/>
                  <a:gd name="connsiteY1-164" fmla="*/ 6586 h 943300"/>
                  <a:gd name="connsiteX2-165" fmla="*/ 4548 w 1120182"/>
                  <a:gd name="connsiteY2-166" fmla="*/ 105646 h 943300"/>
                  <a:gd name="connsiteX3-167" fmla="*/ 169648 w 1120182"/>
                  <a:gd name="connsiteY3-168" fmla="*/ 573006 h 943300"/>
                  <a:gd name="connsiteX4-169" fmla="*/ 621768 w 1120182"/>
                  <a:gd name="connsiteY4-170" fmla="*/ 936226 h 943300"/>
                  <a:gd name="connsiteX5-171" fmla="*/ 1119608 w 1120182"/>
                  <a:gd name="connsiteY5-172" fmla="*/ 242806 h 943300"/>
                  <a:gd name="connsiteX6-173" fmla="*/ 842748 w 1120182"/>
                  <a:gd name="connsiteY6-174" fmla="*/ 34526 h 943300"/>
                  <a:gd name="connsiteX7-175" fmla="*/ 588748 w 1120182"/>
                  <a:gd name="connsiteY7-176" fmla="*/ 227566 h 943300"/>
                  <a:gd name="connsiteX0-177" fmla="*/ 596127 w 1127561"/>
                  <a:gd name="connsiteY0-178" fmla="*/ 233015 h 948829"/>
                  <a:gd name="connsiteX1-179" fmla="*/ 331967 w 1127561"/>
                  <a:gd name="connsiteY1-180" fmla="*/ 12035 h 948829"/>
                  <a:gd name="connsiteX2-181" fmla="*/ 4307 w 1127561"/>
                  <a:gd name="connsiteY2-182" fmla="*/ 88235 h 948829"/>
                  <a:gd name="connsiteX3-183" fmla="*/ 177027 w 1127561"/>
                  <a:gd name="connsiteY3-184" fmla="*/ 578455 h 948829"/>
                  <a:gd name="connsiteX4-185" fmla="*/ 629147 w 1127561"/>
                  <a:gd name="connsiteY4-186" fmla="*/ 941675 h 948829"/>
                  <a:gd name="connsiteX5-187" fmla="*/ 1126987 w 1127561"/>
                  <a:gd name="connsiteY5-188" fmla="*/ 248255 h 948829"/>
                  <a:gd name="connsiteX6-189" fmla="*/ 850127 w 1127561"/>
                  <a:gd name="connsiteY6-190" fmla="*/ 39975 h 948829"/>
                  <a:gd name="connsiteX7-191" fmla="*/ 596127 w 1127561"/>
                  <a:gd name="connsiteY7-192" fmla="*/ 233015 h 948829"/>
                  <a:gd name="connsiteX0-193" fmla="*/ 596471 w 1127905"/>
                  <a:gd name="connsiteY0-194" fmla="*/ 287455 h 1003269"/>
                  <a:gd name="connsiteX1-195" fmla="*/ 339931 w 1127905"/>
                  <a:gd name="connsiteY1-196" fmla="*/ 5515 h 1003269"/>
                  <a:gd name="connsiteX2-197" fmla="*/ 4651 w 1127905"/>
                  <a:gd name="connsiteY2-198" fmla="*/ 142675 h 1003269"/>
                  <a:gd name="connsiteX3-199" fmla="*/ 177371 w 1127905"/>
                  <a:gd name="connsiteY3-200" fmla="*/ 632895 h 1003269"/>
                  <a:gd name="connsiteX4-201" fmla="*/ 629491 w 1127905"/>
                  <a:gd name="connsiteY4-202" fmla="*/ 996115 h 1003269"/>
                  <a:gd name="connsiteX5-203" fmla="*/ 1127331 w 1127905"/>
                  <a:gd name="connsiteY5-204" fmla="*/ 302695 h 1003269"/>
                  <a:gd name="connsiteX6-205" fmla="*/ 850471 w 1127905"/>
                  <a:gd name="connsiteY6-206" fmla="*/ 94415 h 1003269"/>
                  <a:gd name="connsiteX7-207" fmla="*/ 596471 w 1127905"/>
                  <a:gd name="connsiteY7-208" fmla="*/ 287455 h 1003269"/>
                  <a:gd name="connsiteX0-209" fmla="*/ 596471 w 1128002"/>
                  <a:gd name="connsiteY0-210" fmla="*/ 287455 h 1003269"/>
                  <a:gd name="connsiteX1-211" fmla="*/ 339931 w 1128002"/>
                  <a:gd name="connsiteY1-212" fmla="*/ 5515 h 1003269"/>
                  <a:gd name="connsiteX2-213" fmla="*/ 4651 w 1128002"/>
                  <a:gd name="connsiteY2-214" fmla="*/ 142675 h 1003269"/>
                  <a:gd name="connsiteX3-215" fmla="*/ 177371 w 1128002"/>
                  <a:gd name="connsiteY3-216" fmla="*/ 632895 h 1003269"/>
                  <a:gd name="connsiteX4-217" fmla="*/ 629491 w 1128002"/>
                  <a:gd name="connsiteY4-218" fmla="*/ 996115 h 1003269"/>
                  <a:gd name="connsiteX5-219" fmla="*/ 1127331 w 1128002"/>
                  <a:gd name="connsiteY5-220" fmla="*/ 302695 h 1003269"/>
                  <a:gd name="connsiteX6-221" fmla="*/ 880951 w 1128002"/>
                  <a:gd name="connsiteY6-222" fmla="*/ 56315 h 1003269"/>
                  <a:gd name="connsiteX7-223" fmla="*/ 596471 w 1128002"/>
                  <a:gd name="connsiteY7-224" fmla="*/ 287455 h 1003269"/>
                  <a:gd name="connsiteX0-225" fmla="*/ 596471 w 1173605"/>
                  <a:gd name="connsiteY0-226" fmla="*/ 287455 h 1003552"/>
                  <a:gd name="connsiteX1-227" fmla="*/ 339931 w 1173605"/>
                  <a:gd name="connsiteY1-228" fmla="*/ 5515 h 1003552"/>
                  <a:gd name="connsiteX2-229" fmla="*/ 4651 w 1173605"/>
                  <a:gd name="connsiteY2-230" fmla="*/ 142675 h 1003552"/>
                  <a:gd name="connsiteX3-231" fmla="*/ 177371 w 1173605"/>
                  <a:gd name="connsiteY3-232" fmla="*/ 632895 h 1003552"/>
                  <a:gd name="connsiteX4-233" fmla="*/ 629491 w 1173605"/>
                  <a:gd name="connsiteY4-234" fmla="*/ 996115 h 1003552"/>
                  <a:gd name="connsiteX5-235" fmla="*/ 1173051 w 1173605"/>
                  <a:gd name="connsiteY5-236" fmla="*/ 295075 h 1003552"/>
                  <a:gd name="connsiteX6-237" fmla="*/ 880951 w 1173605"/>
                  <a:gd name="connsiteY6-238" fmla="*/ 56315 h 1003552"/>
                  <a:gd name="connsiteX7-239" fmla="*/ 596471 w 1173605"/>
                  <a:gd name="connsiteY7-240" fmla="*/ 287455 h 1003552"/>
                  <a:gd name="connsiteX0-241" fmla="*/ 603276 w 1180410"/>
                  <a:gd name="connsiteY0-242" fmla="*/ 287693 h 1005272"/>
                  <a:gd name="connsiteX1-243" fmla="*/ 346736 w 1180410"/>
                  <a:gd name="connsiteY1-244" fmla="*/ 5753 h 1005272"/>
                  <a:gd name="connsiteX2-245" fmla="*/ 11456 w 1180410"/>
                  <a:gd name="connsiteY2-246" fmla="*/ 142913 h 1005272"/>
                  <a:gd name="connsiteX3-247" fmla="*/ 130836 w 1180410"/>
                  <a:gd name="connsiteY3-248" fmla="*/ 655993 h 1005272"/>
                  <a:gd name="connsiteX4-249" fmla="*/ 636296 w 1180410"/>
                  <a:gd name="connsiteY4-250" fmla="*/ 996353 h 1005272"/>
                  <a:gd name="connsiteX5-251" fmla="*/ 1179856 w 1180410"/>
                  <a:gd name="connsiteY5-252" fmla="*/ 295313 h 1005272"/>
                  <a:gd name="connsiteX6-253" fmla="*/ 887756 w 1180410"/>
                  <a:gd name="connsiteY6-254" fmla="*/ 56553 h 1005272"/>
                  <a:gd name="connsiteX7-255" fmla="*/ 603276 w 1180410"/>
                  <a:gd name="connsiteY7-256" fmla="*/ 287693 h 1005272"/>
                  <a:gd name="connsiteX0-257" fmla="*/ 604313 w 1181447"/>
                  <a:gd name="connsiteY0-258" fmla="*/ 287693 h 1027612"/>
                  <a:gd name="connsiteX1-259" fmla="*/ 347773 w 1181447"/>
                  <a:gd name="connsiteY1-260" fmla="*/ 5753 h 1027612"/>
                  <a:gd name="connsiteX2-261" fmla="*/ 12493 w 1181447"/>
                  <a:gd name="connsiteY2-262" fmla="*/ 142913 h 1027612"/>
                  <a:gd name="connsiteX3-263" fmla="*/ 131873 w 1181447"/>
                  <a:gd name="connsiteY3-264" fmla="*/ 655993 h 1027612"/>
                  <a:gd name="connsiteX4-265" fmla="*/ 690673 w 1181447"/>
                  <a:gd name="connsiteY4-266" fmla="*/ 1019213 h 1027612"/>
                  <a:gd name="connsiteX5-267" fmla="*/ 1180893 w 1181447"/>
                  <a:gd name="connsiteY5-268" fmla="*/ 295313 h 1027612"/>
                  <a:gd name="connsiteX6-269" fmla="*/ 888793 w 1181447"/>
                  <a:gd name="connsiteY6-270" fmla="*/ 56553 h 1027612"/>
                  <a:gd name="connsiteX7-271" fmla="*/ 604313 w 1181447"/>
                  <a:gd name="connsiteY7-272" fmla="*/ 287693 h 1027612"/>
                  <a:gd name="connsiteX0-273" fmla="*/ 604313 w 1181465"/>
                  <a:gd name="connsiteY0-274" fmla="*/ 287693 h 1027612"/>
                  <a:gd name="connsiteX1-275" fmla="*/ 347773 w 1181465"/>
                  <a:gd name="connsiteY1-276" fmla="*/ 5753 h 1027612"/>
                  <a:gd name="connsiteX2-277" fmla="*/ 12493 w 1181465"/>
                  <a:gd name="connsiteY2-278" fmla="*/ 142913 h 1027612"/>
                  <a:gd name="connsiteX3-279" fmla="*/ 131873 w 1181465"/>
                  <a:gd name="connsiteY3-280" fmla="*/ 655993 h 1027612"/>
                  <a:gd name="connsiteX4-281" fmla="*/ 690673 w 1181465"/>
                  <a:gd name="connsiteY4-282" fmla="*/ 1019213 h 1027612"/>
                  <a:gd name="connsiteX5-283" fmla="*/ 1180893 w 1181465"/>
                  <a:gd name="connsiteY5-284" fmla="*/ 295313 h 1027612"/>
                  <a:gd name="connsiteX6-285" fmla="*/ 888793 w 1181465"/>
                  <a:gd name="connsiteY6-286" fmla="*/ 56553 h 1027612"/>
                  <a:gd name="connsiteX7-287" fmla="*/ 604313 w 1181465"/>
                  <a:gd name="connsiteY7-288" fmla="*/ 287693 h 1027612"/>
                  <a:gd name="connsiteX0-289" fmla="*/ 604313 w 1181465"/>
                  <a:gd name="connsiteY0-290" fmla="*/ 288511 h 1028430"/>
                  <a:gd name="connsiteX1-291" fmla="*/ 347773 w 1181465"/>
                  <a:gd name="connsiteY1-292" fmla="*/ 6571 h 1028430"/>
                  <a:gd name="connsiteX2-293" fmla="*/ 12493 w 1181465"/>
                  <a:gd name="connsiteY2-294" fmla="*/ 143731 h 1028430"/>
                  <a:gd name="connsiteX3-295" fmla="*/ 131873 w 1181465"/>
                  <a:gd name="connsiteY3-296" fmla="*/ 656811 h 1028430"/>
                  <a:gd name="connsiteX4-297" fmla="*/ 690673 w 1181465"/>
                  <a:gd name="connsiteY4-298" fmla="*/ 1020031 h 1028430"/>
                  <a:gd name="connsiteX5-299" fmla="*/ 1180893 w 1181465"/>
                  <a:gd name="connsiteY5-300" fmla="*/ 296131 h 1028430"/>
                  <a:gd name="connsiteX6-301" fmla="*/ 888793 w 1181465"/>
                  <a:gd name="connsiteY6-302" fmla="*/ 57371 h 1028430"/>
                  <a:gd name="connsiteX7-303" fmla="*/ 604313 w 1181465"/>
                  <a:gd name="connsiteY7-304" fmla="*/ 288511 h 1028430"/>
                  <a:gd name="connsiteX0-305" fmla="*/ 604313 w 1181465"/>
                  <a:gd name="connsiteY0-306" fmla="*/ 270887 h 1010806"/>
                  <a:gd name="connsiteX1-307" fmla="*/ 347773 w 1181465"/>
                  <a:gd name="connsiteY1-308" fmla="*/ 7997 h 1010806"/>
                  <a:gd name="connsiteX2-309" fmla="*/ 12493 w 1181465"/>
                  <a:gd name="connsiteY2-310" fmla="*/ 126107 h 1010806"/>
                  <a:gd name="connsiteX3-311" fmla="*/ 131873 w 1181465"/>
                  <a:gd name="connsiteY3-312" fmla="*/ 639187 h 1010806"/>
                  <a:gd name="connsiteX4-313" fmla="*/ 690673 w 1181465"/>
                  <a:gd name="connsiteY4-314" fmla="*/ 1002407 h 1010806"/>
                  <a:gd name="connsiteX5-315" fmla="*/ 1180893 w 1181465"/>
                  <a:gd name="connsiteY5-316" fmla="*/ 278507 h 1010806"/>
                  <a:gd name="connsiteX6-317" fmla="*/ 888793 w 1181465"/>
                  <a:gd name="connsiteY6-318" fmla="*/ 39747 h 1010806"/>
                  <a:gd name="connsiteX7-319" fmla="*/ 604313 w 1181465"/>
                  <a:gd name="connsiteY7-320" fmla="*/ 270887 h 1010806"/>
                  <a:gd name="connsiteX0-321" fmla="*/ 621462 w 1198614"/>
                  <a:gd name="connsiteY0-322" fmla="*/ 289918 h 1029837"/>
                  <a:gd name="connsiteX1-323" fmla="*/ 364922 w 1198614"/>
                  <a:gd name="connsiteY1-324" fmla="*/ 27028 h 1029837"/>
                  <a:gd name="connsiteX2-325" fmla="*/ 29642 w 1198614"/>
                  <a:gd name="connsiteY2-326" fmla="*/ 145138 h 1029837"/>
                  <a:gd name="connsiteX3-327" fmla="*/ 149022 w 1198614"/>
                  <a:gd name="connsiteY3-328" fmla="*/ 658218 h 1029837"/>
                  <a:gd name="connsiteX4-329" fmla="*/ 707822 w 1198614"/>
                  <a:gd name="connsiteY4-330" fmla="*/ 1021438 h 1029837"/>
                  <a:gd name="connsiteX5-331" fmla="*/ 1198042 w 1198614"/>
                  <a:gd name="connsiteY5-332" fmla="*/ 297538 h 1029837"/>
                  <a:gd name="connsiteX6-333" fmla="*/ 905942 w 1198614"/>
                  <a:gd name="connsiteY6-334" fmla="*/ 58778 h 1029837"/>
                  <a:gd name="connsiteX7-335" fmla="*/ 621462 w 1198614"/>
                  <a:gd name="connsiteY7-336" fmla="*/ 289918 h 1029837"/>
                  <a:gd name="connsiteX0-337" fmla="*/ 621462 w 1198614"/>
                  <a:gd name="connsiteY0-338" fmla="*/ 309380 h 1049299"/>
                  <a:gd name="connsiteX1-339" fmla="*/ 364922 w 1198614"/>
                  <a:gd name="connsiteY1-340" fmla="*/ 46490 h 1049299"/>
                  <a:gd name="connsiteX2-341" fmla="*/ 29642 w 1198614"/>
                  <a:gd name="connsiteY2-342" fmla="*/ 164600 h 1049299"/>
                  <a:gd name="connsiteX3-343" fmla="*/ 149022 w 1198614"/>
                  <a:gd name="connsiteY3-344" fmla="*/ 677680 h 1049299"/>
                  <a:gd name="connsiteX4-345" fmla="*/ 707822 w 1198614"/>
                  <a:gd name="connsiteY4-346" fmla="*/ 1040900 h 1049299"/>
                  <a:gd name="connsiteX5-347" fmla="*/ 1198042 w 1198614"/>
                  <a:gd name="connsiteY5-348" fmla="*/ 317000 h 1049299"/>
                  <a:gd name="connsiteX6-349" fmla="*/ 905942 w 1198614"/>
                  <a:gd name="connsiteY6-350" fmla="*/ 78240 h 1049299"/>
                  <a:gd name="connsiteX7-351" fmla="*/ 621462 w 1198614"/>
                  <a:gd name="connsiteY7-352" fmla="*/ 309380 h 1049299"/>
                  <a:gd name="connsiteX0-353" fmla="*/ 621462 w 1198614"/>
                  <a:gd name="connsiteY0-354" fmla="*/ 305247 h 1045166"/>
                  <a:gd name="connsiteX1-355" fmla="*/ 364922 w 1198614"/>
                  <a:gd name="connsiteY1-356" fmla="*/ 42357 h 1045166"/>
                  <a:gd name="connsiteX2-357" fmla="*/ 29642 w 1198614"/>
                  <a:gd name="connsiteY2-358" fmla="*/ 160467 h 1045166"/>
                  <a:gd name="connsiteX3-359" fmla="*/ 149022 w 1198614"/>
                  <a:gd name="connsiteY3-360" fmla="*/ 673547 h 1045166"/>
                  <a:gd name="connsiteX4-361" fmla="*/ 707822 w 1198614"/>
                  <a:gd name="connsiteY4-362" fmla="*/ 1036767 h 1045166"/>
                  <a:gd name="connsiteX5-363" fmla="*/ 1198042 w 1198614"/>
                  <a:gd name="connsiteY5-364" fmla="*/ 312867 h 1045166"/>
                  <a:gd name="connsiteX6-365" fmla="*/ 905942 w 1198614"/>
                  <a:gd name="connsiteY6-366" fmla="*/ 74107 h 1045166"/>
                  <a:gd name="connsiteX7-367" fmla="*/ 621462 w 1198614"/>
                  <a:gd name="connsiteY7-368" fmla="*/ 305247 h 1045166"/>
                  <a:gd name="connsiteX0-369" fmla="*/ 603989 w 1181141"/>
                  <a:gd name="connsiteY0-370" fmla="*/ 283425 h 1023344"/>
                  <a:gd name="connsiteX1-371" fmla="*/ 342687 w 1181141"/>
                  <a:gd name="connsiteY1-372" fmla="*/ 22916 h 1023344"/>
                  <a:gd name="connsiteX2-373" fmla="*/ 12169 w 1181141"/>
                  <a:gd name="connsiteY2-374" fmla="*/ 138645 h 1023344"/>
                  <a:gd name="connsiteX3-375" fmla="*/ 131549 w 1181141"/>
                  <a:gd name="connsiteY3-376" fmla="*/ 651725 h 1023344"/>
                  <a:gd name="connsiteX4-377" fmla="*/ 690349 w 1181141"/>
                  <a:gd name="connsiteY4-378" fmla="*/ 1014945 h 1023344"/>
                  <a:gd name="connsiteX5-379" fmla="*/ 1180569 w 1181141"/>
                  <a:gd name="connsiteY5-380" fmla="*/ 291045 h 1023344"/>
                  <a:gd name="connsiteX6-381" fmla="*/ 888469 w 1181141"/>
                  <a:gd name="connsiteY6-382" fmla="*/ 52285 h 1023344"/>
                  <a:gd name="connsiteX7-383" fmla="*/ 603989 w 1181141"/>
                  <a:gd name="connsiteY7-384" fmla="*/ 283425 h 1023344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</a:cxnLst>
                <a:rect l="l" t="t" r="r" b="b"/>
                <a:pathLst>
                  <a:path w="1181141" h="1023344">
                    <a:moveTo>
                      <a:pt x="603989" y="283425"/>
                    </a:moveTo>
                    <a:cubicBezTo>
                      <a:pt x="513025" y="278530"/>
                      <a:pt x="457993" y="85147"/>
                      <a:pt x="342687" y="22916"/>
                    </a:cubicBezTo>
                    <a:cubicBezTo>
                      <a:pt x="227381" y="-39315"/>
                      <a:pt x="47359" y="33844"/>
                      <a:pt x="12169" y="138645"/>
                    </a:cubicBezTo>
                    <a:cubicBezTo>
                      <a:pt x="-23021" y="243447"/>
                      <a:pt x="18519" y="505675"/>
                      <a:pt x="131549" y="651725"/>
                    </a:cubicBezTo>
                    <a:cubicBezTo>
                      <a:pt x="244579" y="797775"/>
                      <a:pt x="515512" y="1075058"/>
                      <a:pt x="690349" y="1014945"/>
                    </a:cubicBezTo>
                    <a:cubicBezTo>
                      <a:pt x="865186" y="954832"/>
                      <a:pt x="1167869" y="460378"/>
                      <a:pt x="1180569" y="291045"/>
                    </a:cubicBezTo>
                    <a:cubicBezTo>
                      <a:pt x="1193269" y="121712"/>
                      <a:pt x="991710" y="10692"/>
                      <a:pt x="888469" y="52285"/>
                    </a:cubicBezTo>
                    <a:cubicBezTo>
                      <a:pt x="785228" y="93878"/>
                      <a:pt x="694953" y="288320"/>
                      <a:pt x="603989" y="283425"/>
                    </a:cubicBezTo>
                    <a:close/>
                  </a:path>
                </a:pathLst>
              </a:custGeom>
              <a:solidFill>
                <a:srgbClr val="7FD1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45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1" name="任意多边形: 形状 13"/>
              <p:cNvSpPr/>
              <p:nvPr/>
            </p:nvSpPr>
            <p:spPr>
              <a:xfrm>
                <a:off x="5783322" y="1544566"/>
                <a:ext cx="267094" cy="232961"/>
              </a:xfrm>
              <a:custGeom>
                <a:avLst/>
                <a:gdLst>
                  <a:gd name="connsiteX0" fmla="*/ 639965 w 1300668"/>
                  <a:gd name="connsiteY0" fmla="*/ 295844 h 1024714"/>
                  <a:gd name="connsiteX1" fmla="*/ 436765 w 1300668"/>
                  <a:gd name="connsiteY1" fmla="*/ 29144 h 1024714"/>
                  <a:gd name="connsiteX2" fmla="*/ 17665 w 1300668"/>
                  <a:gd name="connsiteY2" fmla="*/ 143444 h 1024714"/>
                  <a:gd name="connsiteX3" fmla="*/ 144665 w 1300668"/>
                  <a:gd name="connsiteY3" fmla="*/ 511744 h 1024714"/>
                  <a:gd name="connsiteX4" fmla="*/ 741565 w 1300668"/>
                  <a:gd name="connsiteY4" fmla="*/ 1019744 h 1024714"/>
                  <a:gd name="connsiteX5" fmla="*/ 1300365 w 1300668"/>
                  <a:gd name="connsiteY5" fmla="*/ 181544 h 1024714"/>
                  <a:gd name="connsiteX6" fmla="*/ 817765 w 1300668"/>
                  <a:gd name="connsiteY6" fmla="*/ 3744 h 1024714"/>
                  <a:gd name="connsiteX7" fmla="*/ 639965 w 1300668"/>
                  <a:gd name="connsiteY7" fmla="*/ 295844 h 1024714"/>
                  <a:gd name="connsiteX0-1" fmla="*/ 639965 w 1300768"/>
                  <a:gd name="connsiteY0-2" fmla="*/ 272650 h 1001520"/>
                  <a:gd name="connsiteX1-3" fmla="*/ 436765 w 1300768"/>
                  <a:gd name="connsiteY1-4" fmla="*/ 5950 h 1001520"/>
                  <a:gd name="connsiteX2-5" fmla="*/ 17665 w 1300768"/>
                  <a:gd name="connsiteY2-6" fmla="*/ 120250 h 1001520"/>
                  <a:gd name="connsiteX3-7" fmla="*/ 144665 w 1300768"/>
                  <a:gd name="connsiteY3-8" fmla="*/ 488550 h 1001520"/>
                  <a:gd name="connsiteX4-9" fmla="*/ 741565 w 1300768"/>
                  <a:gd name="connsiteY4-10" fmla="*/ 996550 h 1001520"/>
                  <a:gd name="connsiteX5-11" fmla="*/ 1300365 w 1300768"/>
                  <a:gd name="connsiteY5-12" fmla="*/ 158350 h 1001520"/>
                  <a:gd name="connsiteX6-13" fmla="*/ 916825 w 1300768"/>
                  <a:gd name="connsiteY6-14" fmla="*/ 41510 h 1001520"/>
                  <a:gd name="connsiteX7-15" fmla="*/ 639965 w 1300768"/>
                  <a:gd name="connsiteY7-16" fmla="*/ 272650 h 1001520"/>
                  <a:gd name="connsiteX0-17" fmla="*/ 639965 w 1255114"/>
                  <a:gd name="connsiteY0-18" fmla="*/ 272650 h 999147"/>
                  <a:gd name="connsiteX1-19" fmla="*/ 436765 w 1255114"/>
                  <a:gd name="connsiteY1-20" fmla="*/ 5950 h 999147"/>
                  <a:gd name="connsiteX2-21" fmla="*/ 17665 w 1255114"/>
                  <a:gd name="connsiteY2-22" fmla="*/ 120250 h 999147"/>
                  <a:gd name="connsiteX3-23" fmla="*/ 144665 w 1255114"/>
                  <a:gd name="connsiteY3-24" fmla="*/ 488550 h 999147"/>
                  <a:gd name="connsiteX4-25" fmla="*/ 741565 w 1255114"/>
                  <a:gd name="connsiteY4-26" fmla="*/ 996550 h 999147"/>
                  <a:gd name="connsiteX5-27" fmla="*/ 1254645 w 1255114"/>
                  <a:gd name="connsiteY5-28" fmla="*/ 257410 h 999147"/>
                  <a:gd name="connsiteX6-29" fmla="*/ 916825 w 1255114"/>
                  <a:gd name="connsiteY6-30" fmla="*/ 41510 h 999147"/>
                  <a:gd name="connsiteX7-31" fmla="*/ 639965 w 1255114"/>
                  <a:gd name="connsiteY7-32" fmla="*/ 272650 h 999147"/>
                  <a:gd name="connsiteX0-33" fmla="*/ 626545 w 1241694"/>
                  <a:gd name="connsiteY0-34" fmla="*/ 274485 h 1006887"/>
                  <a:gd name="connsiteX1-35" fmla="*/ 423345 w 1241694"/>
                  <a:gd name="connsiteY1-36" fmla="*/ 7785 h 1006887"/>
                  <a:gd name="connsiteX2-37" fmla="*/ 4245 w 1241694"/>
                  <a:gd name="connsiteY2-38" fmla="*/ 122085 h 1006887"/>
                  <a:gd name="connsiteX3-39" fmla="*/ 237925 w 1241694"/>
                  <a:gd name="connsiteY3-40" fmla="*/ 627545 h 1006887"/>
                  <a:gd name="connsiteX4-41" fmla="*/ 728145 w 1241694"/>
                  <a:gd name="connsiteY4-42" fmla="*/ 998385 h 1006887"/>
                  <a:gd name="connsiteX5-43" fmla="*/ 1241225 w 1241694"/>
                  <a:gd name="connsiteY5-44" fmla="*/ 259245 h 1006887"/>
                  <a:gd name="connsiteX6-45" fmla="*/ 903405 w 1241694"/>
                  <a:gd name="connsiteY6-46" fmla="*/ 43345 h 1006887"/>
                  <a:gd name="connsiteX7-47" fmla="*/ 626545 w 1241694"/>
                  <a:gd name="connsiteY7-48" fmla="*/ 274485 h 1006887"/>
                  <a:gd name="connsiteX0-49" fmla="*/ 538375 w 1153524"/>
                  <a:gd name="connsiteY0-50" fmla="*/ 268848 h 1001039"/>
                  <a:gd name="connsiteX1-51" fmla="*/ 335175 w 1153524"/>
                  <a:gd name="connsiteY1-52" fmla="*/ 2148 h 1001039"/>
                  <a:gd name="connsiteX2-53" fmla="*/ 7515 w 1153524"/>
                  <a:gd name="connsiteY2-54" fmla="*/ 169788 h 1001039"/>
                  <a:gd name="connsiteX3-55" fmla="*/ 149755 w 1153524"/>
                  <a:gd name="connsiteY3-56" fmla="*/ 621908 h 1001039"/>
                  <a:gd name="connsiteX4-57" fmla="*/ 639975 w 1153524"/>
                  <a:gd name="connsiteY4-58" fmla="*/ 992748 h 1001039"/>
                  <a:gd name="connsiteX5-59" fmla="*/ 1153055 w 1153524"/>
                  <a:gd name="connsiteY5-60" fmla="*/ 253608 h 1001039"/>
                  <a:gd name="connsiteX6-61" fmla="*/ 815235 w 1153524"/>
                  <a:gd name="connsiteY6-62" fmla="*/ 37708 h 1001039"/>
                  <a:gd name="connsiteX7-63" fmla="*/ 538375 w 1153524"/>
                  <a:gd name="connsiteY7-64" fmla="*/ 268848 h 1001039"/>
                  <a:gd name="connsiteX0-65" fmla="*/ 536664 w 1151813"/>
                  <a:gd name="connsiteY0-66" fmla="*/ 231233 h 963424"/>
                  <a:gd name="connsiteX1-67" fmla="*/ 302984 w 1151813"/>
                  <a:gd name="connsiteY1-68" fmla="*/ 17873 h 963424"/>
                  <a:gd name="connsiteX2-69" fmla="*/ 5804 w 1151813"/>
                  <a:gd name="connsiteY2-70" fmla="*/ 132173 h 963424"/>
                  <a:gd name="connsiteX3-71" fmla="*/ 148044 w 1151813"/>
                  <a:gd name="connsiteY3-72" fmla="*/ 584293 h 963424"/>
                  <a:gd name="connsiteX4-73" fmla="*/ 638264 w 1151813"/>
                  <a:gd name="connsiteY4-74" fmla="*/ 955133 h 963424"/>
                  <a:gd name="connsiteX5-75" fmla="*/ 1151344 w 1151813"/>
                  <a:gd name="connsiteY5-76" fmla="*/ 215993 h 963424"/>
                  <a:gd name="connsiteX6-77" fmla="*/ 813524 w 1151813"/>
                  <a:gd name="connsiteY6-78" fmla="*/ 93 h 963424"/>
                  <a:gd name="connsiteX7-79" fmla="*/ 536664 w 1151813"/>
                  <a:gd name="connsiteY7-80" fmla="*/ 231233 h 963424"/>
                  <a:gd name="connsiteX0-81" fmla="*/ 574764 w 1151802"/>
                  <a:gd name="connsiteY0-82" fmla="*/ 254501 h 963832"/>
                  <a:gd name="connsiteX1-83" fmla="*/ 302984 w 1151802"/>
                  <a:gd name="connsiteY1-84" fmla="*/ 18281 h 963832"/>
                  <a:gd name="connsiteX2-85" fmla="*/ 5804 w 1151802"/>
                  <a:gd name="connsiteY2-86" fmla="*/ 132581 h 963832"/>
                  <a:gd name="connsiteX3-87" fmla="*/ 148044 w 1151802"/>
                  <a:gd name="connsiteY3-88" fmla="*/ 584701 h 963832"/>
                  <a:gd name="connsiteX4-89" fmla="*/ 638264 w 1151802"/>
                  <a:gd name="connsiteY4-90" fmla="*/ 955541 h 963832"/>
                  <a:gd name="connsiteX5-91" fmla="*/ 1151344 w 1151802"/>
                  <a:gd name="connsiteY5-92" fmla="*/ 216401 h 963832"/>
                  <a:gd name="connsiteX6-93" fmla="*/ 813524 w 1151802"/>
                  <a:gd name="connsiteY6-94" fmla="*/ 501 h 963832"/>
                  <a:gd name="connsiteX7-95" fmla="*/ 574764 w 1151802"/>
                  <a:gd name="connsiteY7-96" fmla="*/ 254501 h 963832"/>
                  <a:gd name="connsiteX0-97" fmla="*/ 574764 w 1151816"/>
                  <a:gd name="connsiteY0-98" fmla="*/ 241366 h 950697"/>
                  <a:gd name="connsiteX1-99" fmla="*/ 302984 w 1151816"/>
                  <a:gd name="connsiteY1-100" fmla="*/ 5146 h 950697"/>
                  <a:gd name="connsiteX2-101" fmla="*/ 5804 w 1151816"/>
                  <a:gd name="connsiteY2-102" fmla="*/ 119446 h 950697"/>
                  <a:gd name="connsiteX3-103" fmla="*/ 148044 w 1151816"/>
                  <a:gd name="connsiteY3-104" fmla="*/ 571566 h 950697"/>
                  <a:gd name="connsiteX4-105" fmla="*/ 638264 w 1151816"/>
                  <a:gd name="connsiteY4-106" fmla="*/ 942406 h 950697"/>
                  <a:gd name="connsiteX5-107" fmla="*/ 1151344 w 1151816"/>
                  <a:gd name="connsiteY5-108" fmla="*/ 203266 h 950697"/>
                  <a:gd name="connsiteX6-109" fmla="*/ 821144 w 1151816"/>
                  <a:gd name="connsiteY6-110" fmla="*/ 33086 h 950697"/>
                  <a:gd name="connsiteX7-111" fmla="*/ 574764 w 1151816"/>
                  <a:gd name="connsiteY7-112" fmla="*/ 241366 h 950697"/>
                  <a:gd name="connsiteX0-113" fmla="*/ 574764 w 1098575"/>
                  <a:gd name="connsiteY0-114" fmla="*/ 241366 h 949292"/>
                  <a:gd name="connsiteX1-115" fmla="*/ 302984 w 1098575"/>
                  <a:gd name="connsiteY1-116" fmla="*/ 5146 h 949292"/>
                  <a:gd name="connsiteX2-117" fmla="*/ 5804 w 1098575"/>
                  <a:gd name="connsiteY2-118" fmla="*/ 119446 h 949292"/>
                  <a:gd name="connsiteX3-119" fmla="*/ 148044 w 1098575"/>
                  <a:gd name="connsiteY3-120" fmla="*/ 571566 h 949292"/>
                  <a:gd name="connsiteX4-121" fmla="*/ 638264 w 1098575"/>
                  <a:gd name="connsiteY4-122" fmla="*/ 942406 h 949292"/>
                  <a:gd name="connsiteX5-123" fmla="*/ 1098004 w 1098575"/>
                  <a:gd name="connsiteY5-124" fmla="*/ 241366 h 949292"/>
                  <a:gd name="connsiteX6-125" fmla="*/ 821144 w 1098575"/>
                  <a:gd name="connsiteY6-126" fmla="*/ 33086 h 949292"/>
                  <a:gd name="connsiteX7-127" fmla="*/ 574764 w 1098575"/>
                  <a:gd name="connsiteY7-128" fmla="*/ 241366 h 949292"/>
                  <a:gd name="connsiteX0-129" fmla="*/ 567144 w 1098578"/>
                  <a:gd name="connsiteY0-130" fmla="*/ 225251 h 948417"/>
                  <a:gd name="connsiteX1-131" fmla="*/ 302984 w 1098578"/>
                  <a:gd name="connsiteY1-132" fmla="*/ 4271 h 948417"/>
                  <a:gd name="connsiteX2-133" fmla="*/ 5804 w 1098578"/>
                  <a:gd name="connsiteY2-134" fmla="*/ 118571 h 948417"/>
                  <a:gd name="connsiteX3-135" fmla="*/ 148044 w 1098578"/>
                  <a:gd name="connsiteY3-136" fmla="*/ 570691 h 948417"/>
                  <a:gd name="connsiteX4-137" fmla="*/ 638264 w 1098578"/>
                  <a:gd name="connsiteY4-138" fmla="*/ 941531 h 948417"/>
                  <a:gd name="connsiteX5-139" fmla="*/ 1098004 w 1098578"/>
                  <a:gd name="connsiteY5-140" fmla="*/ 240491 h 948417"/>
                  <a:gd name="connsiteX6-141" fmla="*/ 821144 w 1098578"/>
                  <a:gd name="connsiteY6-142" fmla="*/ 32211 h 948417"/>
                  <a:gd name="connsiteX7-143" fmla="*/ 567144 w 1098578"/>
                  <a:gd name="connsiteY7-144" fmla="*/ 225251 h 948417"/>
                  <a:gd name="connsiteX0-145" fmla="*/ 566791 w 1098225"/>
                  <a:gd name="connsiteY0-146" fmla="*/ 225251 h 940931"/>
                  <a:gd name="connsiteX1-147" fmla="*/ 302631 w 1098225"/>
                  <a:gd name="connsiteY1-148" fmla="*/ 4271 h 940931"/>
                  <a:gd name="connsiteX2-149" fmla="*/ 5451 w 1098225"/>
                  <a:gd name="connsiteY2-150" fmla="*/ 118571 h 940931"/>
                  <a:gd name="connsiteX3-151" fmla="*/ 147691 w 1098225"/>
                  <a:gd name="connsiteY3-152" fmla="*/ 570691 h 940931"/>
                  <a:gd name="connsiteX4-153" fmla="*/ 599811 w 1098225"/>
                  <a:gd name="connsiteY4-154" fmla="*/ 933911 h 940931"/>
                  <a:gd name="connsiteX5-155" fmla="*/ 1097651 w 1098225"/>
                  <a:gd name="connsiteY5-156" fmla="*/ 240491 h 940931"/>
                  <a:gd name="connsiteX6-157" fmla="*/ 820791 w 1098225"/>
                  <a:gd name="connsiteY6-158" fmla="*/ 32211 h 940931"/>
                  <a:gd name="connsiteX7-159" fmla="*/ 566791 w 1098225"/>
                  <a:gd name="connsiteY7-160" fmla="*/ 225251 h 940931"/>
                  <a:gd name="connsiteX0-161" fmla="*/ 588748 w 1120182"/>
                  <a:gd name="connsiteY0-162" fmla="*/ 227566 h 943300"/>
                  <a:gd name="connsiteX1-163" fmla="*/ 324588 w 1120182"/>
                  <a:gd name="connsiteY1-164" fmla="*/ 6586 h 943300"/>
                  <a:gd name="connsiteX2-165" fmla="*/ 4548 w 1120182"/>
                  <a:gd name="connsiteY2-166" fmla="*/ 105646 h 943300"/>
                  <a:gd name="connsiteX3-167" fmla="*/ 169648 w 1120182"/>
                  <a:gd name="connsiteY3-168" fmla="*/ 573006 h 943300"/>
                  <a:gd name="connsiteX4-169" fmla="*/ 621768 w 1120182"/>
                  <a:gd name="connsiteY4-170" fmla="*/ 936226 h 943300"/>
                  <a:gd name="connsiteX5-171" fmla="*/ 1119608 w 1120182"/>
                  <a:gd name="connsiteY5-172" fmla="*/ 242806 h 943300"/>
                  <a:gd name="connsiteX6-173" fmla="*/ 842748 w 1120182"/>
                  <a:gd name="connsiteY6-174" fmla="*/ 34526 h 943300"/>
                  <a:gd name="connsiteX7-175" fmla="*/ 588748 w 1120182"/>
                  <a:gd name="connsiteY7-176" fmla="*/ 227566 h 943300"/>
                  <a:gd name="connsiteX0-177" fmla="*/ 596127 w 1127561"/>
                  <a:gd name="connsiteY0-178" fmla="*/ 233015 h 948829"/>
                  <a:gd name="connsiteX1-179" fmla="*/ 331967 w 1127561"/>
                  <a:gd name="connsiteY1-180" fmla="*/ 12035 h 948829"/>
                  <a:gd name="connsiteX2-181" fmla="*/ 4307 w 1127561"/>
                  <a:gd name="connsiteY2-182" fmla="*/ 88235 h 948829"/>
                  <a:gd name="connsiteX3-183" fmla="*/ 177027 w 1127561"/>
                  <a:gd name="connsiteY3-184" fmla="*/ 578455 h 948829"/>
                  <a:gd name="connsiteX4-185" fmla="*/ 629147 w 1127561"/>
                  <a:gd name="connsiteY4-186" fmla="*/ 941675 h 948829"/>
                  <a:gd name="connsiteX5-187" fmla="*/ 1126987 w 1127561"/>
                  <a:gd name="connsiteY5-188" fmla="*/ 248255 h 948829"/>
                  <a:gd name="connsiteX6-189" fmla="*/ 850127 w 1127561"/>
                  <a:gd name="connsiteY6-190" fmla="*/ 39975 h 948829"/>
                  <a:gd name="connsiteX7-191" fmla="*/ 596127 w 1127561"/>
                  <a:gd name="connsiteY7-192" fmla="*/ 233015 h 948829"/>
                  <a:gd name="connsiteX0-193" fmla="*/ 596471 w 1127905"/>
                  <a:gd name="connsiteY0-194" fmla="*/ 287455 h 1003269"/>
                  <a:gd name="connsiteX1-195" fmla="*/ 339931 w 1127905"/>
                  <a:gd name="connsiteY1-196" fmla="*/ 5515 h 1003269"/>
                  <a:gd name="connsiteX2-197" fmla="*/ 4651 w 1127905"/>
                  <a:gd name="connsiteY2-198" fmla="*/ 142675 h 1003269"/>
                  <a:gd name="connsiteX3-199" fmla="*/ 177371 w 1127905"/>
                  <a:gd name="connsiteY3-200" fmla="*/ 632895 h 1003269"/>
                  <a:gd name="connsiteX4-201" fmla="*/ 629491 w 1127905"/>
                  <a:gd name="connsiteY4-202" fmla="*/ 996115 h 1003269"/>
                  <a:gd name="connsiteX5-203" fmla="*/ 1127331 w 1127905"/>
                  <a:gd name="connsiteY5-204" fmla="*/ 302695 h 1003269"/>
                  <a:gd name="connsiteX6-205" fmla="*/ 850471 w 1127905"/>
                  <a:gd name="connsiteY6-206" fmla="*/ 94415 h 1003269"/>
                  <a:gd name="connsiteX7-207" fmla="*/ 596471 w 1127905"/>
                  <a:gd name="connsiteY7-208" fmla="*/ 287455 h 1003269"/>
                  <a:gd name="connsiteX0-209" fmla="*/ 596471 w 1128002"/>
                  <a:gd name="connsiteY0-210" fmla="*/ 287455 h 1003269"/>
                  <a:gd name="connsiteX1-211" fmla="*/ 339931 w 1128002"/>
                  <a:gd name="connsiteY1-212" fmla="*/ 5515 h 1003269"/>
                  <a:gd name="connsiteX2-213" fmla="*/ 4651 w 1128002"/>
                  <a:gd name="connsiteY2-214" fmla="*/ 142675 h 1003269"/>
                  <a:gd name="connsiteX3-215" fmla="*/ 177371 w 1128002"/>
                  <a:gd name="connsiteY3-216" fmla="*/ 632895 h 1003269"/>
                  <a:gd name="connsiteX4-217" fmla="*/ 629491 w 1128002"/>
                  <a:gd name="connsiteY4-218" fmla="*/ 996115 h 1003269"/>
                  <a:gd name="connsiteX5-219" fmla="*/ 1127331 w 1128002"/>
                  <a:gd name="connsiteY5-220" fmla="*/ 302695 h 1003269"/>
                  <a:gd name="connsiteX6-221" fmla="*/ 880951 w 1128002"/>
                  <a:gd name="connsiteY6-222" fmla="*/ 56315 h 1003269"/>
                  <a:gd name="connsiteX7-223" fmla="*/ 596471 w 1128002"/>
                  <a:gd name="connsiteY7-224" fmla="*/ 287455 h 1003269"/>
                  <a:gd name="connsiteX0-225" fmla="*/ 596471 w 1173605"/>
                  <a:gd name="connsiteY0-226" fmla="*/ 287455 h 1003552"/>
                  <a:gd name="connsiteX1-227" fmla="*/ 339931 w 1173605"/>
                  <a:gd name="connsiteY1-228" fmla="*/ 5515 h 1003552"/>
                  <a:gd name="connsiteX2-229" fmla="*/ 4651 w 1173605"/>
                  <a:gd name="connsiteY2-230" fmla="*/ 142675 h 1003552"/>
                  <a:gd name="connsiteX3-231" fmla="*/ 177371 w 1173605"/>
                  <a:gd name="connsiteY3-232" fmla="*/ 632895 h 1003552"/>
                  <a:gd name="connsiteX4-233" fmla="*/ 629491 w 1173605"/>
                  <a:gd name="connsiteY4-234" fmla="*/ 996115 h 1003552"/>
                  <a:gd name="connsiteX5-235" fmla="*/ 1173051 w 1173605"/>
                  <a:gd name="connsiteY5-236" fmla="*/ 295075 h 1003552"/>
                  <a:gd name="connsiteX6-237" fmla="*/ 880951 w 1173605"/>
                  <a:gd name="connsiteY6-238" fmla="*/ 56315 h 1003552"/>
                  <a:gd name="connsiteX7-239" fmla="*/ 596471 w 1173605"/>
                  <a:gd name="connsiteY7-240" fmla="*/ 287455 h 1003552"/>
                  <a:gd name="connsiteX0-241" fmla="*/ 603276 w 1180410"/>
                  <a:gd name="connsiteY0-242" fmla="*/ 287693 h 1005272"/>
                  <a:gd name="connsiteX1-243" fmla="*/ 346736 w 1180410"/>
                  <a:gd name="connsiteY1-244" fmla="*/ 5753 h 1005272"/>
                  <a:gd name="connsiteX2-245" fmla="*/ 11456 w 1180410"/>
                  <a:gd name="connsiteY2-246" fmla="*/ 142913 h 1005272"/>
                  <a:gd name="connsiteX3-247" fmla="*/ 130836 w 1180410"/>
                  <a:gd name="connsiteY3-248" fmla="*/ 655993 h 1005272"/>
                  <a:gd name="connsiteX4-249" fmla="*/ 636296 w 1180410"/>
                  <a:gd name="connsiteY4-250" fmla="*/ 996353 h 1005272"/>
                  <a:gd name="connsiteX5-251" fmla="*/ 1179856 w 1180410"/>
                  <a:gd name="connsiteY5-252" fmla="*/ 295313 h 1005272"/>
                  <a:gd name="connsiteX6-253" fmla="*/ 887756 w 1180410"/>
                  <a:gd name="connsiteY6-254" fmla="*/ 56553 h 1005272"/>
                  <a:gd name="connsiteX7-255" fmla="*/ 603276 w 1180410"/>
                  <a:gd name="connsiteY7-256" fmla="*/ 287693 h 1005272"/>
                  <a:gd name="connsiteX0-257" fmla="*/ 604313 w 1181447"/>
                  <a:gd name="connsiteY0-258" fmla="*/ 287693 h 1027612"/>
                  <a:gd name="connsiteX1-259" fmla="*/ 347773 w 1181447"/>
                  <a:gd name="connsiteY1-260" fmla="*/ 5753 h 1027612"/>
                  <a:gd name="connsiteX2-261" fmla="*/ 12493 w 1181447"/>
                  <a:gd name="connsiteY2-262" fmla="*/ 142913 h 1027612"/>
                  <a:gd name="connsiteX3-263" fmla="*/ 131873 w 1181447"/>
                  <a:gd name="connsiteY3-264" fmla="*/ 655993 h 1027612"/>
                  <a:gd name="connsiteX4-265" fmla="*/ 690673 w 1181447"/>
                  <a:gd name="connsiteY4-266" fmla="*/ 1019213 h 1027612"/>
                  <a:gd name="connsiteX5-267" fmla="*/ 1180893 w 1181447"/>
                  <a:gd name="connsiteY5-268" fmla="*/ 295313 h 1027612"/>
                  <a:gd name="connsiteX6-269" fmla="*/ 888793 w 1181447"/>
                  <a:gd name="connsiteY6-270" fmla="*/ 56553 h 1027612"/>
                  <a:gd name="connsiteX7-271" fmla="*/ 604313 w 1181447"/>
                  <a:gd name="connsiteY7-272" fmla="*/ 287693 h 1027612"/>
                  <a:gd name="connsiteX0-273" fmla="*/ 604313 w 1181465"/>
                  <a:gd name="connsiteY0-274" fmla="*/ 287693 h 1027612"/>
                  <a:gd name="connsiteX1-275" fmla="*/ 347773 w 1181465"/>
                  <a:gd name="connsiteY1-276" fmla="*/ 5753 h 1027612"/>
                  <a:gd name="connsiteX2-277" fmla="*/ 12493 w 1181465"/>
                  <a:gd name="connsiteY2-278" fmla="*/ 142913 h 1027612"/>
                  <a:gd name="connsiteX3-279" fmla="*/ 131873 w 1181465"/>
                  <a:gd name="connsiteY3-280" fmla="*/ 655993 h 1027612"/>
                  <a:gd name="connsiteX4-281" fmla="*/ 690673 w 1181465"/>
                  <a:gd name="connsiteY4-282" fmla="*/ 1019213 h 1027612"/>
                  <a:gd name="connsiteX5-283" fmla="*/ 1180893 w 1181465"/>
                  <a:gd name="connsiteY5-284" fmla="*/ 295313 h 1027612"/>
                  <a:gd name="connsiteX6-285" fmla="*/ 888793 w 1181465"/>
                  <a:gd name="connsiteY6-286" fmla="*/ 56553 h 1027612"/>
                  <a:gd name="connsiteX7-287" fmla="*/ 604313 w 1181465"/>
                  <a:gd name="connsiteY7-288" fmla="*/ 287693 h 1027612"/>
                  <a:gd name="connsiteX0-289" fmla="*/ 604313 w 1181465"/>
                  <a:gd name="connsiteY0-290" fmla="*/ 288511 h 1028430"/>
                  <a:gd name="connsiteX1-291" fmla="*/ 347773 w 1181465"/>
                  <a:gd name="connsiteY1-292" fmla="*/ 6571 h 1028430"/>
                  <a:gd name="connsiteX2-293" fmla="*/ 12493 w 1181465"/>
                  <a:gd name="connsiteY2-294" fmla="*/ 143731 h 1028430"/>
                  <a:gd name="connsiteX3-295" fmla="*/ 131873 w 1181465"/>
                  <a:gd name="connsiteY3-296" fmla="*/ 656811 h 1028430"/>
                  <a:gd name="connsiteX4-297" fmla="*/ 690673 w 1181465"/>
                  <a:gd name="connsiteY4-298" fmla="*/ 1020031 h 1028430"/>
                  <a:gd name="connsiteX5-299" fmla="*/ 1180893 w 1181465"/>
                  <a:gd name="connsiteY5-300" fmla="*/ 296131 h 1028430"/>
                  <a:gd name="connsiteX6-301" fmla="*/ 888793 w 1181465"/>
                  <a:gd name="connsiteY6-302" fmla="*/ 57371 h 1028430"/>
                  <a:gd name="connsiteX7-303" fmla="*/ 604313 w 1181465"/>
                  <a:gd name="connsiteY7-304" fmla="*/ 288511 h 1028430"/>
                  <a:gd name="connsiteX0-305" fmla="*/ 604313 w 1181465"/>
                  <a:gd name="connsiteY0-306" fmla="*/ 270887 h 1010806"/>
                  <a:gd name="connsiteX1-307" fmla="*/ 347773 w 1181465"/>
                  <a:gd name="connsiteY1-308" fmla="*/ 7997 h 1010806"/>
                  <a:gd name="connsiteX2-309" fmla="*/ 12493 w 1181465"/>
                  <a:gd name="connsiteY2-310" fmla="*/ 126107 h 1010806"/>
                  <a:gd name="connsiteX3-311" fmla="*/ 131873 w 1181465"/>
                  <a:gd name="connsiteY3-312" fmla="*/ 639187 h 1010806"/>
                  <a:gd name="connsiteX4-313" fmla="*/ 690673 w 1181465"/>
                  <a:gd name="connsiteY4-314" fmla="*/ 1002407 h 1010806"/>
                  <a:gd name="connsiteX5-315" fmla="*/ 1180893 w 1181465"/>
                  <a:gd name="connsiteY5-316" fmla="*/ 278507 h 1010806"/>
                  <a:gd name="connsiteX6-317" fmla="*/ 888793 w 1181465"/>
                  <a:gd name="connsiteY6-318" fmla="*/ 39747 h 1010806"/>
                  <a:gd name="connsiteX7-319" fmla="*/ 604313 w 1181465"/>
                  <a:gd name="connsiteY7-320" fmla="*/ 270887 h 1010806"/>
                  <a:gd name="connsiteX0-321" fmla="*/ 621462 w 1198614"/>
                  <a:gd name="connsiteY0-322" fmla="*/ 289918 h 1029837"/>
                  <a:gd name="connsiteX1-323" fmla="*/ 364922 w 1198614"/>
                  <a:gd name="connsiteY1-324" fmla="*/ 27028 h 1029837"/>
                  <a:gd name="connsiteX2-325" fmla="*/ 29642 w 1198614"/>
                  <a:gd name="connsiteY2-326" fmla="*/ 145138 h 1029837"/>
                  <a:gd name="connsiteX3-327" fmla="*/ 149022 w 1198614"/>
                  <a:gd name="connsiteY3-328" fmla="*/ 658218 h 1029837"/>
                  <a:gd name="connsiteX4-329" fmla="*/ 707822 w 1198614"/>
                  <a:gd name="connsiteY4-330" fmla="*/ 1021438 h 1029837"/>
                  <a:gd name="connsiteX5-331" fmla="*/ 1198042 w 1198614"/>
                  <a:gd name="connsiteY5-332" fmla="*/ 297538 h 1029837"/>
                  <a:gd name="connsiteX6-333" fmla="*/ 905942 w 1198614"/>
                  <a:gd name="connsiteY6-334" fmla="*/ 58778 h 1029837"/>
                  <a:gd name="connsiteX7-335" fmla="*/ 621462 w 1198614"/>
                  <a:gd name="connsiteY7-336" fmla="*/ 289918 h 1029837"/>
                  <a:gd name="connsiteX0-337" fmla="*/ 621462 w 1198614"/>
                  <a:gd name="connsiteY0-338" fmla="*/ 309380 h 1049299"/>
                  <a:gd name="connsiteX1-339" fmla="*/ 364922 w 1198614"/>
                  <a:gd name="connsiteY1-340" fmla="*/ 46490 h 1049299"/>
                  <a:gd name="connsiteX2-341" fmla="*/ 29642 w 1198614"/>
                  <a:gd name="connsiteY2-342" fmla="*/ 164600 h 1049299"/>
                  <a:gd name="connsiteX3-343" fmla="*/ 149022 w 1198614"/>
                  <a:gd name="connsiteY3-344" fmla="*/ 677680 h 1049299"/>
                  <a:gd name="connsiteX4-345" fmla="*/ 707822 w 1198614"/>
                  <a:gd name="connsiteY4-346" fmla="*/ 1040900 h 1049299"/>
                  <a:gd name="connsiteX5-347" fmla="*/ 1198042 w 1198614"/>
                  <a:gd name="connsiteY5-348" fmla="*/ 317000 h 1049299"/>
                  <a:gd name="connsiteX6-349" fmla="*/ 905942 w 1198614"/>
                  <a:gd name="connsiteY6-350" fmla="*/ 78240 h 1049299"/>
                  <a:gd name="connsiteX7-351" fmla="*/ 621462 w 1198614"/>
                  <a:gd name="connsiteY7-352" fmla="*/ 309380 h 1049299"/>
                  <a:gd name="connsiteX0-353" fmla="*/ 621462 w 1198614"/>
                  <a:gd name="connsiteY0-354" fmla="*/ 305247 h 1045166"/>
                  <a:gd name="connsiteX1-355" fmla="*/ 364922 w 1198614"/>
                  <a:gd name="connsiteY1-356" fmla="*/ 42357 h 1045166"/>
                  <a:gd name="connsiteX2-357" fmla="*/ 29642 w 1198614"/>
                  <a:gd name="connsiteY2-358" fmla="*/ 160467 h 1045166"/>
                  <a:gd name="connsiteX3-359" fmla="*/ 149022 w 1198614"/>
                  <a:gd name="connsiteY3-360" fmla="*/ 673547 h 1045166"/>
                  <a:gd name="connsiteX4-361" fmla="*/ 707822 w 1198614"/>
                  <a:gd name="connsiteY4-362" fmla="*/ 1036767 h 1045166"/>
                  <a:gd name="connsiteX5-363" fmla="*/ 1198042 w 1198614"/>
                  <a:gd name="connsiteY5-364" fmla="*/ 312867 h 1045166"/>
                  <a:gd name="connsiteX6-365" fmla="*/ 905942 w 1198614"/>
                  <a:gd name="connsiteY6-366" fmla="*/ 74107 h 1045166"/>
                  <a:gd name="connsiteX7-367" fmla="*/ 621462 w 1198614"/>
                  <a:gd name="connsiteY7-368" fmla="*/ 305247 h 1045166"/>
                  <a:gd name="connsiteX0-369" fmla="*/ 603989 w 1181141"/>
                  <a:gd name="connsiteY0-370" fmla="*/ 283425 h 1023344"/>
                  <a:gd name="connsiteX1-371" fmla="*/ 342687 w 1181141"/>
                  <a:gd name="connsiteY1-372" fmla="*/ 22916 h 1023344"/>
                  <a:gd name="connsiteX2-373" fmla="*/ 12169 w 1181141"/>
                  <a:gd name="connsiteY2-374" fmla="*/ 138645 h 1023344"/>
                  <a:gd name="connsiteX3-375" fmla="*/ 131549 w 1181141"/>
                  <a:gd name="connsiteY3-376" fmla="*/ 651725 h 1023344"/>
                  <a:gd name="connsiteX4-377" fmla="*/ 690349 w 1181141"/>
                  <a:gd name="connsiteY4-378" fmla="*/ 1014945 h 1023344"/>
                  <a:gd name="connsiteX5-379" fmla="*/ 1180569 w 1181141"/>
                  <a:gd name="connsiteY5-380" fmla="*/ 291045 h 1023344"/>
                  <a:gd name="connsiteX6-381" fmla="*/ 888469 w 1181141"/>
                  <a:gd name="connsiteY6-382" fmla="*/ 52285 h 1023344"/>
                  <a:gd name="connsiteX7-383" fmla="*/ 603989 w 1181141"/>
                  <a:gd name="connsiteY7-384" fmla="*/ 283425 h 1023344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</a:cxnLst>
                <a:rect l="l" t="t" r="r" b="b"/>
                <a:pathLst>
                  <a:path w="1181141" h="1023344">
                    <a:moveTo>
                      <a:pt x="603989" y="283425"/>
                    </a:moveTo>
                    <a:cubicBezTo>
                      <a:pt x="513025" y="278530"/>
                      <a:pt x="457993" y="85147"/>
                      <a:pt x="342687" y="22916"/>
                    </a:cubicBezTo>
                    <a:cubicBezTo>
                      <a:pt x="227381" y="-39315"/>
                      <a:pt x="47359" y="33844"/>
                      <a:pt x="12169" y="138645"/>
                    </a:cubicBezTo>
                    <a:cubicBezTo>
                      <a:pt x="-23021" y="243447"/>
                      <a:pt x="18519" y="505675"/>
                      <a:pt x="131549" y="651725"/>
                    </a:cubicBezTo>
                    <a:cubicBezTo>
                      <a:pt x="244579" y="797775"/>
                      <a:pt x="515512" y="1075058"/>
                      <a:pt x="690349" y="1014945"/>
                    </a:cubicBezTo>
                    <a:cubicBezTo>
                      <a:pt x="865186" y="954832"/>
                      <a:pt x="1167869" y="460378"/>
                      <a:pt x="1180569" y="291045"/>
                    </a:cubicBezTo>
                    <a:cubicBezTo>
                      <a:pt x="1193269" y="121712"/>
                      <a:pt x="991710" y="10692"/>
                      <a:pt x="888469" y="52285"/>
                    </a:cubicBezTo>
                    <a:cubicBezTo>
                      <a:pt x="785228" y="93878"/>
                      <a:pt x="694953" y="288320"/>
                      <a:pt x="603989" y="283425"/>
                    </a:cubicBezTo>
                    <a:close/>
                  </a:path>
                </a:pathLst>
              </a:custGeom>
              <a:solidFill>
                <a:srgbClr val="FCCCE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45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2" name="任意多边形: 形状 14"/>
              <p:cNvSpPr/>
              <p:nvPr/>
            </p:nvSpPr>
            <p:spPr>
              <a:xfrm>
                <a:off x="9497060" y="1868478"/>
                <a:ext cx="267094" cy="234557"/>
              </a:xfrm>
              <a:custGeom>
                <a:avLst/>
                <a:gdLst>
                  <a:gd name="connsiteX0" fmla="*/ 639965 w 1300668"/>
                  <a:gd name="connsiteY0" fmla="*/ 295844 h 1024714"/>
                  <a:gd name="connsiteX1" fmla="*/ 436765 w 1300668"/>
                  <a:gd name="connsiteY1" fmla="*/ 29144 h 1024714"/>
                  <a:gd name="connsiteX2" fmla="*/ 17665 w 1300668"/>
                  <a:gd name="connsiteY2" fmla="*/ 143444 h 1024714"/>
                  <a:gd name="connsiteX3" fmla="*/ 144665 w 1300668"/>
                  <a:gd name="connsiteY3" fmla="*/ 511744 h 1024714"/>
                  <a:gd name="connsiteX4" fmla="*/ 741565 w 1300668"/>
                  <a:gd name="connsiteY4" fmla="*/ 1019744 h 1024714"/>
                  <a:gd name="connsiteX5" fmla="*/ 1300365 w 1300668"/>
                  <a:gd name="connsiteY5" fmla="*/ 181544 h 1024714"/>
                  <a:gd name="connsiteX6" fmla="*/ 817765 w 1300668"/>
                  <a:gd name="connsiteY6" fmla="*/ 3744 h 1024714"/>
                  <a:gd name="connsiteX7" fmla="*/ 639965 w 1300668"/>
                  <a:gd name="connsiteY7" fmla="*/ 295844 h 1024714"/>
                  <a:gd name="connsiteX0-1" fmla="*/ 639965 w 1300768"/>
                  <a:gd name="connsiteY0-2" fmla="*/ 272650 h 1001520"/>
                  <a:gd name="connsiteX1-3" fmla="*/ 436765 w 1300768"/>
                  <a:gd name="connsiteY1-4" fmla="*/ 5950 h 1001520"/>
                  <a:gd name="connsiteX2-5" fmla="*/ 17665 w 1300768"/>
                  <a:gd name="connsiteY2-6" fmla="*/ 120250 h 1001520"/>
                  <a:gd name="connsiteX3-7" fmla="*/ 144665 w 1300768"/>
                  <a:gd name="connsiteY3-8" fmla="*/ 488550 h 1001520"/>
                  <a:gd name="connsiteX4-9" fmla="*/ 741565 w 1300768"/>
                  <a:gd name="connsiteY4-10" fmla="*/ 996550 h 1001520"/>
                  <a:gd name="connsiteX5-11" fmla="*/ 1300365 w 1300768"/>
                  <a:gd name="connsiteY5-12" fmla="*/ 158350 h 1001520"/>
                  <a:gd name="connsiteX6-13" fmla="*/ 916825 w 1300768"/>
                  <a:gd name="connsiteY6-14" fmla="*/ 41510 h 1001520"/>
                  <a:gd name="connsiteX7-15" fmla="*/ 639965 w 1300768"/>
                  <a:gd name="connsiteY7-16" fmla="*/ 272650 h 1001520"/>
                  <a:gd name="connsiteX0-17" fmla="*/ 639965 w 1255114"/>
                  <a:gd name="connsiteY0-18" fmla="*/ 272650 h 999147"/>
                  <a:gd name="connsiteX1-19" fmla="*/ 436765 w 1255114"/>
                  <a:gd name="connsiteY1-20" fmla="*/ 5950 h 999147"/>
                  <a:gd name="connsiteX2-21" fmla="*/ 17665 w 1255114"/>
                  <a:gd name="connsiteY2-22" fmla="*/ 120250 h 999147"/>
                  <a:gd name="connsiteX3-23" fmla="*/ 144665 w 1255114"/>
                  <a:gd name="connsiteY3-24" fmla="*/ 488550 h 999147"/>
                  <a:gd name="connsiteX4-25" fmla="*/ 741565 w 1255114"/>
                  <a:gd name="connsiteY4-26" fmla="*/ 996550 h 999147"/>
                  <a:gd name="connsiteX5-27" fmla="*/ 1254645 w 1255114"/>
                  <a:gd name="connsiteY5-28" fmla="*/ 257410 h 999147"/>
                  <a:gd name="connsiteX6-29" fmla="*/ 916825 w 1255114"/>
                  <a:gd name="connsiteY6-30" fmla="*/ 41510 h 999147"/>
                  <a:gd name="connsiteX7-31" fmla="*/ 639965 w 1255114"/>
                  <a:gd name="connsiteY7-32" fmla="*/ 272650 h 999147"/>
                  <a:gd name="connsiteX0-33" fmla="*/ 626545 w 1241694"/>
                  <a:gd name="connsiteY0-34" fmla="*/ 274485 h 1006887"/>
                  <a:gd name="connsiteX1-35" fmla="*/ 423345 w 1241694"/>
                  <a:gd name="connsiteY1-36" fmla="*/ 7785 h 1006887"/>
                  <a:gd name="connsiteX2-37" fmla="*/ 4245 w 1241694"/>
                  <a:gd name="connsiteY2-38" fmla="*/ 122085 h 1006887"/>
                  <a:gd name="connsiteX3-39" fmla="*/ 237925 w 1241694"/>
                  <a:gd name="connsiteY3-40" fmla="*/ 627545 h 1006887"/>
                  <a:gd name="connsiteX4-41" fmla="*/ 728145 w 1241694"/>
                  <a:gd name="connsiteY4-42" fmla="*/ 998385 h 1006887"/>
                  <a:gd name="connsiteX5-43" fmla="*/ 1241225 w 1241694"/>
                  <a:gd name="connsiteY5-44" fmla="*/ 259245 h 1006887"/>
                  <a:gd name="connsiteX6-45" fmla="*/ 903405 w 1241694"/>
                  <a:gd name="connsiteY6-46" fmla="*/ 43345 h 1006887"/>
                  <a:gd name="connsiteX7-47" fmla="*/ 626545 w 1241694"/>
                  <a:gd name="connsiteY7-48" fmla="*/ 274485 h 1006887"/>
                  <a:gd name="connsiteX0-49" fmla="*/ 538375 w 1153524"/>
                  <a:gd name="connsiteY0-50" fmla="*/ 268848 h 1001039"/>
                  <a:gd name="connsiteX1-51" fmla="*/ 335175 w 1153524"/>
                  <a:gd name="connsiteY1-52" fmla="*/ 2148 h 1001039"/>
                  <a:gd name="connsiteX2-53" fmla="*/ 7515 w 1153524"/>
                  <a:gd name="connsiteY2-54" fmla="*/ 169788 h 1001039"/>
                  <a:gd name="connsiteX3-55" fmla="*/ 149755 w 1153524"/>
                  <a:gd name="connsiteY3-56" fmla="*/ 621908 h 1001039"/>
                  <a:gd name="connsiteX4-57" fmla="*/ 639975 w 1153524"/>
                  <a:gd name="connsiteY4-58" fmla="*/ 992748 h 1001039"/>
                  <a:gd name="connsiteX5-59" fmla="*/ 1153055 w 1153524"/>
                  <a:gd name="connsiteY5-60" fmla="*/ 253608 h 1001039"/>
                  <a:gd name="connsiteX6-61" fmla="*/ 815235 w 1153524"/>
                  <a:gd name="connsiteY6-62" fmla="*/ 37708 h 1001039"/>
                  <a:gd name="connsiteX7-63" fmla="*/ 538375 w 1153524"/>
                  <a:gd name="connsiteY7-64" fmla="*/ 268848 h 1001039"/>
                  <a:gd name="connsiteX0-65" fmla="*/ 536664 w 1151813"/>
                  <a:gd name="connsiteY0-66" fmla="*/ 231233 h 963424"/>
                  <a:gd name="connsiteX1-67" fmla="*/ 302984 w 1151813"/>
                  <a:gd name="connsiteY1-68" fmla="*/ 17873 h 963424"/>
                  <a:gd name="connsiteX2-69" fmla="*/ 5804 w 1151813"/>
                  <a:gd name="connsiteY2-70" fmla="*/ 132173 h 963424"/>
                  <a:gd name="connsiteX3-71" fmla="*/ 148044 w 1151813"/>
                  <a:gd name="connsiteY3-72" fmla="*/ 584293 h 963424"/>
                  <a:gd name="connsiteX4-73" fmla="*/ 638264 w 1151813"/>
                  <a:gd name="connsiteY4-74" fmla="*/ 955133 h 963424"/>
                  <a:gd name="connsiteX5-75" fmla="*/ 1151344 w 1151813"/>
                  <a:gd name="connsiteY5-76" fmla="*/ 215993 h 963424"/>
                  <a:gd name="connsiteX6-77" fmla="*/ 813524 w 1151813"/>
                  <a:gd name="connsiteY6-78" fmla="*/ 93 h 963424"/>
                  <a:gd name="connsiteX7-79" fmla="*/ 536664 w 1151813"/>
                  <a:gd name="connsiteY7-80" fmla="*/ 231233 h 963424"/>
                  <a:gd name="connsiteX0-81" fmla="*/ 574764 w 1151802"/>
                  <a:gd name="connsiteY0-82" fmla="*/ 254501 h 963832"/>
                  <a:gd name="connsiteX1-83" fmla="*/ 302984 w 1151802"/>
                  <a:gd name="connsiteY1-84" fmla="*/ 18281 h 963832"/>
                  <a:gd name="connsiteX2-85" fmla="*/ 5804 w 1151802"/>
                  <a:gd name="connsiteY2-86" fmla="*/ 132581 h 963832"/>
                  <a:gd name="connsiteX3-87" fmla="*/ 148044 w 1151802"/>
                  <a:gd name="connsiteY3-88" fmla="*/ 584701 h 963832"/>
                  <a:gd name="connsiteX4-89" fmla="*/ 638264 w 1151802"/>
                  <a:gd name="connsiteY4-90" fmla="*/ 955541 h 963832"/>
                  <a:gd name="connsiteX5-91" fmla="*/ 1151344 w 1151802"/>
                  <a:gd name="connsiteY5-92" fmla="*/ 216401 h 963832"/>
                  <a:gd name="connsiteX6-93" fmla="*/ 813524 w 1151802"/>
                  <a:gd name="connsiteY6-94" fmla="*/ 501 h 963832"/>
                  <a:gd name="connsiteX7-95" fmla="*/ 574764 w 1151802"/>
                  <a:gd name="connsiteY7-96" fmla="*/ 254501 h 963832"/>
                  <a:gd name="connsiteX0-97" fmla="*/ 574764 w 1151816"/>
                  <a:gd name="connsiteY0-98" fmla="*/ 241366 h 950697"/>
                  <a:gd name="connsiteX1-99" fmla="*/ 302984 w 1151816"/>
                  <a:gd name="connsiteY1-100" fmla="*/ 5146 h 950697"/>
                  <a:gd name="connsiteX2-101" fmla="*/ 5804 w 1151816"/>
                  <a:gd name="connsiteY2-102" fmla="*/ 119446 h 950697"/>
                  <a:gd name="connsiteX3-103" fmla="*/ 148044 w 1151816"/>
                  <a:gd name="connsiteY3-104" fmla="*/ 571566 h 950697"/>
                  <a:gd name="connsiteX4-105" fmla="*/ 638264 w 1151816"/>
                  <a:gd name="connsiteY4-106" fmla="*/ 942406 h 950697"/>
                  <a:gd name="connsiteX5-107" fmla="*/ 1151344 w 1151816"/>
                  <a:gd name="connsiteY5-108" fmla="*/ 203266 h 950697"/>
                  <a:gd name="connsiteX6-109" fmla="*/ 821144 w 1151816"/>
                  <a:gd name="connsiteY6-110" fmla="*/ 33086 h 950697"/>
                  <a:gd name="connsiteX7-111" fmla="*/ 574764 w 1151816"/>
                  <a:gd name="connsiteY7-112" fmla="*/ 241366 h 950697"/>
                  <a:gd name="connsiteX0-113" fmla="*/ 574764 w 1098575"/>
                  <a:gd name="connsiteY0-114" fmla="*/ 241366 h 949292"/>
                  <a:gd name="connsiteX1-115" fmla="*/ 302984 w 1098575"/>
                  <a:gd name="connsiteY1-116" fmla="*/ 5146 h 949292"/>
                  <a:gd name="connsiteX2-117" fmla="*/ 5804 w 1098575"/>
                  <a:gd name="connsiteY2-118" fmla="*/ 119446 h 949292"/>
                  <a:gd name="connsiteX3-119" fmla="*/ 148044 w 1098575"/>
                  <a:gd name="connsiteY3-120" fmla="*/ 571566 h 949292"/>
                  <a:gd name="connsiteX4-121" fmla="*/ 638264 w 1098575"/>
                  <a:gd name="connsiteY4-122" fmla="*/ 942406 h 949292"/>
                  <a:gd name="connsiteX5-123" fmla="*/ 1098004 w 1098575"/>
                  <a:gd name="connsiteY5-124" fmla="*/ 241366 h 949292"/>
                  <a:gd name="connsiteX6-125" fmla="*/ 821144 w 1098575"/>
                  <a:gd name="connsiteY6-126" fmla="*/ 33086 h 949292"/>
                  <a:gd name="connsiteX7-127" fmla="*/ 574764 w 1098575"/>
                  <a:gd name="connsiteY7-128" fmla="*/ 241366 h 949292"/>
                  <a:gd name="connsiteX0-129" fmla="*/ 567144 w 1098578"/>
                  <a:gd name="connsiteY0-130" fmla="*/ 225251 h 948417"/>
                  <a:gd name="connsiteX1-131" fmla="*/ 302984 w 1098578"/>
                  <a:gd name="connsiteY1-132" fmla="*/ 4271 h 948417"/>
                  <a:gd name="connsiteX2-133" fmla="*/ 5804 w 1098578"/>
                  <a:gd name="connsiteY2-134" fmla="*/ 118571 h 948417"/>
                  <a:gd name="connsiteX3-135" fmla="*/ 148044 w 1098578"/>
                  <a:gd name="connsiteY3-136" fmla="*/ 570691 h 948417"/>
                  <a:gd name="connsiteX4-137" fmla="*/ 638264 w 1098578"/>
                  <a:gd name="connsiteY4-138" fmla="*/ 941531 h 948417"/>
                  <a:gd name="connsiteX5-139" fmla="*/ 1098004 w 1098578"/>
                  <a:gd name="connsiteY5-140" fmla="*/ 240491 h 948417"/>
                  <a:gd name="connsiteX6-141" fmla="*/ 821144 w 1098578"/>
                  <a:gd name="connsiteY6-142" fmla="*/ 32211 h 948417"/>
                  <a:gd name="connsiteX7-143" fmla="*/ 567144 w 1098578"/>
                  <a:gd name="connsiteY7-144" fmla="*/ 225251 h 948417"/>
                  <a:gd name="connsiteX0-145" fmla="*/ 566791 w 1098225"/>
                  <a:gd name="connsiteY0-146" fmla="*/ 225251 h 940931"/>
                  <a:gd name="connsiteX1-147" fmla="*/ 302631 w 1098225"/>
                  <a:gd name="connsiteY1-148" fmla="*/ 4271 h 940931"/>
                  <a:gd name="connsiteX2-149" fmla="*/ 5451 w 1098225"/>
                  <a:gd name="connsiteY2-150" fmla="*/ 118571 h 940931"/>
                  <a:gd name="connsiteX3-151" fmla="*/ 147691 w 1098225"/>
                  <a:gd name="connsiteY3-152" fmla="*/ 570691 h 940931"/>
                  <a:gd name="connsiteX4-153" fmla="*/ 599811 w 1098225"/>
                  <a:gd name="connsiteY4-154" fmla="*/ 933911 h 940931"/>
                  <a:gd name="connsiteX5-155" fmla="*/ 1097651 w 1098225"/>
                  <a:gd name="connsiteY5-156" fmla="*/ 240491 h 940931"/>
                  <a:gd name="connsiteX6-157" fmla="*/ 820791 w 1098225"/>
                  <a:gd name="connsiteY6-158" fmla="*/ 32211 h 940931"/>
                  <a:gd name="connsiteX7-159" fmla="*/ 566791 w 1098225"/>
                  <a:gd name="connsiteY7-160" fmla="*/ 225251 h 940931"/>
                  <a:gd name="connsiteX0-161" fmla="*/ 588748 w 1120182"/>
                  <a:gd name="connsiteY0-162" fmla="*/ 227566 h 943300"/>
                  <a:gd name="connsiteX1-163" fmla="*/ 324588 w 1120182"/>
                  <a:gd name="connsiteY1-164" fmla="*/ 6586 h 943300"/>
                  <a:gd name="connsiteX2-165" fmla="*/ 4548 w 1120182"/>
                  <a:gd name="connsiteY2-166" fmla="*/ 105646 h 943300"/>
                  <a:gd name="connsiteX3-167" fmla="*/ 169648 w 1120182"/>
                  <a:gd name="connsiteY3-168" fmla="*/ 573006 h 943300"/>
                  <a:gd name="connsiteX4-169" fmla="*/ 621768 w 1120182"/>
                  <a:gd name="connsiteY4-170" fmla="*/ 936226 h 943300"/>
                  <a:gd name="connsiteX5-171" fmla="*/ 1119608 w 1120182"/>
                  <a:gd name="connsiteY5-172" fmla="*/ 242806 h 943300"/>
                  <a:gd name="connsiteX6-173" fmla="*/ 842748 w 1120182"/>
                  <a:gd name="connsiteY6-174" fmla="*/ 34526 h 943300"/>
                  <a:gd name="connsiteX7-175" fmla="*/ 588748 w 1120182"/>
                  <a:gd name="connsiteY7-176" fmla="*/ 227566 h 943300"/>
                  <a:gd name="connsiteX0-177" fmla="*/ 596127 w 1127561"/>
                  <a:gd name="connsiteY0-178" fmla="*/ 233015 h 948829"/>
                  <a:gd name="connsiteX1-179" fmla="*/ 331967 w 1127561"/>
                  <a:gd name="connsiteY1-180" fmla="*/ 12035 h 948829"/>
                  <a:gd name="connsiteX2-181" fmla="*/ 4307 w 1127561"/>
                  <a:gd name="connsiteY2-182" fmla="*/ 88235 h 948829"/>
                  <a:gd name="connsiteX3-183" fmla="*/ 177027 w 1127561"/>
                  <a:gd name="connsiteY3-184" fmla="*/ 578455 h 948829"/>
                  <a:gd name="connsiteX4-185" fmla="*/ 629147 w 1127561"/>
                  <a:gd name="connsiteY4-186" fmla="*/ 941675 h 948829"/>
                  <a:gd name="connsiteX5-187" fmla="*/ 1126987 w 1127561"/>
                  <a:gd name="connsiteY5-188" fmla="*/ 248255 h 948829"/>
                  <a:gd name="connsiteX6-189" fmla="*/ 850127 w 1127561"/>
                  <a:gd name="connsiteY6-190" fmla="*/ 39975 h 948829"/>
                  <a:gd name="connsiteX7-191" fmla="*/ 596127 w 1127561"/>
                  <a:gd name="connsiteY7-192" fmla="*/ 233015 h 948829"/>
                  <a:gd name="connsiteX0-193" fmla="*/ 596471 w 1127905"/>
                  <a:gd name="connsiteY0-194" fmla="*/ 287455 h 1003269"/>
                  <a:gd name="connsiteX1-195" fmla="*/ 339931 w 1127905"/>
                  <a:gd name="connsiteY1-196" fmla="*/ 5515 h 1003269"/>
                  <a:gd name="connsiteX2-197" fmla="*/ 4651 w 1127905"/>
                  <a:gd name="connsiteY2-198" fmla="*/ 142675 h 1003269"/>
                  <a:gd name="connsiteX3-199" fmla="*/ 177371 w 1127905"/>
                  <a:gd name="connsiteY3-200" fmla="*/ 632895 h 1003269"/>
                  <a:gd name="connsiteX4-201" fmla="*/ 629491 w 1127905"/>
                  <a:gd name="connsiteY4-202" fmla="*/ 996115 h 1003269"/>
                  <a:gd name="connsiteX5-203" fmla="*/ 1127331 w 1127905"/>
                  <a:gd name="connsiteY5-204" fmla="*/ 302695 h 1003269"/>
                  <a:gd name="connsiteX6-205" fmla="*/ 850471 w 1127905"/>
                  <a:gd name="connsiteY6-206" fmla="*/ 94415 h 1003269"/>
                  <a:gd name="connsiteX7-207" fmla="*/ 596471 w 1127905"/>
                  <a:gd name="connsiteY7-208" fmla="*/ 287455 h 1003269"/>
                  <a:gd name="connsiteX0-209" fmla="*/ 596471 w 1128002"/>
                  <a:gd name="connsiteY0-210" fmla="*/ 287455 h 1003269"/>
                  <a:gd name="connsiteX1-211" fmla="*/ 339931 w 1128002"/>
                  <a:gd name="connsiteY1-212" fmla="*/ 5515 h 1003269"/>
                  <a:gd name="connsiteX2-213" fmla="*/ 4651 w 1128002"/>
                  <a:gd name="connsiteY2-214" fmla="*/ 142675 h 1003269"/>
                  <a:gd name="connsiteX3-215" fmla="*/ 177371 w 1128002"/>
                  <a:gd name="connsiteY3-216" fmla="*/ 632895 h 1003269"/>
                  <a:gd name="connsiteX4-217" fmla="*/ 629491 w 1128002"/>
                  <a:gd name="connsiteY4-218" fmla="*/ 996115 h 1003269"/>
                  <a:gd name="connsiteX5-219" fmla="*/ 1127331 w 1128002"/>
                  <a:gd name="connsiteY5-220" fmla="*/ 302695 h 1003269"/>
                  <a:gd name="connsiteX6-221" fmla="*/ 880951 w 1128002"/>
                  <a:gd name="connsiteY6-222" fmla="*/ 56315 h 1003269"/>
                  <a:gd name="connsiteX7-223" fmla="*/ 596471 w 1128002"/>
                  <a:gd name="connsiteY7-224" fmla="*/ 287455 h 1003269"/>
                  <a:gd name="connsiteX0-225" fmla="*/ 596471 w 1173605"/>
                  <a:gd name="connsiteY0-226" fmla="*/ 287455 h 1003552"/>
                  <a:gd name="connsiteX1-227" fmla="*/ 339931 w 1173605"/>
                  <a:gd name="connsiteY1-228" fmla="*/ 5515 h 1003552"/>
                  <a:gd name="connsiteX2-229" fmla="*/ 4651 w 1173605"/>
                  <a:gd name="connsiteY2-230" fmla="*/ 142675 h 1003552"/>
                  <a:gd name="connsiteX3-231" fmla="*/ 177371 w 1173605"/>
                  <a:gd name="connsiteY3-232" fmla="*/ 632895 h 1003552"/>
                  <a:gd name="connsiteX4-233" fmla="*/ 629491 w 1173605"/>
                  <a:gd name="connsiteY4-234" fmla="*/ 996115 h 1003552"/>
                  <a:gd name="connsiteX5-235" fmla="*/ 1173051 w 1173605"/>
                  <a:gd name="connsiteY5-236" fmla="*/ 295075 h 1003552"/>
                  <a:gd name="connsiteX6-237" fmla="*/ 880951 w 1173605"/>
                  <a:gd name="connsiteY6-238" fmla="*/ 56315 h 1003552"/>
                  <a:gd name="connsiteX7-239" fmla="*/ 596471 w 1173605"/>
                  <a:gd name="connsiteY7-240" fmla="*/ 287455 h 1003552"/>
                  <a:gd name="connsiteX0-241" fmla="*/ 603276 w 1180410"/>
                  <a:gd name="connsiteY0-242" fmla="*/ 287693 h 1005272"/>
                  <a:gd name="connsiteX1-243" fmla="*/ 346736 w 1180410"/>
                  <a:gd name="connsiteY1-244" fmla="*/ 5753 h 1005272"/>
                  <a:gd name="connsiteX2-245" fmla="*/ 11456 w 1180410"/>
                  <a:gd name="connsiteY2-246" fmla="*/ 142913 h 1005272"/>
                  <a:gd name="connsiteX3-247" fmla="*/ 130836 w 1180410"/>
                  <a:gd name="connsiteY3-248" fmla="*/ 655993 h 1005272"/>
                  <a:gd name="connsiteX4-249" fmla="*/ 636296 w 1180410"/>
                  <a:gd name="connsiteY4-250" fmla="*/ 996353 h 1005272"/>
                  <a:gd name="connsiteX5-251" fmla="*/ 1179856 w 1180410"/>
                  <a:gd name="connsiteY5-252" fmla="*/ 295313 h 1005272"/>
                  <a:gd name="connsiteX6-253" fmla="*/ 887756 w 1180410"/>
                  <a:gd name="connsiteY6-254" fmla="*/ 56553 h 1005272"/>
                  <a:gd name="connsiteX7-255" fmla="*/ 603276 w 1180410"/>
                  <a:gd name="connsiteY7-256" fmla="*/ 287693 h 1005272"/>
                  <a:gd name="connsiteX0-257" fmla="*/ 604313 w 1181447"/>
                  <a:gd name="connsiteY0-258" fmla="*/ 287693 h 1027612"/>
                  <a:gd name="connsiteX1-259" fmla="*/ 347773 w 1181447"/>
                  <a:gd name="connsiteY1-260" fmla="*/ 5753 h 1027612"/>
                  <a:gd name="connsiteX2-261" fmla="*/ 12493 w 1181447"/>
                  <a:gd name="connsiteY2-262" fmla="*/ 142913 h 1027612"/>
                  <a:gd name="connsiteX3-263" fmla="*/ 131873 w 1181447"/>
                  <a:gd name="connsiteY3-264" fmla="*/ 655993 h 1027612"/>
                  <a:gd name="connsiteX4-265" fmla="*/ 690673 w 1181447"/>
                  <a:gd name="connsiteY4-266" fmla="*/ 1019213 h 1027612"/>
                  <a:gd name="connsiteX5-267" fmla="*/ 1180893 w 1181447"/>
                  <a:gd name="connsiteY5-268" fmla="*/ 295313 h 1027612"/>
                  <a:gd name="connsiteX6-269" fmla="*/ 888793 w 1181447"/>
                  <a:gd name="connsiteY6-270" fmla="*/ 56553 h 1027612"/>
                  <a:gd name="connsiteX7-271" fmla="*/ 604313 w 1181447"/>
                  <a:gd name="connsiteY7-272" fmla="*/ 287693 h 1027612"/>
                  <a:gd name="connsiteX0-273" fmla="*/ 604313 w 1181465"/>
                  <a:gd name="connsiteY0-274" fmla="*/ 287693 h 1027612"/>
                  <a:gd name="connsiteX1-275" fmla="*/ 347773 w 1181465"/>
                  <a:gd name="connsiteY1-276" fmla="*/ 5753 h 1027612"/>
                  <a:gd name="connsiteX2-277" fmla="*/ 12493 w 1181465"/>
                  <a:gd name="connsiteY2-278" fmla="*/ 142913 h 1027612"/>
                  <a:gd name="connsiteX3-279" fmla="*/ 131873 w 1181465"/>
                  <a:gd name="connsiteY3-280" fmla="*/ 655993 h 1027612"/>
                  <a:gd name="connsiteX4-281" fmla="*/ 690673 w 1181465"/>
                  <a:gd name="connsiteY4-282" fmla="*/ 1019213 h 1027612"/>
                  <a:gd name="connsiteX5-283" fmla="*/ 1180893 w 1181465"/>
                  <a:gd name="connsiteY5-284" fmla="*/ 295313 h 1027612"/>
                  <a:gd name="connsiteX6-285" fmla="*/ 888793 w 1181465"/>
                  <a:gd name="connsiteY6-286" fmla="*/ 56553 h 1027612"/>
                  <a:gd name="connsiteX7-287" fmla="*/ 604313 w 1181465"/>
                  <a:gd name="connsiteY7-288" fmla="*/ 287693 h 1027612"/>
                  <a:gd name="connsiteX0-289" fmla="*/ 604313 w 1181465"/>
                  <a:gd name="connsiteY0-290" fmla="*/ 288511 h 1028430"/>
                  <a:gd name="connsiteX1-291" fmla="*/ 347773 w 1181465"/>
                  <a:gd name="connsiteY1-292" fmla="*/ 6571 h 1028430"/>
                  <a:gd name="connsiteX2-293" fmla="*/ 12493 w 1181465"/>
                  <a:gd name="connsiteY2-294" fmla="*/ 143731 h 1028430"/>
                  <a:gd name="connsiteX3-295" fmla="*/ 131873 w 1181465"/>
                  <a:gd name="connsiteY3-296" fmla="*/ 656811 h 1028430"/>
                  <a:gd name="connsiteX4-297" fmla="*/ 690673 w 1181465"/>
                  <a:gd name="connsiteY4-298" fmla="*/ 1020031 h 1028430"/>
                  <a:gd name="connsiteX5-299" fmla="*/ 1180893 w 1181465"/>
                  <a:gd name="connsiteY5-300" fmla="*/ 296131 h 1028430"/>
                  <a:gd name="connsiteX6-301" fmla="*/ 888793 w 1181465"/>
                  <a:gd name="connsiteY6-302" fmla="*/ 57371 h 1028430"/>
                  <a:gd name="connsiteX7-303" fmla="*/ 604313 w 1181465"/>
                  <a:gd name="connsiteY7-304" fmla="*/ 288511 h 1028430"/>
                  <a:gd name="connsiteX0-305" fmla="*/ 604313 w 1181465"/>
                  <a:gd name="connsiteY0-306" fmla="*/ 270887 h 1010806"/>
                  <a:gd name="connsiteX1-307" fmla="*/ 347773 w 1181465"/>
                  <a:gd name="connsiteY1-308" fmla="*/ 7997 h 1010806"/>
                  <a:gd name="connsiteX2-309" fmla="*/ 12493 w 1181465"/>
                  <a:gd name="connsiteY2-310" fmla="*/ 126107 h 1010806"/>
                  <a:gd name="connsiteX3-311" fmla="*/ 131873 w 1181465"/>
                  <a:gd name="connsiteY3-312" fmla="*/ 639187 h 1010806"/>
                  <a:gd name="connsiteX4-313" fmla="*/ 690673 w 1181465"/>
                  <a:gd name="connsiteY4-314" fmla="*/ 1002407 h 1010806"/>
                  <a:gd name="connsiteX5-315" fmla="*/ 1180893 w 1181465"/>
                  <a:gd name="connsiteY5-316" fmla="*/ 278507 h 1010806"/>
                  <a:gd name="connsiteX6-317" fmla="*/ 888793 w 1181465"/>
                  <a:gd name="connsiteY6-318" fmla="*/ 39747 h 1010806"/>
                  <a:gd name="connsiteX7-319" fmla="*/ 604313 w 1181465"/>
                  <a:gd name="connsiteY7-320" fmla="*/ 270887 h 1010806"/>
                  <a:gd name="connsiteX0-321" fmla="*/ 621462 w 1198614"/>
                  <a:gd name="connsiteY0-322" fmla="*/ 289918 h 1029837"/>
                  <a:gd name="connsiteX1-323" fmla="*/ 364922 w 1198614"/>
                  <a:gd name="connsiteY1-324" fmla="*/ 27028 h 1029837"/>
                  <a:gd name="connsiteX2-325" fmla="*/ 29642 w 1198614"/>
                  <a:gd name="connsiteY2-326" fmla="*/ 145138 h 1029837"/>
                  <a:gd name="connsiteX3-327" fmla="*/ 149022 w 1198614"/>
                  <a:gd name="connsiteY3-328" fmla="*/ 658218 h 1029837"/>
                  <a:gd name="connsiteX4-329" fmla="*/ 707822 w 1198614"/>
                  <a:gd name="connsiteY4-330" fmla="*/ 1021438 h 1029837"/>
                  <a:gd name="connsiteX5-331" fmla="*/ 1198042 w 1198614"/>
                  <a:gd name="connsiteY5-332" fmla="*/ 297538 h 1029837"/>
                  <a:gd name="connsiteX6-333" fmla="*/ 905942 w 1198614"/>
                  <a:gd name="connsiteY6-334" fmla="*/ 58778 h 1029837"/>
                  <a:gd name="connsiteX7-335" fmla="*/ 621462 w 1198614"/>
                  <a:gd name="connsiteY7-336" fmla="*/ 289918 h 1029837"/>
                  <a:gd name="connsiteX0-337" fmla="*/ 621462 w 1198614"/>
                  <a:gd name="connsiteY0-338" fmla="*/ 309380 h 1049299"/>
                  <a:gd name="connsiteX1-339" fmla="*/ 364922 w 1198614"/>
                  <a:gd name="connsiteY1-340" fmla="*/ 46490 h 1049299"/>
                  <a:gd name="connsiteX2-341" fmla="*/ 29642 w 1198614"/>
                  <a:gd name="connsiteY2-342" fmla="*/ 164600 h 1049299"/>
                  <a:gd name="connsiteX3-343" fmla="*/ 149022 w 1198614"/>
                  <a:gd name="connsiteY3-344" fmla="*/ 677680 h 1049299"/>
                  <a:gd name="connsiteX4-345" fmla="*/ 707822 w 1198614"/>
                  <a:gd name="connsiteY4-346" fmla="*/ 1040900 h 1049299"/>
                  <a:gd name="connsiteX5-347" fmla="*/ 1198042 w 1198614"/>
                  <a:gd name="connsiteY5-348" fmla="*/ 317000 h 1049299"/>
                  <a:gd name="connsiteX6-349" fmla="*/ 905942 w 1198614"/>
                  <a:gd name="connsiteY6-350" fmla="*/ 78240 h 1049299"/>
                  <a:gd name="connsiteX7-351" fmla="*/ 621462 w 1198614"/>
                  <a:gd name="connsiteY7-352" fmla="*/ 309380 h 1049299"/>
                  <a:gd name="connsiteX0-353" fmla="*/ 621462 w 1198614"/>
                  <a:gd name="connsiteY0-354" fmla="*/ 305247 h 1045166"/>
                  <a:gd name="connsiteX1-355" fmla="*/ 364922 w 1198614"/>
                  <a:gd name="connsiteY1-356" fmla="*/ 42357 h 1045166"/>
                  <a:gd name="connsiteX2-357" fmla="*/ 29642 w 1198614"/>
                  <a:gd name="connsiteY2-358" fmla="*/ 160467 h 1045166"/>
                  <a:gd name="connsiteX3-359" fmla="*/ 149022 w 1198614"/>
                  <a:gd name="connsiteY3-360" fmla="*/ 673547 h 1045166"/>
                  <a:gd name="connsiteX4-361" fmla="*/ 707822 w 1198614"/>
                  <a:gd name="connsiteY4-362" fmla="*/ 1036767 h 1045166"/>
                  <a:gd name="connsiteX5-363" fmla="*/ 1198042 w 1198614"/>
                  <a:gd name="connsiteY5-364" fmla="*/ 312867 h 1045166"/>
                  <a:gd name="connsiteX6-365" fmla="*/ 905942 w 1198614"/>
                  <a:gd name="connsiteY6-366" fmla="*/ 74107 h 1045166"/>
                  <a:gd name="connsiteX7-367" fmla="*/ 621462 w 1198614"/>
                  <a:gd name="connsiteY7-368" fmla="*/ 305247 h 1045166"/>
                  <a:gd name="connsiteX0-369" fmla="*/ 603989 w 1181141"/>
                  <a:gd name="connsiteY0-370" fmla="*/ 283425 h 1023344"/>
                  <a:gd name="connsiteX1-371" fmla="*/ 342687 w 1181141"/>
                  <a:gd name="connsiteY1-372" fmla="*/ 22916 h 1023344"/>
                  <a:gd name="connsiteX2-373" fmla="*/ 12169 w 1181141"/>
                  <a:gd name="connsiteY2-374" fmla="*/ 138645 h 1023344"/>
                  <a:gd name="connsiteX3-375" fmla="*/ 131549 w 1181141"/>
                  <a:gd name="connsiteY3-376" fmla="*/ 651725 h 1023344"/>
                  <a:gd name="connsiteX4-377" fmla="*/ 690349 w 1181141"/>
                  <a:gd name="connsiteY4-378" fmla="*/ 1014945 h 1023344"/>
                  <a:gd name="connsiteX5-379" fmla="*/ 1180569 w 1181141"/>
                  <a:gd name="connsiteY5-380" fmla="*/ 291045 h 1023344"/>
                  <a:gd name="connsiteX6-381" fmla="*/ 888469 w 1181141"/>
                  <a:gd name="connsiteY6-382" fmla="*/ 52285 h 1023344"/>
                  <a:gd name="connsiteX7-383" fmla="*/ 603989 w 1181141"/>
                  <a:gd name="connsiteY7-384" fmla="*/ 283425 h 1023344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</a:cxnLst>
                <a:rect l="l" t="t" r="r" b="b"/>
                <a:pathLst>
                  <a:path w="1181141" h="1023344">
                    <a:moveTo>
                      <a:pt x="603989" y="283425"/>
                    </a:moveTo>
                    <a:cubicBezTo>
                      <a:pt x="513025" y="278530"/>
                      <a:pt x="457993" y="85147"/>
                      <a:pt x="342687" y="22916"/>
                    </a:cubicBezTo>
                    <a:cubicBezTo>
                      <a:pt x="227381" y="-39315"/>
                      <a:pt x="47359" y="33844"/>
                      <a:pt x="12169" y="138645"/>
                    </a:cubicBezTo>
                    <a:cubicBezTo>
                      <a:pt x="-23021" y="243447"/>
                      <a:pt x="18519" y="505675"/>
                      <a:pt x="131549" y="651725"/>
                    </a:cubicBezTo>
                    <a:cubicBezTo>
                      <a:pt x="244579" y="797775"/>
                      <a:pt x="515512" y="1075058"/>
                      <a:pt x="690349" y="1014945"/>
                    </a:cubicBezTo>
                    <a:cubicBezTo>
                      <a:pt x="865186" y="954832"/>
                      <a:pt x="1167869" y="460378"/>
                      <a:pt x="1180569" y="291045"/>
                    </a:cubicBezTo>
                    <a:cubicBezTo>
                      <a:pt x="1193269" y="121712"/>
                      <a:pt x="991710" y="10692"/>
                      <a:pt x="888469" y="52285"/>
                    </a:cubicBezTo>
                    <a:cubicBezTo>
                      <a:pt x="785228" y="93878"/>
                      <a:pt x="694953" y="288320"/>
                      <a:pt x="603989" y="283425"/>
                    </a:cubicBezTo>
                    <a:close/>
                  </a:path>
                </a:pathLst>
              </a:custGeom>
              <a:solidFill>
                <a:srgbClr val="F8F69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45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3" name="任意多边形: 形状 15"/>
              <p:cNvSpPr/>
              <p:nvPr/>
            </p:nvSpPr>
            <p:spPr>
              <a:xfrm>
                <a:off x="8188775" y="950993"/>
                <a:ext cx="267094" cy="234556"/>
              </a:xfrm>
              <a:custGeom>
                <a:avLst/>
                <a:gdLst>
                  <a:gd name="connsiteX0" fmla="*/ 639965 w 1300668"/>
                  <a:gd name="connsiteY0" fmla="*/ 295844 h 1024714"/>
                  <a:gd name="connsiteX1" fmla="*/ 436765 w 1300668"/>
                  <a:gd name="connsiteY1" fmla="*/ 29144 h 1024714"/>
                  <a:gd name="connsiteX2" fmla="*/ 17665 w 1300668"/>
                  <a:gd name="connsiteY2" fmla="*/ 143444 h 1024714"/>
                  <a:gd name="connsiteX3" fmla="*/ 144665 w 1300668"/>
                  <a:gd name="connsiteY3" fmla="*/ 511744 h 1024714"/>
                  <a:gd name="connsiteX4" fmla="*/ 741565 w 1300668"/>
                  <a:gd name="connsiteY4" fmla="*/ 1019744 h 1024714"/>
                  <a:gd name="connsiteX5" fmla="*/ 1300365 w 1300668"/>
                  <a:gd name="connsiteY5" fmla="*/ 181544 h 1024714"/>
                  <a:gd name="connsiteX6" fmla="*/ 817765 w 1300668"/>
                  <a:gd name="connsiteY6" fmla="*/ 3744 h 1024714"/>
                  <a:gd name="connsiteX7" fmla="*/ 639965 w 1300668"/>
                  <a:gd name="connsiteY7" fmla="*/ 295844 h 1024714"/>
                  <a:gd name="connsiteX0-1" fmla="*/ 639965 w 1300768"/>
                  <a:gd name="connsiteY0-2" fmla="*/ 272650 h 1001520"/>
                  <a:gd name="connsiteX1-3" fmla="*/ 436765 w 1300768"/>
                  <a:gd name="connsiteY1-4" fmla="*/ 5950 h 1001520"/>
                  <a:gd name="connsiteX2-5" fmla="*/ 17665 w 1300768"/>
                  <a:gd name="connsiteY2-6" fmla="*/ 120250 h 1001520"/>
                  <a:gd name="connsiteX3-7" fmla="*/ 144665 w 1300768"/>
                  <a:gd name="connsiteY3-8" fmla="*/ 488550 h 1001520"/>
                  <a:gd name="connsiteX4-9" fmla="*/ 741565 w 1300768"/>
                  <a:gd name="connsiteY4-10" fmla="*/ 996550 h 1001520"/>
                  <a:gd name="connsiteX5-11" fmla="*/ 1300365 w 1300768"/>
                  <a:gd name="connsiteY5-12" fmla="*/ 158350 h 1001520"/>
                  <a:gd name="connsiteX6-13" fmla="*/ 916825 w 1300768"/>
                  <a:gd name="connsiteY6-14" fmla="*/ 41510 h 1001520"/>
                  <a:gd name="connsiteX7-15" fmla="*/ 639965 w 1300768"/>
                  <a:gd name="connsiteY7-16" fmla="*/ 272650 h 1001520"/>
                  <a:gd name="connsiteX0-17" fmla="*/ 639965 w 1255114"/>
                  <a:gd name="connsiteY0-18" fmla="*/ 272650 h 999147"/>
                  <a:gd name="connsiteX1-19" fmla="*/ 436765 w 1255114"/>
                  <a:gd name="connsiteY1-20" fmla="*/ 5950 h 999147"/>
                  <a:gd name="connsiteX2-21" fmla="*/ 17665 w 1255114"/>
                  <a:gd name="connsiteY2-22" fmla="*/ 120250 h 999147"/>
                  <a:gd name="connsiteX3-23" fmla="*/ 144665 w 1255114"/>
                  <a:gd name="connsiteY3-24" fmla="*/ 488550 h 999147"/>
                  <a:gd name="connsiteX4-25" fmla="*/ 741565 w 1255114"/>
                  <a:gd name="connsiteY4-26" fmla="*/ 996550 h 999147"/>
                  <a:gd name="connsiteX5-27" fmla="*/ 1254645 w 1255114"/>
                  <a:gd name="connsiteY5-28" fmla="*/ 257410 h 999147"/>
                  <a:gd name="connsiteX6-29" fmla="*/ 916825 w 1255114"/>
                  <a:gd name="connsiteY6-30" fmla="*/ 41510 h 999147"/>
                  <a:gd name="connsiteX7-31" fmla="*/ 639965 w 1255114"/>
                  <a:gd name="connsiteY7-32" fmla="*/ 272650 h 999147"/>
                  <a:gd name="connsiteX0-33" fmla="*/ 626545 w 1241694"/>
                  <a:gd name="connsiteY0-34" fmla="*/ 274485 h 1006887"/>
                  <a:gd name="connsiteX1-35" fmla="*/ 423345 w 1241694"/>
                  <a:gd name="connsiteY1-36" fmla="*/ 7785 h 1006887"/>
                  <a:gd name="connsiteX2-37" fmla="*/ 4245 w 1241694"/>
                  <a:gd name="connsiteY2-38" fmla="*/ 122085 h 1006887"/>
                  <a:gd name="connsiteX3-39" fmla="*/ 237925 w 1241694"/>
                  <a:gd name="connsiteY3-40" fmla="*/ 627545 h 1006887"/>
                  <a:gd name="connsiteX4-41" fmla="*/ 728145 w 1241694"/>
                  <a:gd name="connsiteY4-42" fmla="*/ 998385 h 1006887"/>
                  <a:gd name="connsiteX5-43" fmla="*/ 1241225 w 1241694"/>
                  <a:gd name="connsiteY5-44" fmla="*/ 259245 h 1006887"/>
                  <a:gd name="connsiteX6-45" fmla="*/ 903405 w 1241694"/>
                  <a:gd name="connsiteY6-46" fmla="*/ 43345 h 1006887"/>
                  <a:gd name="connsiteX7-47" fmla="*/ 626545 w 1241694"/>
                  <a:gd name="connsiteY7-48" fmla="*/ 274485 h 1006887"/>
                  <a:gd name="connsiteX0-49" fmla="*/ 538375 w 1153524"/>
                  <a:gd name="connsiteY0-50" fmla="*/ 268848 h 1001039"/>
                  <a:gd name="connsiteX1-51" fmla="*/ 335175 w 1153524"/>
                  <a:gd name="connsiteY1-52" fmla="*/ 2148 h 1001039"/>
                  <a:gd name="connsiteX2-53" fmla="*/ 7515 w 1153524"/>
                  <a:gd name="connsiteY2-54" fmla="*/ 169788 h 1001039"/>
                  <a:gd name="connsiteX3-55" fmla="*/ 149755 w 1153524"/>
                  <a:gd name="connsiteY3-56" fmla="*/ 621908 h 1001039"/>
                  <a:gd name="connsiteX4-57" fmla="*/ 639975 w 1153524"/>
                  <a:gd name="connsiteY4-58" fmla="*/ 992748 h 1001039"/>
                  <a:gd name="connsiteX5-59" fmla="*/ 1153055 w 1153524"/>
                  <a:gd name="connsiteY5-60" fmla="*/ 253608 h 1001039"/>
                  <a:gd name="connsiteX6-61" fmla="*/ 815235 w 1153524"/>
                  <a:gd name="connsiteY6-62" fmla="*/ 37708 h 1001039"/>
                  <a:gd name="connsiteX7-63" fmla="*/ 538375 w 1153524"/>
                  <a:gd name="connsiteY7-64" fmla="*/ 268848 h 1001039"/>
                  <a:gd name="connsiteX0-65" fmla="*/ 536664 w 1151813"/>
                  <a:gd name="connsiteY0-66" fmla="*/ 231233 h 963424"/>
                  <a:gd name="connsiteX1-67" fmla="*/ 302984 w 1151813"/>
                  <a:gd name="connsiteY1-68" fmla="*/ 17873 h 963424"/>
                  <a:gd name="connsiteX2-69" fmla="*/ 5804 w 1151813"/>
                  <a:gd name="connsiteY2-70" fmla="*/ 132173 h 963424"/>
                  <a:gd name="connsiteX3-71" fmla="*/ 148044 w 1151813"/>
                  <a:gd name="connsiteY3-72" fmla="*/ 584293 h 963424"/>
                  <a:gd name="connsiteX4-73" fmla="*/ 638264 w 1151813"/>
                  <a:gd name="connsiteY4-74" fmla="*/ 955133 h 963424"/>
                  <a:gd name="connsiteX5-75" fmla="*/ 1151344 w 1151813"/>
                  <a:gd name="connsiteY5-76" fmla="*/ 215993 h 963424"/>
                  <a:gd name="connsiteX6-77" fmla="*/ 813524 w 1151813"/>
                  <a:gd name="connsiteY6-78" fmla="*/ 93 h 963424"/>
                  <a:gd name="connsiteX7-79" fmla="*/ 536664 w 1151813"/>
                  <a:gd name="connsiteY7-80" fmla="*/ 231233 h 963424"/>
                  <a:gd name="connsiteX0-81" fmla="*/ 574764 w 1151802"/>
                  <a:gd name="connsiteY0-82" fmla="*/ 254501 h 963832"/>
                  <a:gd name="connsiteX1-83" fmla="*/ 302984 w 1151802"/>
                  <a:gd name="connsiteY1-84" fmla="*/ 18281 h 963832"/>
                  <a:gd name="connsiteX2-85" fmla="*/ 5804 w 1151802"/>
                  <a:gd name="connsiteY2-86" fmla="*/ 132581 h 963832"/>
                  <a:gd name="connsiteX3-87" fmla="*/ 148044 w 1151802"/>
                  <a:gd name="connsiteY3-88" fmla="*/ 584701 h 963832"/>
                  <a:gd name="connsiteX4-89" fmla="*/ 638264 w 1151802"/>
                  <a:gd name="connsiteY4-90" fmla="*/ 955541 h 963832"/>
                  <a:gd name="connsiteX5-91" fmla="*/ 1151344 w 1151802"/>
                  <a:gd name="connsiteY5-92" fmla="*/ 216401 h 963832"/>
                  <a:gd name="connsiteX6-93" fmla="*/ 813524 w 1151802"/>
                  <a:gd name="connsiteY6-94" fmla="*/ 501 h 963832"/>
                  <a:gd name="connsiteX7-95" fmla="*/ 574764 w 1151802"/>
                  <a:gd name="connsiteY7-96" fmla="*/ 254501 h 963832"/>
                  <a:gd name="connsiteX0-97" fmla="*/ 574764 w 1151816"/>
                  <a:gd name="connsiteY0-98" fmla="*/ 241366 h 950697"/>
                  <a:gd name="connsiteX1-99" fmla="*/ 302984 w 1151816"/>
                  <a:gd name="connsiteY1-100" fmla="*/ 5146 h 950697"/>
                  <a:gd name="connsiteX2-101" fmla="*/ 5804 w 1151816"/>
                  <a:gd name="connsiteY2-102" fmla="*/ 119446 h 950697"/>
                  <a:gd name="connsiteX3-103" fmla="*/ 148044 w 1151816"/>
                  <a:gd name="connsiteY3-104" fmla="*/ 571566 h 950697"/>
                  <a:gd name="connsiteX4-105" fmla="*/ 638264 w 1151816"/>
                  <a:gd name="connsiteY4-106" fmla="*/ 942406 h 950697"/>
                  <a:gd name="connsiteX5-107" fmla="*/ 1151344 w 1151816"/>
                  <a:gd name="connsiteY5-108" fmla="*/ 203266 h 950697"/>
                  <a:gd name="connsiteX6-109" fmla="*/ 821144 w 1151816"/>
                  <a:gd name="connsiteY6-110" fmla="*/ 33086 h 950697"/>
                  <a:gd name="connsiteX7-111" fmla="*/ 574764 w 1151816"/>
                  <a:gd name="connsiteY7-112" fmla="*/ 241366 h 950697"/>
                  <a:gd name="connsiteX0-113" fmla="*/ 574764 w 1098575"/>
                  <a:gd name="connsiteY0-114" fmla="*/ 241366 h 949292"/>
                  <a:gd name="connsiteX1-115" fmla="*/ 302984 w 1098575"/>
                  <a:gd name="connsiteY1-116" fmla="*/ 5146 h 949292"/>
                  <a:gd name="connsiteX2-117" fmla="*/ 5804 w 1098575"/>
                  <a:gd name="connsiteY2-118" fmla="*/ 119446 h 949292"/>
                  <a:gd name="connsiteX3-119" fmla="*/ 148044 w 1098575"/>
                  <a:gd name="connsiteY3-120" fmla="*/ 571566 h 949292"/>
                  <a:gd name="connsiteX4-121" fmla="*/ 638264 w 1098575"/>
                  <a:gd name="connsiteY4-122" fmla="*/ 942406 h 949292"/>
                  <a:gd name="connsiteX5-123" fmla="*/ 1098004 w 1098575"/>
                  <a:gd name="connsiteY5-124" fmla="*/ 241366 h 949292"/>
                  <a:gd name="connsiteX6-125" fmla="*/ 821144 w 1098575"/>
                  <a:gd name="connsiteY6-126" fmla="*/ 33086 h 949292"/>
                  <a:gd name="connsiteX7-127" fmla="*/ 574764 w 1098575"/>
                  <a:gd name="connsiteY7-128" fmla="*/ 241366 h 949292"/>
                  <a:gd name="connsiteX0-129" fmla="*/ 567144 w 1098578"/>
                  <a:gd name="connsiteY0-130" fmla="*/ 225251 h 948417"/>
                  <a:gd name="connsiteX1-131" fmla="*/ 302984 w 1098578"/>
                  <a:gd name="connsiteY1-132" fmla="*/ 4271 h 948417"/>
                  <a:gd name="connsiteX2-133" fmla="*/ 5804 w 1098578"/>
                  <a:gd name="connsiteY2-134" fmla="*/ 118571 h 948417"/>
                  <a:gd name="connsiteX3-135" fmla="*/ 148044 w 1098578"/>
                  <a:gd name="connsiteY3-136" fmla="*/ 570691 h 948417"/>
                  <a:gd name="connsiteX4-137" fmla="*/ 638264 w 1098578"/>
                  <a:gd name="connsiteY4-138" fmla="*/ 941531 h 948417"/>
                  <a:gd name="connsiteX5-139" fmla="*/ 1098004 w 1098578"/>
                  <a:gd name="connsiteY5-140" fmla="*/ 240491 h 948417"/>
                  <a:gd name="connsiteX6-141" fmla="*/ 821144 w 1098578"/>
                  <a:gd name="connsiteY6-142" fmla="*/ 32211 h 948417"/>
                  <a:gd name="connsiteX7-143" fmla="*/ 567144 w 1098578"/>
                  <a:gd name="connsiteY7-144" fmla="*/ 225251 h 948417"/>
                  <a:gd name="connsiteX0-145" fmla="*/ 566791 w 1098225"/>
                  <a:gd name="connsiteY0-146" fmla="*/ 225251 h 940931"/>
                  <a:gd name="connsiteX1-147" fmla="*/ 302631 w 1098225"/>
                  <a:gd name="connsiteY1-148" fmla="*/ 4271 h 940931"/>
                  <a:gd name="connsiteX2-149" fmla="*/ 5451 w 1098225"/>
                  <a:gd name="connsiteY2-150" fmla="*/ 118571 h 940931"/>
                  <a:gd name="connsiteX3-151" fmla="*/ 147691 w 1098225"/>
                  <a:gd name="connsiteY3-152" fmla="*/ 570691 h 940931"/>
                  <a:gd name="connsiteX4-153" fmla="*/ 599811 w 1098225"/>
                  <a:gd name="connsiteY4-154" fmla="*/ 933911 h 940931"/>
                  <a:gd name="connsiteX5-155" fmla="*/ 1097651 w 1098225"/>
                  <a:gd name="connsiteY5-156" fmla="*/ 240491 h 940931"/>
                  <a:gd name="connsiteX6-157" fmla="*/ 820791 w 1098225"/>
                  <a:gd name="connsiteY6-158" fmla="*/ 32211 h 940931"/>
                  <a:gd name="connsiteX7-159" fmla="*/ 566791 w 1098225"/>
                  <a:gd name="connsiteY7-160" fmla="*/ 225251 h 940931"/>
                  <a:gd name="connsiteX0-161" fmla="*/ 588748 w 1120182"/>
                  <a:gd name="connsiteY0-162" fmla="*/ 227566 h 943300"/>
                  <a:gd name="connsiteX1-163" fmla="*/ 324588 w 1120182"/>
                  <a:gd name="connsiteY1-164" fmla="*/ 6586 h 943300"/>
                  <a:gd name="connsiteX2-165" fmla="*/ 4548 w 1120182"/>
                  <a:gd name="connsiteY2-166" fmla="*/ 105646 h 943300"/>
                  <a:gd name="connsiteX3-167" fmla="*/ 169648 w 1120182"/>
                  <a:gd name="connsiteY3-168" fmla="*/ 573006 h 943300"/>
                  <a:gd name="connsiteX4-169" fmla="*/ 621768 w 1120182"/>
                  <a:gd name="connsiteY4-170" fmla="*/ 936226 h 943300"/>
                  <a:gd name="connsiteX5-171" fmla="*/ 1119608 w 1120182"/>
                  <a:gd name="connsiteY5-172" fmla="*/ 242806 h 943300"/>
                  <a:gd name="connsiteX6-173" fmla="*/ 842748 w 1120182"/>
                  <a:gd name="connsiteY6-174" fmla="*/ 34526 h 943300"/>
                  <a:gd name="connsiteX7-175" fmla="*/ 588748 w 1120182"/>
                  <a:gd name="connsiteY7-176" fmla="*/ 227566 h 943300"/>
                  <a:gd name="connsiteX0-177" fmla="*/ 596127 w 1127561"/>
                  <a:gd name="connsiteY0-178" fmla="*/ 233015 h 948829"/>
                  <a:gd name="connsiteX1-179" fmla="*/ 331967 w 1127561"/>
                  <a:gd name="connsiteY1-180" fmla="*/ 12035 h 948829"/>
                  <a:gd name="connsiteX2-181" fmla="*/ 4307 w 1127561"/>
                  <a:gd name="connsiteY2-182" fmla="*/ 88235 h 948829"/>
                  <a:gd name="connsiteX3-183" fmla="*/ 177027 w 1127561"/>
                  <a:gd name="connsiteY3-184" fmla="*/ 578455 h 948829"/>
                  <a:gd name="connsiteX4-185" fmla="*/ 629147 w 1127561"/>
                  <a:gd name="connsiteY4-186" fmla="*/ 941675 h 948829"/>
                  <a:gd name="connsiteX5-187" fmla="*/ 1126987 w 1127561"/>
                  <a:gd name="connsiteY5-188" fmla="*/ 248255 h 948829"/>
                  <a:gd name="connsiteX6-189" fmla="*/ 850127 w 1127561"/>
                  <a:gd name="connsiteY6-190" fmla="*/ 39975 h 948829"/>
                  <a:gd name="connsiteX7-191" fmla="*/ 596127 w 1127561"/>
                  <a:gd name="connsiteY7-192" fmla="*/ 233015 h 948829"/>
                  <a:gd name="connsiteX0-193" fmla="*/ 596471 w 1127905"/>
                  <a:gd name="connsiteY0-194" fmla="*/ 287455 h 1003269"/>
                  <a:gd name="connsiteX1-195" fmla="*/ 339931 w 1127905"/>
                  <a:gd name="connsiteY1-196" fmla="*/ 5515 h 1003269"/>
                  <a:gd name="connsiteX2-197" fmla="*/ 4651 w 1127905"/>
                  <a:gd name="connsiteY2-198" fmla="*/ 142675 h 1003269"/>
                  <a:gd name="connsiteX3-199" fmla="*/ 177371 w 1127905"/>
                  <a:gd name="connsiteY3-200" fmla="*/ 632895 h 1003269"/>
                  <a:gd name="connsiteX4-201" fmla="*/ 629491 w 1127905"/>
                  <a:gd name="connsiteY4-202" fmla="*/ 996115 h 1003269"/>
                  <a:gd name="connsiteX5-203" fmla="*/ 1127331 w 1127905"/>
                  <a:gd name="connsiteY5-204" fmla="*/ 302695 h 1003269"/>
                  <a:gd name="connsiteX6-205" fmla="*/ 850471 w 1127905"/>
                  <a:gd name="connsiteY6-206" fmla="*/ 94415 h 1003269"/>
                  <a:gd name="connsiteX7-207" fmla="*/ 596471 w 1127905"/>
                  <a:gd name="connsiteY7-208" fmla="*/ 287455 h 1003269"/>
                  <a:gd name="connsiteX0-209" fmla="*/ 596471 w 1128002"/>
                  <a:gd name="connsiteY0-210" fmla="*/ 287455 h 1003269"/>
                  <a:gd name="connsiteX1-211" fmla="*/ 339931 w 1128002"/>
                  <a:gd name="connsiteY1-212" fmla="*/ 5515 h 1003269"/>
                  <a:gd name="connsiteX2-213" fmla="*/ 4651 w 1128002"/>
                  <a:gd name="connsiteY2-214" fmla="*/ 142675 h 1003269"/>
                  <a:gd name="connsiteX3-215" fmla="*/ 177371 w 1128002"/>
                  <a:gd name="connsiteY3-216" fmla="*/ 632895 h 1003269"/>
                  <a:gd name="connsiteX4-217" fmla="*/ 629491 w 1128002"/>
                  <a:gd name="connsiteY4-218" fmla="*/ 996115 h 1003269"/>
                  <a:gd name="connsiteX5-219" fmla="*/ 1127331 w 1128002"/>
                  <a:gd name="connsiteY5-220" fmla="*/ 302695 h 1003269"/>
                  <a:gd name="connsiteX6-221" fmla="*/ 880951 w 1128002"/>
                  <a:gd name="connsiteY6-222" fmla="*/ 56315 h 1003269"/>
                  <a:gd name="connsiteX7-223" fmla="*/ 596471 w 1128002"/>
                  <a:gd name="connsiteY7-224" fmla="*/ 287455 h 1003269"/>
                  <a:gd name="connsiteX0-225" fmla="*/ 596471 w 1173605"/>
                  <a:gd name="connsiteY0-226" fmla="*/ 287455 h 1003552"/>
                  <a:gd name="connsiteX1-227" fmla="*/ 339931 w 1173605"/>
                  <a:gd name="connsiteY1-228" fmla="*/ 5515 h 1003552"/>
                  <a:gd name="connsiteX2-229" fmla="*/ 4651 w 1173605"/>
                  <a:gd name="connsiteY2-230" fmla="*/ 142675 h 1003552"/>
                  <a:gd name="connsiteX3-231" fmla="*/ 177371 w 1173605"/>
                  <a:gd name="connsiteY3-232" fmla="*/ 632895 h 1003552"/>
                  <a:gd name="connsiteX4-233" fmla="*/ 629491 w 1173605"/>
                  <a:gd name="connsiteY4-234" fmla="*/ 996115 h 1003552"/>
                  <a:gd name="connsiteX5-235" fmla="*/ 1173051 w 1173605"/>
                  <a:gd name="connsiteY5-236" fmla="*/ 295075 h 1003552"/>
                  <a:gd name="connsiteX6-237" fmla="*/ 880951 w 1173605"/>
                  <a:gd name="connsiteY6-238" fmla="*/ 56315 h 1003552"/>
                  <a:gd name="connsiteX7-239" fmla="*/ 596471 w 1173605"/>
                  <a:gd name="connsiteY7-240" fmla="*/ 287455 h 1003552"/>
                  <a:gd name="connsiteX0-241" fmla="*/ 603276 w 1180410"/>
                  <a:gd name="connsiteY0-242" fmla="*/ 287693 h 1005272"/>
                  <a:gd name="connsiteX1-243" fmla="*/ 346736 w 1180410"/>
                  <a:gd name="connsiteY1-244" fmla="*/ 5753 h 1005272"/>
                  <a:gd name="connsiteX2-245" fmla="*/ 11456 w 1180410"/>
                  <a:gd name="connsiteY2-246" fmla="*/ 142913 h 1005272"/>
                  <a:gd name="connsiteX3-247" fmla="*/ 130836 w 1180410"/>
                  <a:gd name="connsiteY3-248" fmla="*/ 655993 h 1005272"/>
                  <a:gd name="connsiteX4-249" fmla="*/ 636296 w 1180410"/>
                  <a:gd name="connsiteY4-250" fmla="*/ 996353 h 1005272"/>
                  <a:gd name="connsiteX5-251" fmla="*/ 1179856 w 1180410"/>
                  <a:gd name="connsiteY5-252" fmla="*/ 295313 h 1005272"/>
                  <a:gd name="connsiteX6-253" fmla="*/ 887756 w 1180410"/>
                  <a:gd name="connsiteY6-254" fmla="*/ 56553 h 1005272"/>
                  <a:gd name="connsiteX7-255" fmla="*/ 603276 w 1180410"/>
                  <a:gd name="connsiteY7-256" fmla="*/ 287693 h 1005272"/>
                  <a:gd name="connsiteX0-257" fmla="*/ 604313 w 1181447"/>
                  <a:gd name="connsiteY0-258" fmla="*/ 287693 h 1027612"/>
                  <a:gd name="connsiteX1-259" fmla="*/ 347773 w 1181447"/>
                  <a:gd name="connsiteY1-260" fmla="*/ 5753 h 1027612"/>
                  <a:gd name="connsiteX2-261" fmla="*/ 12493 w 1181447"/>
                  <a:gd name="connsiteY2-262" fmla="*/ 142913 h 1027612"/>
                  <a:gd name="connsiteX3-263" fmla="*/ 131873 w 1181447"/>
                  <a:gd name="connsiteY3-264" fmla="*/ 655993 h 1027612"/>
                  <a:gd name="connsiteX4-265" fmla="*/ 690673 w 1181447"/>
                  <a:gd name="connsiteY4-266" fmla="*/ 1019213 h 1027612"/>
                  <a:gd name="connsiteX5-267" fmla="*/ 1180893 w 1181447"/>
                  <a:gd name="connsiteY5-268" fmla="*/ 295313 h 1027612"/>
                  <a:gd name="connsiteX6-269" fmla="*/ 888793 w 1181447"/>
                  <a:gd name="connsiteY6-270" fmla="*/ 56553 h 1027612"/>
                  <a:gd name="connsiteX7-271" fmla="*/ 604313 w 1181447"/>
                  <a:gd name="connsiteY7-272" fmla="*/ 287693 h 1027612"/>
                  <a:gd name="connsiteX0-273" fmla="*/ 604313 w 1181465"/>
                  <a:gd name="connsiteY0-274" fmla="*/ 287693 h 1027612"/>
                  <a:gd name="connsiteX1-275" fmla="*/ 347773 w 1181465"/>
                  <a:gd name="connsiteY1-276" fmla="*/ 5753 h 1027612"/>
                  <a:gd name="connsiteX2-277" fmla="*/ 12493 w 1181465"/>
                  <a:gd name="connsiteY2-278" fmla="*/ 142913 h 1027612"/>
                  <a:gd name="connsiteX3-279" fmla="*/ 131873 w 1181465"/>
                  <a:gd name="connsiteY3-280" fmla="*/ 655993 h 1027612"/>
                  <a:gd name="connsiteX4-281" fmla="*/ 690673 w 1181465"/>
                  <a:gd name="connsiteY4-282" fmla="*/ 1019213 h 1027612"/>
                  <a:gd name="connsiteX5-283" fmla="*/ 1180893 w 1181465"/>
                  <a:gd name="connsiteY5-284" fmla="*/ 295313 h 1027612"/>
                  <a:gd name="connsiteX6-285" fmla="*/ 888793 w 1181465"/>
                  <a:gd name="connsiteY6-286" fmla="*/ 56553 h 1027612"/>
                  <a:gd name="connsiteX7-287" fmla="*/ 604313 w 1181465"/>
                  <a:gd name="connsiteY7-288" fmla="*/ 287693 h 1027612"/>
                  <a:gd name="connsiteX0-289" fmla="*/ 604313 w 1181465"/>
                  <a:gd name="connsiteY0-290" fmla="*/ 288511 h 1028430"/>
                  <a:gd name="connsiteX1-291" fmla="*/ 347773 w 1181465"/>
                  <a:gd name="connsiteY1-292" fmla="*/ 6571 h 1028430"/>
                  <a:gd name="connsiteX2-293" fmla="*/ 12493 w 1181465"/>
                  <a:gd name="connsiteY2-294" fmla="*/ 143731 h 1028430"/>
                  <a:gd name="connsiteX3-295" fmla="*/ 131873 w 1181465"/>
                  <a:gd name="connsiteY3-296" fmla="*/ 656811 h 1028430"/>
                  <a:gd name="connsiteX4-297" fmla="*/ 690673 w 1181465"/>
                  <a:gd name="connsiteY4-298" fmla="*/ 1020031 h 1028430"/>
                  <a:gd name="connsiteX5-299" fmla="*/ 1180893 w 1181465"/>
                  <a:gd name="connsiteY5-300" fmla="*/ 296131 h 1028430"/>
                  <a:gd name="connsiteX6-301" fmla="*/ 888793 w 1181465"/>
                  <a:gd name="connsiteY6-302" fmla="*/ 57371 h 1028430"/>
                  <a:gd name="connsiteX7-303" fmla="*/ 604313 w 1181465"/>
                  <a:gd name="connsiteY7-304" fmla="*/ 288511 h 1028430"/>
                  <a:gd name="connsiteX0-305" fmla="*/ 604313 w 1181465"/>
                  <a:gd name="connsiteY0-306" fmla="*/ 270887 h 1010806"/>
                  <a:gd name="connsiteX1-307" fmla="*/ 347773 w 1181465"/>
                  <a:gd name="connsiteY1-308" fmla="*/ 7997 h 1010806"/>
                  <a:gd name="connsiteX2-309" fmla="*/ 12493 w 1181465"/>
                  <a:gd name="connsiteY2-310" fmla="*/ 126107 h 1010806"/>
                  <a:gd name="connsiteX3-311" fmla="*/ 131873 w 1181465"/>
                  <a:gd name="connsiteY3-312" fmla="*/ 639187 h 1010806"/>
                  <a:gd name="connsiteX4-313" fmla="*/ 690673 w 1181465"/>
                  <a:gd name="connsiteY4-314" fmla="*/ 1002407 h 1010806"/>
                  <a:gd name="connsiteX5-315" fmla="*/ 1180893 w 1181465"/>
                  <a:gd name="connsiteY5-316" fmla="*/ 278507 h 1010806"/>
                  <a:gd name="connsiteX6-317" fmla="*/ 888793 w 1181465"/>
                  <a:gd name="connsiteY6-318" fmla="*/ 39747 h 1010806"/>
                  <a:gd name="connsiteX7-319" fmla="*/ 604313 w 1181465"/>
                  <a:gd name="connsiteY7-320" fmla="*/ 270887 h 1010806"/>
                  <a:gd name="connsiteX0-321" fmla="*/ 621462 w 1198614"/>
                  <a:gd name="connsiteY0-322" fmla="*/ 289918 h 1029837"/>
                  <a:gd name="connsiteX1-323" fmla="*/ 364922 w 1198614"/>
                  <a:gd name="connsiteY1-324" fmla="*/ 27028 h 1029837"/>
                  <a:gd name="connsiteX2-325" fmla="*/ 29642 w 1198614"/>
                  <a:gd name="connsiteY2-326" fmla="*/ 145138 h 1029837"/>
                  <a:gd name="connsiteX3-327" fmla="*/ 149022 w 1198614"/>
                  <a:gd name="connsiteY3-328" fmla="*/ 658218 h 1029837"/>
                  <a:gd name="connsiteX4-329" fmla="*/ 707822 w 1198614"/>
                  <a:gd name="connsiteY4-330" fmla="*/ 1021438 h 1029837"/>
                  <a:gd name="connsiteX5-331" fmla="*/ 1198042 w 1198614"/>
                  <a:gd name="connsiteY5-332" fmla="*/ 297538 h 1029837"/>
                  <a:gd name="connsiteX6-333" fmla="*/ 905942 w 1198614"/>
                  <a:gd name="connsiteY6-334" fmla="*/ 58778 h 1029837"/>
                  <a:gd name="connsiteX7-335" fmla="*/ 621462 w 1198614"/>
                  <a:gd name="connsiteY7-336" fmla="*/ 289918 h 1029837"/>
                  <a:gd name="connsiteX0-337" fmla="*/ 621462 w 1198614"/>
                  <a:gd name="connsiteY0-338" fmla="*/ 309380 h 1049299"/>
                  <a:gd name="connsiteX1-339" fmla="*/ 364922 w 1198614"/>
                  <a:gd name="connsiteY1-340" fmla="*/ 46490 h 1049299"/>
                  <a:gd name="connsiteX2-341" fmla="*/ 29642 w 1198614"/>
                  <a:gd name="connsiteY2-342" fmla="*/ 164600 h 1049299"/>
                  <a:gd name="connsiteX3-343" fmla="*/ 149022 w 1198614"/>
                  <a:gd name="connsiteY3-344" fmla="*/ 677680 h 1049299"/>
                  <a:gd name="connsiteX4-345" fmla="*/ 707822 w 1198614"/>
                  <a:gd name="connsiteY4-346" fmla="*/ 1040900 h 1049299"/>
                  <a:gd name="connsiteX5-347" fmla="*/ 1198042 w 1198614"/>
                  <a:gd name="connsiteY5-348" fmla="*/ 317000 h 1049299"/>
                  <a:gd name="connsiteX6-349" fmla="*/ 905942 w 1198614"/>
                  <a:gd name="connsiteY6-350" fmla="*/ 78240 h 1049299"/>
                  <a:gd name="connsiteX7-351" fmla="*/ 621462 w 1198614"/>
                  <a:gd name="connsiteY7-352" fmla="*/ 309380 h 1049299"/>
                  <a:gd name="connsiteX0-353" fmla="*/ 621462 w 1198614"/>
                  <a:gd name="connsiteY0-354" fmla="*/ 305247 h 1045166"/>
                  <a:gd name="connsiteX1-355" fmla="*/ 364922 w 1198614"/>
                  <a:gd name="connsiteY1-356" fmla="*/ 42357 h 1045166"/>
                  <a:gd name="connsiteX2-357" fmla="*/ 29642 w 1198614"/>
                  <a:gd name="connsiteY2-358" fmla="*/ 160467 h 1045166"/>
                  <a:gd name="connsiteX3-359" fmla="*/ 149022 w 1198614"/>
                  <a:gd name="connsiteY3-360" fmla="*/ 673547 h 1045166"/>
                  <a:gd name="connsiteX4-361" fmla="*/ 707822 w 1198614"/>
                  <a:gd name="connsiteY4-362" fmla="*/ 1036767 h 1045166"/>
                  <a:gd name="connsiteX5-363" fmla="*/ 1198042 w 1198614"/>
                  <a:gd name="connsiteY5-364" fmla="*/ 312867 h 1045166"/>
                  <a:gd name="connsiteX6-365" fmla="*/ 905942 w 1198614"/>
                  <a:gd name="connsiteY6-366" fmla="*/ 74107 h 1045166"/>
                  <a:gd name="connsiteX7-367" fmla="*/ 621462 w 1198614"/>
                  <a:gd name="connsiteY7-368" fmla="*/ 305247 h 1045166"/>
                  <a:gd name="connsiteX0-369" fmla="*/ 603989 w 1181141"/>
                  <a:gd name="connsiteY0-370" fmla="*/ 283425 h 1023344"/>
                  <a:gd name="connsiteX1-371" fmla="*/ 342687 w 1181141"/>
                  <a:gd name="connsiteY1-372" fmla="*/ 22916 h 1023344"/>
                  <a:gd name="connsiteX2-373" fmla="*/ 12169 w 1181141"/>
                  <a:gd name="connsiteY2-374" fmla="*/ 138645 h 1023344"/>
                  <a:gd name="connsiteX3-375" fmla="*/ 131549 w 1181141"/>
                  <a:gd name="connsiteY3-376" fmla="*/ 651725 h 1023344"/>
                  <a:gd name="connsiteX4-377" fmla="*/ 690349 w 1181141"/>
                  <a:gd name="connsiteY4-378" fmla="*/ 1014945 h 1023344"/>
                  <a:gd name="connsiteX5-379" fmla="*/ 1180569 w 1181141"/>
                  <a:gd name="connsiteY5-380" fmla="*/ 291045 h 1023344"/>
                  <a:gd name="connsiteX6-381" fmla="*/ 888469 w 1181141"/>
                  <a:gd name="connsiteY6-382" fmla="*/ 52285 h 1023344"/>
                  <a:gd name="connsiteX7-383" fmla="*/ 603989 w 1181141"/>
                  <a:gd name="connsiteY7-384" fmla="*/ 283425 h 1023344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</a:cxnLst>
                <a:rect l="l" t="t" r="r" b="b"/>
                <a:pathLst>
                  <a:path w="1181141" h="1023344">
                    <a:moveTo>
                      <a:pt x="603989" y="283425"/>
                    </a:moveTo>
                    <a:cubicBezTo>
                      <a:pt x="513025" y="278530"/>
                      <a:pt x="457993" y="85147"/>
                      <a:pt x="342687" y="22916"/>
                    </a:cubicBezTo>
                    <a:cubicBezTo>
                      <a:pt x="227381" y="-39315"/>
                      <a:pt x="47359" y="33844"/>
                      <a:pt x="12169" y="138645"/>
                    </a:cubicBezTo>
                    <a:cubicBezTo>
                      <a:pt x="-23021" y="243447"/>
                      <a:pt x="18519" y="505675"/>
                      <a:pt x="131549" y="651725"/>
                    </a:cubicBezTo>
                    <a:cubicBezTo>
                      <a:pt x="244579" y="797775"/>
                      <a:pt x="515512" y="1075058"/>
                      <a:pt x="690349" y="1014945"/>
                    </a:cubicBezTo>
                    <a:cubicBezTo>
                      <a:pt x="865186" y="954832"/>
                      <a:pt x="1167869" y="460378"/>
                      <a:pt x="1180569" y="291045"/>
                    </a:cubicBezTo>
                    <a:cubicBezTo>
                      <a:pt x="1193269" y="121712"/>
                      <a:pt x="991710" y="10692"/>
                      <a:pt x="888469" y="52285"/>
                    </a:cubicBezTo>
                    <a:cubicBezTo>
                      <a:pt x="785228" y="93878"/>
                      <a:pt x="694953" y="288320"/>
                      <a:pt x="603989" y="283425"/>
                    </a:cubicBezTo>
                    <a:close/>
                  </a:path>
                </a:pathLst>
              </a:custGeom>
              <a:solidFill>
                <a:srgbClr val="7FD1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45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</p:grpSp>
      <p:sp>
        <p:nvSpPr>
          <p:cNvPr id="24" name="Rectangle 23"/>
          <p:cNvSpPr/>
          <p:nvPr/>
        </p:nvSpPr>
        <p:spPr>
          <a:xfrm>
            <a:off x="2050606" y="2052539"/>
            <a:ext cx="8138024" cy="1929288"/>
          </a:xfrm>
          <a:prstGeom prst="rect">
            <a:avLst/>
          </a:prstGeom>
          <a:noFill/>
        </p:spPr>
        <p:txBody>
          <a:bodyPr lIns="90977" tIns="45487" rIns="90977" bIns="45487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597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E204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CHÀO MỪNG CÁC EM ĐẾN VỚI TIẾT TOÁN</a:t>
            </a:r>
            <a:endParaRPr kumimoji="0" lang="en-US" sz="597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E2040"/>
              </a:solidFill>
              <a:effectLst/>
              <a:uLnTx/>
              <a:uFillTx/>
              <a:latin typeface="Calibri" panose="020F0502020204030204" pitchFamily="34" charset="0"/>
              <a:ea typeface="Microsoft YaHei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3076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5138" y="-165100"/>
            <a:ext cx="1797050" cy="1673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7" name="Google Shape;166;p5"/>
          <p:cNvPicPr preferRelativeResize="0"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7350" y="323850"/>
            <a:ext cx="1728788" cy="796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TextBox 7">
            <a:hlinkClick r:id="rId4" action="ppaction://hlinkfile"/>
          </p:cNvPr>
          <p:cNvSpPr txBox="1">
            <a:spLocks noChangeArrowheads="1"/>
          </p:cNvSpPr>
          <p:nvPr/>
        </p:nvSpPr>
        <p:spPr bwMode="auto">
          <a:xfrm>
            <a:off x="11088688" y="474663"/>
            <a:ext cx="86201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860" b="1" i="0" u="none" strike="noStrike" kern="1200" cap="none" spc="0" normalizeH="0" baseline="0" noProof="0" dirty="0" smtClean="0">
                <a:ln>
                  <a:noFill/>
                </a:ln>
                <a:solidFill>
                  <a:srgbClr val="A620A0"/>
                </a:solidFill>
                <a:effectLst/>
                <a:uLnTx/>
                <a:uFillTx/>
                <a:latin typeface="VNI-Fato" pitchFamily="2" charset="0"/>
                <a:ea typeface="Microsoft YaHei" panose="020B0503020204020204" pitchFamily="34" charset="-122"/>
                <a:cs typeface="Arial" panose="020B0604020202020204" pitchFamily="34" charset="0"/>
              </a:rPr>
              <a:t>NBK</a:t>
            </a:r>
            <a:endParaRPr kumimoji="0" lang="en-US" altLang="en-US" sz="1860" b="1" i="0" u="none" strike="noStrike" kern="1200" cap="none" spc="0" normalizeH="0" baseline="0" noProof="0" dirty="0">
              <a:ln>
                <a:noFill/>
              </a:ln>
              <a:solidFill>
                <a:srgbClr val="A620A0"/>
              </a:solidFill>
              <a:effectLst/>
              <a:uLnTx/>
              <a:uFillTx/>
              <a:latin typeface="VNI-Fato" pitchFamily="2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2290" name="Group 5"/>
          <p:cNvGrpSpPr/>
          <p:nvPr/>
        </p:nvGrpSpPr>
        <p:grpSpPr>
          <a:xfrm>
            <a:off x="296863" y="223838"/>
            <a:ext cx="8909050" cy="958850"/>
            <a:chOff x="518319" y="304800"/>
            <a:chExt cx="8908769" cy="959004"/>
          </a:xfrm>
        </p:grpSpPr>
        <p:sp>
          <p:nvSpPr>
            <p:cNvPr id="2" name="Oval 1"/>
            <p:cNvSpPr/>
            <p:nvPr/>
          </p:nvSpPr>
          <p:spPr>
            <a:xfrm>
              <a:off x="518319" y="304800"/>
              <a:ext cx="914400" cy="9144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5400" b="0" i="0" u="none" strike="noStrike" kern="1200" cap="none" spc="0" normalizeH="0" baseline="0" noProof="0">
                  <a:ln w="57150" cmpd="sng">
                    <a:solidFill>
                      <a:schemeClr val="bg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5400" b="0" i="0" u="none" strike="noStrike" kern="1200" cap="none" spc="0" normalizeH="0" baseline="0" noProof="0">
                <a:ln w="57150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304" name="TextBox 3"/>
            <p:cNvSpPr txBox="1"/>
            <p:nvPr/>
          </p:nvSpPr>
          <p:spPr>
            <a:xfrm>
              <a:off x="1550352" y="432807"/>
              <a:ext cx="7876736" cy="83099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just"/>
              <a:r>
                <a:rPr sz="4800" dirty="0">
                  <a:solidFill>
                    <a:srgbClr val="0070C0"/>
                  </a:solidFill>
                  <a:latin typeface="Arial" panose="020B0604020202020204" pitchFamily="34" charset="0"/>
                </a:rPr>
                <a:t>Số?</a:t>
              </a:r>
              <a:endParaRPr sz="480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12291" name="Picture 2"/>
          <p:cNvPicPr>
            <a:picLocks noChangeAspect="1"/>
          </p:cNvPicPr>
          <p:nvPr/>
        </p:nvPicPr>
        <p:blipFill>
          <a:blip r:embed="rId1"/>
          <a:srcRect l="11240" t="15779" r="5026" b="30923"/>
          <a:stretch>
            <a:fillRect/>
          </a:stretch>
        </p:blipFill>
        <p:spPr>
          <a:xfrm>
            <a:off x="2957513" y="109538"/>
            <a:ext cx="7362825" cy="6727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Rounded Rectangle 6"/>
          <p:cNvSpPr/>
          <p:nvPr/>
        </p:nvSpPr>
        <p:spPr>
          <a:xfrm>
            <a:off x="5929313" y="1487488"/>
            <a:ext cx="574675" cy="576263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663113" y="1487488"/>
            <a:ext cx="571500" cy="573088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663113" y="1487488"/>
            <a:ext cx="571500" cy="573088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856288" y="3810000"/>
            <a:ext cx="693738" cy="573088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856288" y="3810000"/>
            <a:ext cx="693738" cy="573088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9653588" y="3830638"/>
            <a:ext cx="573088" cy="573088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9653588" y="3830638"/>
            <a:ext cx="573088" cy="573088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929313" y="6096000"/>
            <a:ext cx="571500" cy="573088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929313" y="6096000"/>
            <a:ext cx="571500" cy="573088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9653588" y="6096000"/>
            <a:ext cx="573088" cy="573088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9653588" y="6096000"/>
            <a:ext cx="573088" cy="573088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5" grpId="0" animBg="1"/>
      <p:bldP spid="17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3314" name="Group 31"/>
          <p:cNvGrpSpPr/>
          <p:nvPr/>
        </p:nvGrpSpPr>
        <p:grpSpPr>
          <a:xfrm>
            <a:off x="214313" y="152400"/>
            <a:ext cx="7061200" cy="785813"/>
            <a:chOff x="597668" y="449759"/>
            <a:chExt cx="7062752" cy="785068"/>
          </a:xfrm>
        </p:grpSpPr>
        <p:sp>
          <p:nvSpPr>
            <p:cNvPr id="44" name="Oval 43"/>
            <p:cNvSpPr/>
            <p:nvPr/>
          </p:nvSpPr>
          <p:spPr>
            <a:xfrm>
              <a:off x="597668" y="449759"/>
              <a:ext cx="690093" cy="690093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0" i="0" u="none" strike="noStrike" kern="1200" cap="none" spc="0" normalizeH="0" baseline="0" noProof="0">
                  <a:ln w="57150" cmpd="sng">
                    <a:solidFill>
                      <a:schemeClr val="bg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4400" b="0" i="0" u="none" strike="noStrike" kern="1200" cap="none" spc="0" normalizeH="0" baseline="0" noProof="0">
                <a:ln w="57150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347" name="TextBox 44"/>
            <p:cNvSpPr txBox="1"/>
            <p:nvPr/>
          </p:nvSpPr>
          <p:spPr>
            <a:xfrm>
              <a:off x="1335820" y="526941"/>
              <a:ext cx="6324600" cy="70788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just"/>
              <a:r>
                <a:rPr sz="4000" dirty="0">
                  <a:solidFill>
                    <a:srgbClr val="0070C0"/>
                  </a:solidFill>
                  <a:latin typeface="Arial" panose="020B0604020202020204" pitchFamily="34" charset="0"/>
                </a:rPr>
                <a:t>Số?</a:t>
              </a:r>
              <a:endParaRPr sz="400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13315" name="Picture 4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8800" y="1801813"/>
            <a:ext cx="11285538" cy="3098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6" name="TextBox 3"/>
          <p:cNvSpPr txBox="1"/>
          <p:nvPr/>
        </p:nvSpPr>
        <p:spPr>
          <a:xfrm>
            <a:off x="1150938" y="2071688"/>
            <a:ext cx="762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4000" b="1" dirty="0">
                <a:solidFill>
                  <a:srgbClr val="002060"/>
                </a:solidFill>
                <a:latin typeface="Arial" panose="020B0604020202020204" pitchFamily="34" charset="0"/>
              </a:rPr>
              <a:t>0</a:t>
            </a:r>
            <a:endParaRPr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3317" name="TextBox 46"/>
          <p:cNvSpPr txBox="1"/>
          <p:nvPr/>
        </p:nvSpPr>
        <p:spPr>
          <a:xfrm>
            <a:off x="2089150" y="2263775"/>
            <a:ext cx="762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4000" b="1" dirty="0">
                <a:solidFill>
                  <a:srgbClr val="002060"/>
                </a:solidFill>
                <a:latin typeface="Arial" panose="020B0604020202020204" pitchFamily="34" charset="0"/>
              </a:rPr>
              <a:t>1</a:t>
            </a:r>
            <a:endParaRPr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3318" name="TextBox 47"/>
          <p:cNvSpPr txBox="1"/>
          <p:nvPr/>
        </p:nvSpPr>
        <p:spPr>
          <a:xfrm>
            <a:off x="3055938" y="2071688"/>
            <a:ext cx="762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4000" b="1" dirty="0">
                <a:solidFill>
                  <a:srgbClr val="002060"/>
                </a:solidFill>
                <a:latin typeface="Arial" panose="020B0604020202020204" pitchFamily="34" charset="0"/>
              </a:rPr>
              <a:t>2</a:t>
            </a:r>
            <a:endParaRPr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3319" name="TextBox 48"/>
          <p:cNvSpPr txBox="1"/>
          <p:nvPr/>
        </p:nvSpPr>
        <p:spPr>
          <a:xfrm>
            <a:off x="3995738" y="2298700"/>
            <a:ext cx="762000" cy="706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4000" b="1" dirty="0">
                <a:solidFill>
                  <a:srgbClr val="002060"/>
                </a:solidFill>
                <a:latin typeface="Arial" panose="020B0604020202020204" pitchFamily="34" charset="0"/>
              </a:rPr>
              <a:t>3</a:t>
            </a:r>
            <a:endParaRPr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3320" name="TextBox 50"/>
          <p:cNvSpPr txBox="1"/>
          <p:nvPr/>
        </p:nvSpPr>
        <p:spPr>
          <a:xfrm>
            <a:off x="4938713" y="2082800"/>
            <a:ext cx="762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4000" b="1" dirty="0">
                <a:solidFill>
                  <a:srgbClr val="002060"/>
                </a:solidFill>
                <a:latin typeface="Arial" panose="020B0604020202020204" pitchFamily="34" charset="0"/>
              </a:rPr>
              <a:t>4</a:t>
            </a:r>
            <a:endParaRPr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910263" y="2306638"/>
            <a:ext cx="762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4000" b="1" dirty="0">
                <a:solidFill>
                  <a:srgbClr val="FF0000"/>
                </a:solidFill>
                <a:latin typeface="Arial" panose="020B0604020202020204" pitchFamily="34" charset="0"/>
              </a:rPr>
              <a:t>?</a:t>
            </a:r>
            <a:endParaRPr sz="4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3322" name="TextBox 52"/>
          <p:cNvSpPr txBox="1"/>
          <p:nvPr/>
        </p:nvSpPr>
        <p:spPr>
          <a:xfrm>
            <a:off x="6881813" y="2082800"/>
            <a:ext cx="762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4000" b="1" dirty="0">
                <a:solidFill>
                  <a:srgbClr val="002060"/>
                </a:solidFill>
                <a:latin typeface="Arial" panose="020B0604020202020204" pitchFamily="34" charset="0"/>
              </a:rPr>
              <a:t>6</a:t>
            </a:r>
            <a:endParaRPr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847013" y="2368550"/>
            <a:ext cx="762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4000" b="1" dirty="0">
                <a:solidFill>
                  <a:srgbClr val="FF0000"/>
                </a:solidFill>
                <a:latin typeface="Arial" panose="020B0604020202020204" pitchFamily="34" charset="0"/>
              </a:rPr>
              <a:t>?</a:t>
            </a:r>
            <a:endParaRPr sz="4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799513" y="2074863"/>
            <a:ext cx="762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4000" b="1" dirty="0">
                <a:solidFill>
                  <a:srgbClr val="FF0000"/>
                </a:solidFill>
                <a:latin typeface="Arial" panose="020B0604020202020204" pitchFamily="34" charset="0"/>
              </a:rPr>
              <a:t>?</a:t>
            </a:r>
            <a:endParaRPr sz="4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0729913" y="2071688"/>
            <a:ext cx="762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4000" b="1" dirty="0">
                <a:solidFill>
                  <a:srgbClr val="002060"/>
                </a:solidFill>
                <a:latin typeface="Arial" panose="020B0604020202020204" pitchFamily="34" charset="0"/>
              </a:rPr>
              <a:t>?</a:t>
            </a:r>
            <a:endParaRPr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3326" name="TextBox 57"/>
          <p:cNvSpPr txBox="1"/>
          <p:nvPr/>
        </p:nvSpPr>
        <p:spPr>
          <a:xfrm>
            <a:off x="9777413" y="2305050"/>
            <a:ext cx="762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4000" b="1" dirty="0">
                <a:solidFill>
                  <a:srgbClr val="002060"/>
                </a:solidFill>
                <a:latin typeface="Arial" panose="020B0604020202020204" pitchFamily="34" charset="0"/>
              </a:rPr>
              <a:t>9</a:t>
            </a:r>
            <a:endParaRPr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3327" name="TextBox 58"/>
          <p:cNvSpPr txBox="1"/>
          <p:nvPr/>
        </p:nvSpPr>
        <p:spPr>
          <a:xfrm>
            <a:off x="1079500" y="3705225"/>
            <a:ext cx="762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4000" b="1" dirty="0">
                <a:solidFill>
                  <a:srgbClr val="002060"/>
                </a:solidFill>
                <a:latin typeface="Arial" panose="020B0604020202020204" pitchFamily="34" charset="0"/>
              </a:rPr>
              <a:t>10</a:t>
            </a:r>
            <a:endParaRPr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089150" y="4013200"/>
            <a:ext cx="762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4000" b="1" dirty="0">
                <a:solidFill>
                  <a:srgbClr val="FF0000"/>
                </a:solidFill>
                <a:latin typeface="Arial" panose="020B0604020202020204" pitchFamily="34" charset="0"/>
              </a:rPr>
              <a:t>?</a:t>
            </a:r>
            <a:endParaRPr sz="4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3329" name="TextBox 60"/>
          <p:cNvSpPr txBox="1"/>
          <p:nvPr/>
        </p:nvSpPr>
        <p:spPr>
          <a:xfrm>
            <a:off x="3043238" y="3756025"/>
            <a:ext cx="762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4000" b="1" dirty="0">
                <a:solidFill>
                  <a:srgbClr val="002060"/>
                </a:solidFill>
                <a:latin typeface="Arial" panose="020B0604020202020204" pitchFamily="34" charset="0"/>
              </a:rPr>
              <a:t>8</a:t>
            </a:r>
            <a:endParaRPr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3330" name="TextBox 61"/>
          <p:cNvSpPr txBox="1"/>
          <p:nvPr/>
        </p:nvSpPr>
        <p:spPr>
          <a:xfrm>
            <a:off x="4010025" y="3941763"/>
            <a:ext cx="762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4000" b="1" dirty="0">
                <a:solidFill>
                  <a:srgbClr val="002060"/>
                </a:solidFill>
                <a:latin typeface="Arial" panose="020B0604020202020204" pitchFamily="34" charset="0"/>
              </a:rPr>
              <a:t>7</a:t>
            </a:r>
            <a:endParaRPr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005388" y="3738563"/>
            <a:ext cx="762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4000" b="1" dirty="0">
                <a:solidFill>
                  <a:srgbClr val="FF0000"/>
                </a:solidFill>
                <a:latin typeface="Arial" panose="020B0604020202020204" pitchFamily="34" charset="0"/>
              </a:rPr>
              <a:t>?</a:t>
            </a:r>
            <a:endParaRPr sz="4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3332" name="TextBox 63"/>
          <p:cNvSpPr txBox="1"/>
          <p:nvPr/>
        </p:nvSpPr>
        <p:spPr>
          <a:xfrm>
            <a:off x="5935663" y="3975100"/>
            <a:ext cx="762000" cy="706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4000" b="1" dirty="0">
                <a:solidFill>
                  <a:srgbClr val="002060"/>
                </a:solidFill>
                <a:latin typeface="Arial" panose="020B0604020202020204" pitchFamily="34" charset="0"/>
              </a:rPr>
              <a:t>5</a:t>
            </a:r>
            <a:endParaRPr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878638" y="3770313"/>
            <a:ext cx="762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4000" b="1" dirty="0">
                <a:solidFill>
                  <a:srgbClr val="FF0000"/>
                </a:solidFill>
                <a:latin typeface="Arial" panose="020B0604020202020204" pitchFamily="34" charset="0"/>
              </a:rPr>
              <a:t>?</a:t>
            </a:r>
            <a:endParaRPr sz="4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3334" name="TextBox 65"/>
          <p:cNvSpPr txBox="1"/>
          <p:nvPr/>
        </p:nvSpPr>
        <p:spPr>
          <a:xfrm>
            <a:off x="7850188" y="3987800"/>
            <a:ext cx="762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4000" b="1" dirty="0">
                <a:solidFill>
                  <a:srgbClr val="002060"/>
                </a:solidFill>
                <a:latin typeface="Arial" panose="020B0604020202020204" pitchFamily="34" charset="0"/>
              </a:rPr>
              <a:t>3</a:t>
            </a:r>
            <a:endParaRPr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8837613" y="3732213"/>
            <a:ext cx="762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4000" b="1" dirty="0">
                <a:solidFill>
                  <a:srgbClr val="FF0000"/>
                </a:solidFill>
                <a:latin typeface="Arial" panose="020B0604020202020204" pitchFamily="34" charset="0"/>
              </a:rPr>
              <a:t>?</a:t>
            </a:r>
            <a:endParaRPr sz="4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3336" name="TextBox 67"/>
          <p:cNvSpPr txBox="1"/>
          <p:nvPr/>
        </p:nvSpPr>
        <p:spPr>
          <a:xfrm>
            <a:off x="9780588" y="3995738"/>
            <a:ext cx="762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4000" b="1" dirty="0">
                <a:solidFill>
                  <a:srgbClr val="002060"/>
                </a:solidFill>
                <a:latin typeface="Arial" panose="020B0604020202020204" pitchFamily="34" charset="0"/>
              </a:rPr>
              <a:t>1</a:t>
            </a:r>
            <a:endParaRPr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3337" name="TextBox 68"/>
          <p:cNvSpPr txBox="1"/>
          <p:nvPr/>
        </p:nvSpPr>
        <p:spPr>
          <a:xfrm>
            <a:off x="10739438" y="3773488"/>
            <a:ext cx="762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4000" b="1" dirty="0">
                <a:solidFill>
                  <a:srgbClr val="002060"/>
                </a:solidFill>
                <a:latin typeface="Arial" panose="020B0604020202020204" pitchFamily="34" charset="0"/>
              </a:rPr>
              <a:t>0</a:t>
            </a:r>
            <a:endParaRPr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911850" y="2292350"/>
            <a:ext cx="762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4000" b="1" dirty="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  <a:endParaRPr sz="4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7847013" y="2376488"/>
            <a:ext cx="762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4000" b="1" dirty="0">
                <a:solidFill>
                  <a:srgbClr val="FF0000"/>
                </a:solidFill>
                <a:latin typeface="Arial" panose="020B0604020202020204" pitchFamily="34" charset="0"/>
              </a:rPr>
              <a:t>7</a:t>
            </a:r>
            <a:endParaRPr sz="4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8785225" y="2079625"/>
            <a:ext cx="762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4000" b="1" dirty="0">
                <a:solidFill>
                  <a:srgbClr val="FF0000"/>
                </a:solidFill>
                <a:latin typeface="Arial" panose="020B0604020202020204" pitchFamily="34" charset="0"/>
              </a:rPr>
              <a:t>8</a:t>
            </a:r>
            <a:endParaRPr sz="4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10710863" y="2089150"/>
            <a:ext cx="762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4000" b="1" dirty="0">
                <a:solidFill>
                  <a:srgbClr val="FF0000"/>
                </a:solidFill>
                <a:latin typeface="Arial" panose="020B0604020202020204" pitchFamily="34" charset="0"/>
              </a:rPr>
              <a:t>10</a:t>
            </a:r>
            <a:endParaRPr sz="4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2090738" y="4013200"/>
            <a:ext cx="762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4000" b="1" dirty="0">
                <a:solidFill>
                  <a:srgbClr val="FF0000"/>
                </a:solidFill>
                <a:latin typeface="Arial" panose="020B0604020202020204" pitchFamily="34" charset="0"/>
              </a:rPr>
              <a:t>9</a:t>
            </a:r>
            <a:endParaRPr sz="4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5005388" y="3743325"/>
            <a:ext cx="762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4000" b="1" dirty="0">
                <a:solidFill>
                  <a:srgbClr val="FF0000"/>
                </a:solidFill>
                <a:latin typeface="Arial" panose="020B0604020202020204" pitchFamily="34" charset="0"/>
              </a:rPr>
              <a:t>6</a:t>
            </a:r>
            <a:endParaRPr sz="4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881813" y="3770313"/>
            <a:ext cx="762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4000" b="1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  <a:endParaRPr sz="4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8837613" y="3743325"/>
            <a:ext cx="7620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4000" b="1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endParaRPr sz="4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5" grpId="0"/>
      <p:bldP spid="56" grpId="0"/>
      <p:bldP spid="57" grpId="0"/>
      <p:bldP spid="60" grpId="0"/>
      <p:bldP spid="63" grpId="0"/>
      <p:bldP spid="65" grpId="0"/>
      <p:bldP spid="67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338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83575" y="452438"/>
            <a:ext cx="3922713" cy="6473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39" name="图片 7"/>
          <p:cNvPicPr>
            <a:picLocks noChangeAspect="1"/>
          </p:cNvPicPr>
          <p:nvPr/>
        </p:nvPicPr>
        <p:blipFill>
          <a:blip r:embed="rId2"/>
          <a:srcRect l="76804" t="66676"/>
          <a:stretch>
            <a:fillRect/>
          </a:stretch>
        </p:blipFill>
        <p:spPr>
          <a:xfrm rot="-5221729">
            <a:off x="4383088" y="-2143125"/>
            <a:ext cx="4319587" cy="8550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TextBox 48"/>
          <p:cNvSpPr txBox="1"/>
          <p:nvPr/>
        </p:nvSpPr>
        <p:spPr>
          <a:xfrm>
            <a:off x="2855913" y="1825625"/>
            <a:ext cx="5651500" cy="65722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54534D"/>
                </a:solidFill>
                <a:ea typeface="华康雅宋体W9" panose="02020909000000000000" pitchFamily="49" charset="-122"/>
                <a:cs typeface="+mn-ea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300" b="1" i="0" u="none" strike="noStrike" kern="1200" cap="none" spc="0" normalizeH="0" baseline="0" noProof="0" dirty="0">
                <a:ln>
                  <a:noFill/>
                </a:ln>
                <a:solidFill>
                  <a:srgbClr val="54534D"/>
                </a:solidFill>
                <a:effectLst/>
                <a:uLnTx/>
                <a:uFillTx/>
                <a:latin typeface="Calibri" panose="020F0502020204030204" pitchFamily="34" charset="0"/>
                <a:ea typeface="华康雅宋体W9" panose="02020909000000000000" pitchFamily="49" charset="-122"/>
                <a:cs typeface="+mn-ea"/>
                <a:sym typeface="+mn-lt"/>
              </a:rPr>
              <a:t> </a:t>
            </a:r>
            <a:r>
              <a:rPr kumimoji="0" lang="en-US" altLang="zh-CN" sz="4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4.ConquerorDidot-Serif" panose="02080303080502020204" pitchFamily="18" charset="0"/>
                <a:ea typeface="华康雅宋体W9" panose="02020909000000000000" pitchFamily="49" charset="-122"/>
                <a:cs typeface="+mn-ea"/>
                <a:sym typeface="+mn-lt"/>
              </a:rPr>
              <a:t>Ý </a:t>
            </a:r>
            <a:r>
              <a:rPr kumimoji="0" lang="en-US" altLang="zh-CN" sz="43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4.ConquerorDidot-Serif" panose="02080303080502020204" pitchFamily="18" charset="0"/>
                <a:ea typeface="华康雅宋体W9" panose="02020909000000000000" pitchFamily="49" charset="-122"/>
                <a:cs typeface="+mn-ea"/>
                <a:sym typeface="+mn-lt"/>
              </a:rPr>
              <a:t>kiến</a:t>
            </a:r>
            <a:r>
              <a:rPr kumimoji="0" lang="en-US" altLang="zh-CN" sz="4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4.ConquerorDidot-Serif" panose="02080303080502020204" pitchFamily="18" charset="0"/>
                <a:ea typeface="华康雅宋体W9" panose="02020909000000000000" pitchFamily="49" charset="-122"/>
                <a:cs typeface="+mn-ea"/>
                <a:sym typeface="+mn-lt"/>
              </a:rPr>
              <a:t> của </a:t>
            </a:r>
            <a:r>
              <a:rPr kumimoji="0" lang="en-US" altLang="zh-CN" sz="43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4.ConquerorDidot-Serif" panose="02080303080502020204" pitchFamily="18" charset="0"/>
                <a:ea typeface="华康雅宋体W9" panose="02020909000000000000" pitchFamily="49" charset="-122"/>
                <a:cs typeface="+mn-ea"/>
                <a:sym typeface="+mn-lt"/>
              </a:rPr>
              <a:t>phụ</a:t>
            </a:r>
            <a:r>
              <a:rPr kumimoji="0" lang="en-US" altLang="zh-CN" sz="4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4.ConquerorDidot-Serif" panose="02080303080502020204" pitchFamily="18" charset="0"/>
                <a:ea typeface="华康雅宋体W9" panose="02020909000000000000" pitchFamily="49" charset="-122"/>
                <a:cs typeface="+mn-ea"/>
                <a:sym typeface="+mn-lt"/>
              </a:rPr>
              <a:t> </a:t>
            </a:r>
            <a:r>
              <a:rPr kumimoji="0" lang="en-US" altLang="zh-CN" sz="43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4.ConquerorDidot-Serif" panose="02080303080502020204" pitchFamily="18" charset="0"/>
                <a:ea typeface="华康雅宋体W9" panose="02020909000000000000" pitchFamily="49" charset="-122"/>
                <a:cs typeface="+mn-ea"/>
                <a:sym typeface="+mn-lt"/>
              </a:rPr>
              <a:t>huynh</a:t>
            </a:r>
            <a:endParaRPr kumimoji="0" lang="en-US" altLang="zh-CN" sz="43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4.ConquerorDidot-Serif" panose="02080303080502020204" pitchFamily="18" charset="0"/>
              <a:ea typeface="华康雅宋体W9" panose="02020909000000000000" pitchFamily="49" charset="-122"/>
              <a:cs typeface="+mn-ea"/>
              <a:sym typeface="+mn-lt"/>
            </a:endParaRPr>
          </a:p>
        </p:txBody>
      </p:sp>
      <p:pic>
        <p:nvPicPr>
          <p:cNvPr id="14341" name="图片 7"/>
          <p:cNvPicPr>
            <a:picLocks noChangeAspect="1"/>
          </p:cNvPicPr>
          <p:nvPr/>
        </p:nvPicPr>
        <p:blipFill>
          <a:blip r:embed="rId2"/>
          <a:srcRect l="76804" t="66676"/>
          <a:stretch>
            <a:fillRect/>
          </a:stretch>
        </p:blipFill>
        <p:spPr>
          <a:xfrm rot="-5221729">
            <a:off x="4087813" y="-1635125"/>
            <a:ext cx="4319587" cy="8550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TextBox 48"/>
          <p:cNvSpPr txBox="1"/>
          <p:nvPr/>
        </p:nvSpPr>
        <p:spPr>
          <a:xfrm>
            <a:off x="2560638" y="2009775"/>
            <a:ext cx="5651500" cy="147637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54534D"/>
                </a:solidFill>
                <a:ea typeface="华康雅宋体W9" panose="02020909000000000000" pitchFamily="49" charset="-122"/>
                <a:cs typeface="+mn-ea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+mn-lt"/>
              </a:rPr>
              <a:t> </a:t>
            </a:r>
            <a:r>
              <a:rPr kumimoji="0" lang="en-US" altLang="zh-CN" sz="9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+mn-lt"/>
              </a:rPr>
              <a:t>Thư</a:t>
            </a:r>
            <a:r>
              <a:rPr kumimoji="0" lang="en-US" altLang="zh-CN" sz="9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+mn-lt"/>
              </a:rPr>
              <a:t> </a:t>
            </a:r>
            <a:r>
              <a:rPr kumimoji="0" lang="en-US" altLang="zh-CN" sz="9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  <a:sym typeface="+mn-lt"/>
              </a:rPr>
              <a:t>giãn</a:t>
            </a:r>
            <a:endParaRPr kumimoji="0" lang="en-US" altLang="zh-CN" sz="9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  <a:sym typeface="+mn-lt"/>
            </a:endParaRPr>
          </a:p>
        </p:txBody>
      </p:sp>
    </p:spTree>
  </p:cSld>
  <p:clrMapOvr>
    <a:masterClrMapping/>
  </p:clrMapOvr>
  <p:transition spd="slow" advClick="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5362" name="Group 14"/>
          <p:cNvGrpSpPr/>
          <p:nvPr/>
        </p:nvGrpSpPr>
        <p:grpSpPr>
          <a:xfrm>
            <a:off x="290513" y="228600"/>
            <a:ext cx="9634537" cy="773113"/>
            <a:chOff x="597668" y="384149"/>
            <a:chExt cx="9635952" cy="773496"/>
          </a:xfrm>
        </p:grpSpPr>
        <p:sp>
          <p:nvSpPr>
            <p:cNvPr id="16" name="Oval 15"/>
            <p:cNvSpPr/>
            <p:nvPr/>
          </p:nvSpPr>
          <p:spPr>
            <a:xfrm>
              <a:off x="597668" y="384149"/>
              <a:ext cx="755703" cy="755703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0" i="0" u="none" strike="noStrike" kern="1200" cap="none" spc="0" normalizeH="0" baseline="0" noProof="0">
                  <a:ln w="57150" cmpd="sng">
                    <a:solidFill>
                      <a:schemeClr val="bg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4400" b="0" i="0" u="none" strike="noStrike" kern="1200" cap="none" spc="0" normalizeH="0" baseline="0" noProof="0">
                <a:ln w="57150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369" name="TextBox 16"/>
            <p:cNvSpPr txBox="1"/>
            <p:nvPr/>
          </p:nvSpPr>
          <p:spPr>
            <a:xfrm>
              <a:off x="1321752" y="449759"/>
              <a:ext cx="8911868" cy="70788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just"/>
              <a:r>
                <a:rPr sz="4000" dirty="0">
                  <a:solidFill>
                    <a:srgbClr val="0070C0"/>
                  </a:solidFill>
                  <a:latin typeface="Arial" panose="020B0604020202020204" pitchFamily="34" charset="0"/>
                </a:rPr>
                <a:t>Có bao nhiêu con vật có 6 chân?</a:t>
              </a:r>
              <a:endParaRPr sz="400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15363" name="Picture 1"/>
          <p:cNvPicPr>
            <a:picLocks noChangeAspect="1"/>
          </p:cNvPicPr>
          <p:nvPr/>
        </p:nvPicPr>
        <p:blipFill>
          <a:blip r:embed="rId1"/>
          <a:srcRect l="10246" t="7732" r="8319" b="78667"/>
          <a:stretch>
            <a:fillRect/>
          </a:stretch>
        </p:blipFill>
        <p:spPr>
          <a:xfrm>
            <a:off x="461963" y="1524000"/>
            <a:ext cx="11142662" cy="2660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Right Arrow 2"/>
          <p:cNvSpPr/>
          <p:nvPr/>
        </p:nvSpPr>
        <p:spPr>
          <a:xfrm rot="18234111">
            <a:off x="195263" y="4148138"/>
            <a:ext cx="1452563" cy="506413"/>
          </a:xfrm>
          <a:prstGeom prst="rightArrow">
            <a:avLst>
              <a:gd name="adj1" fmla="val 50000"/>
              <a:gd name="adj2" fmla="val 5003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ight Arrow 6"/>
          <p:cNvSpPr/>
          <p:nvPr/>
        </p:nvSpPr>
        <p:spPr>
          <a:xfrm rot="18234111">
            <a:off x="2450306" y="4147344"/>
            <a:ext cx="1452563" cy="508000"/>
          </a:xfrm>
          <a:prstGeom prst="rightArrow">
            <a:avLst>
              <a:gd name="adj1" fmla="val 50000"/>
              <a:gd name="adj2" fmla="val 5003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ight Arrow 7"/>
          <p:cNvSpPr/>
          <p:nvPr/>
        </p:nvSpPr>
        <p:spPr>
          <a:xfrm rot="18234111">
            <a:off x="8941594" y="4147344"/>
            <a:ext cx="1452563" cy="508000"/>
          </a:xfrm>
          <a:prstGeom prst="rightArrow">
            <a:avLst>
              <a:gd name="adj1" fmla="val 50000"/>
              <a:gd name="adj2" fmla="val 5003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367" name="TextBox 8"/>
          <p:cNvSpPr txBox="1"/>
          <p:nvPr/>
        </p:nvSpPr>
        <p:spPr>
          <a:xfrm>
            <a:off x="1512888" y="5791200"/>
            <a:ext cx="8912225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4000" dirty="0">
                <a:solidFill>
                  <a:srgbClr val="0070C0"/>
                </a:solidFill>
                <a:latin typeface="Arial" panose="020B0604020202020204" pitchFamily="34" charset="0"/>
              </a:rPr>
              <a:t>Có 3 con vật có 6 chân.</a:t>
            </a:r>
            <a:endParaRPr sz="40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386" name="Picture 1"/>
          <p:cNvPicPr>
            <a:picLocks noChangeAspect="1"/>
          </p:cNvPicPr>
          <p:nvPr/>
        </p:nvPicPr>
        <p:blipFill>
          <a:blip r:embed="rId1"/>
          <a:srcRect l="5627" t="27283" r="4955" b="7541"/>
          <a:stretch>
            <a:fillRect/>
          </a:stretch>
        </p:blipFill>
        <p:spPr>
          <a:xfrm>
            <a:off x="3254375" y="241300"/>
            <a:ext cx="6223000" cy="648811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6387" name="Group 2"/>
          <p:cNvGrpSpPr/>
          <p:nvPr/>
        </p:nvGrpSpPr>
        <p:grpSpPr>
          <a:xfrm>
            <a:off x="290513" y="228600"/>
            <a:ext cx="9634537" cy="773113"/>
            <a:chOff x="597668" y="384149"/>
            <a:chExt cx="9635952" cy="773496"/>
          </a:xfrm>
        </p:grpSpPr>
        <p:sp>
          <p:nvSpPr>
            <p:cNvPr id="4" name="Oval 3"/>
            <p:cNvSpPr/>
            <p:nvPr/>
          </p:nvSpPr>
          <p:spPr>
            <a:xfrm>
              <a:off x="597668" y="384149"/>
              <a:ext cx="755703" cy="755703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0" i="0" u="none" strike="noStrike" kern="1200" cap="none" spc="0" normalizeH="0" baseline="0" noProof="0">
                  <a:ln w="57150" cmpd="sng">
                    <a:solidFill>
                      <a:schemeClr val="bg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4400" b="0" i="0" u="none" strike="noStrike" kern="1200" cap="none" spc="0" normalizeH="0" baseline="0" noProof="0">
                <a:ln w="57150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399" name="TextBox 4"/>
            <p:cNvSpPr txBox="1"/>
            <p:nvPr/>
          </p:nvSpPr>
          <p:spPr>
            <a:xfrm>
              <a:off x="1321752" y="449759"/>
              <a:ext cx="8911868" cy="70788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just"/>
              <a:r>
                <a:rPr sz="4000" dirty="0">
                  <a:solidFill>
                    <a:srgbClr val="0070C0"/>
                  </a:solidFill>
                  <a:latin typeface="Arial" panose="020B0604020202020204" pitchFamily="34" charset="0"/>
                </a:rPr>
                <a:t>Số?</a:t>
              </a:r>
              <a:endParaRPr sz="400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2" name="Rounded Rectangle 21"/>
          <p:cNvSpPr/>
          <p:nvPr/>
        </p:nvSpPr>
        <p:spPr>
          <a:xfrm>
            <a:off x="3871913" y="6157913"/>
            <a:ext cx="571500" cy="5715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897438" y="5334000"/>
            <a:ext cx="573088" cy="57308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6615113" y="5334000"/>
            <a:ext cx="571500" cy="57308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5727700" y="6156325"/>
            <a:ext cx="573088" cy="57308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6615113" y="5334000"/>
            <a:ext cx="571500" cy="57308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3871913" y="6156325"/>
            <a:ext cx="571500" cy="57308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5727700" y="6156325"/>
            <a:ext cx="573088" cy="57308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897438" y="5334000"/>
            <a:ext cx="573088" cy="57308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7529513" y="6119813"/>
            <a:ext cx="571500" cy="57308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7529513" y="6119813"/>
            <a:ext cx="571500" cy="57308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1" grpId="0" animBg="1"/>
      <p:bldP spid="21" grpId="0" animBg="1"/>
      <p:bldP spid="3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410" name="Picture 2" descr="D:\2.PHƯƠNG NGÂN\A.NH 2021-2022\GIÁO ÁN ĐIỆN TỬ\PP THAM KHẢO\Hình Nền\40-hinh-nen-powerpoint-ve-moi-truong-cuc-chat-cho-bai-thuyet-trinh-2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01600" y="-46037"/>
            <a:ext cx="12269788" cy="6904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" name="Content Placeholder 2"/>
          <p:cNvSpPr>
            <a:spLocks noGrp="1"/>
          </p:cNvSpPr>
          <p:nvPr>
            <p:ph idx="1"/>
          </p:nvPr>
        </p:nvSpPr>
        <p:spPr>
          <a:xfrm>
            <a:off x="1552575" y="2640013"/>
            <a:ext cx="8785225" cy="1931987"/>
          </a:xfrm>
          <a:ln/>
        </p:spPr>
        <p:txBody>
          <a:bodyPr vert="horz" wrap="square" lIns="91440" tIns="45720" rIns="91440" bIns="45720" anchor="t" anchorCtr="0"/>
          <a:p>
            <a:pPr marL="0" indent="0" algn="ctr" eaLnBrk="1" hangingPunct="1">
              <a:buNone/>
            </a:pPr>
            <a:r>
              <a:rPr lang="en-US" altLang="en-US" sz="11500" b="1" dirty="0">
                <a:solidFill>
                  <a:srgbClr val="FF0000"/>
                </a:solidFill>
                <a:latin typeface="Arial-Rounded" pitchFamily="34" charset="0"/>
                <a:cs typeface="Arial-Rounded" pitchFamily="34" charset="0"/>
              </a:rPr>
              <a:t>Dặn dò</a:t>
            </a:r>
            <a:endParaRPr lang="en-US" altLang="en-US" sz="11500" b="1" dirty="0">
              <a:solidFill>
                <a:srgbClr val="FF0000"/>
              </a:solidFill>
              <a:latin typeface="Arial-Rounded" pitchFamily="34" charset="0"/>
              <a:ea typeface="Arial-Rounded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1000"/>
                                        <p:tgtEl>
                                          <p:spTgt spid="28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Oval 2"/>
          <p:cNvSpPr/>
          <p:nvPr/>
        </p:nvSpPr>
        <p:spPr>
          <a:xfrm>
            <a:off x="-739775" y="1731963"/>
            <a:ext cx="3405188" cy="341312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97" tIns="60848" rIns="121697" bIns="60848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sz="4300" b="1" dirty="0">
                <a:solidFill>
                  <a:srgbClr val="FFFFFF"/>
                </a:solidFill>
                <a:latin typeface="Arial" panose="020B0604020202020204" pitchFamily="34" charset="0"/>
              </a:rPr>
              <a:t>  Dặn dò</a:t>
            </a:r>
            <a:endParaRPr sz="43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" name="Block Arc 4"/>
          <p:cNvSpPr/>
          <p:nvPr/>
        </p:nvSpPr>
        <p:spPr>
          <a:xfrm>
            <a:off x="-3897312" y="-219075"/>
            <a:ext cx="7278688" cy="7296150"/>
          </a:xfrm>
          <a:prstGeom prst="blockArc">
            <a:avLst>
              <a:gd name="adj1" fmla="val 18900000"/>
              <a:gd name="adj2" fmla="val 2700000"/>
              <a:gd name="adj3" fmla="val 395"/>
            </a:avLst>
          </a:prstGeom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Freeform 5"/>
          <p:cNvSpPr/>
          <p:nvPr/>
        </p:nvSpPr>
        <p:spPr>
          <a:xfrm>
            <a:off x="2963863" y="1262063"/>
            <a:ext cx="9005888" cy="1082675"/>
          </a:xfrm>
          <a:custGeom>
            <a:avLst/>
            <a:gdLst>
              <a:gd name="connsiteX0" fmla="*/ 0 w 6771233"/>
              <a:gd name="connsiteY0" fmla="*/ 0 h 812800"/>
              <a:gd name="connsiteX1" fmla="*/ 6771233 w 6771233"/>
              <a:gd name="connsiteY1" fmla="*/ 0 h 812800"/>
              <a:gd name="connsiteX2" fmla="*/ 6771233 w 6771233"/>
              <a:gd name="connsiteY2" fmla="*/ 812800 h 812800"/>
              <a:gd name="connsiteX3" fmla="*/ 0 w 6771233"/>
              <a:gd name="connsiteY3" fmla="*/ 812800 h 812800"/>
              <a:gd name="connsiteX4" fmla="*/ 0 w 6771233"/>
              <a:gd name="connsiteY4" fmla="*/ 0 h 81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71233" h="812800">
                <a:moveTo>
                  <a:pt x="0" y="0"/>
                </a:moveTo>
                <a:lnTo>
                  <a:pt x="6771233" y="0"/>
                </a:lnTo>
                <a:lnTo>
                  <a:pt x="6771233" y="812800"/>
                </a:lnTo>
                <a:lnTo>
                  <a:pt x="0" y="8128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858633" tIns="94654" rIns="94654" bIns="94654" spcCol="1691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defTabSz="1656080" eaLnBrk="1" hangingPunct="1">
              <a:lnSpc>
                <a:spcPct val="90000"/>
              </a:lnSpc>
              <a:spcAft>
                <a:spcPct val="35000"/>
              </a:spcAft>
              <a:buNone/>
            </a:pPr>
            <a:r>
              <a:rPr sz="3700" b="1" dirty="0">
                <a:solidFill>
                  <a:srgbClr val="00B050"/>
                </a:solidFill>
                <a:latin typeface="Arial" panose="020B0604020202020204" pitchFamily="34" charset="0"/>
              </a:rPr>
              <a:t>Xem lại bài đã học</a:t>
            </a:r>
            <a:endParaRPr sz="3700" b="1" dirty="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2289175" y="1125538"/>
            <a:ext cx="1350963" cy="135572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21697" tIns="60848" rIns="121697" bIns="60848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3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endParaRPr kumimoji="0" lang="en-US" sz="53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3357563" y="2887663"/>
            <a:ext cx="8612188" cy="1082675"/>
          </a:xfrm>
          <a:custGeom>
            <a:avLst/>
            <a:gdLst>
              <a:gd name="connsiteX0" fmla="*/ 0 w 6475780"/>
              <a:gd name="connsiteY0" fmla="*/ 0 h 812800"/>
              <a:gd name="connsiteX1" fmla="*/ 6475780 w 6475780"/>
              <a:gd name="connsiteY1" fmla="*/ 0 h 812800"/>
              <a:gd name="connsiteX2" fmla="*/ 6475780 w 6475780"/>
              <a:gd name="connsiteY2" fmla="*/ 812800 h 812800"/>
              <a:gd name="connsiteX3" fmla="*/ 0 w 6475780"/>
              <a:gd name="connsiteY3" fmla="*/ 812800 h 812800"/>
              <a:gd name="connsiteX4" fmla="*/ 0 w 6475780"/>
              <a:gd name="connsiteY4" fmla="*/ 0 h 81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75780" h="812800">
                <a:moveTo>
                  <a:pt x="0" y="0"/>
                </a:moveTo>
                <a:lnTo>
                  <a:pt x="6475780" y="0"/>
                </a:lnTo>
                <a:lnTo>
                  <a:pt x="6475780" y="812800"/>
                </a:lnTo>
                <a:lnTo>
                  <a:pt x="0" y="8128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FF99CC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858633" tIns="94654" rIns="94654" bIns="94654" spcCol="1691" anchor="ctr"/>
          <a:lstStyle/>
          <a:p>
            <a:pPr marL="0" marR="0" lvl="0" indent="0" algn="l" defTabSz="165671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defRPr/>
            </a:pPr>
            <a:r>
              <a:rPr kumimoji="0" lang="en-US" sz="3700" b="1" i="0" u="none" strike="noStrike" kern="1200" cap="none" spc="0" normalizeH="0" baseline="0" noProof="0" dirty="0" err="1">
                <a:ln>
                  <a:noFill/>
                </a:ln>
                <a:solidFill>
                  <a:srgbClr val="FF99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Hoàn</a:t>
            </a:r>
            <a:r>
              <a:rPr kumimoji="0" lang="en-US" sz="3700" b="1" i="0" u="none" strike="noStrike" kern="1200" cap="none" spc="0" normalizeH="0" baseline="0" noProof="0" dirty="0">
                <a:ln>
                  <a:noFill/>
                </a:ln>
                <a:solidFill>
                  <a:srgbClr val="FF99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700" b="1" i="0" u="none" strike="noStrike" kern="1200" cap="none" spc="0" normalizeH="0" baseline="0" noProof="0" dirty="0" err="1">
                <a:ln>
                  <a:noFill/>
                </a:ln>
                <a:solidFill>
                  <a:srgbClr val="FF99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thành</a:t>
            </a:r>
            <a:r>
              <a:rPr kumimoji="0" lang="en-US" sz="3700" b="1" i="0" u="none" strike="noStrike" kern="1200" cap="none" spc="0" normalizeH="0" baseline="0" noProof="0" dirty="0">
                <a:ln>
                  <a:noFill/>
                </a:ln>
                <a:solidFill>
                  <a:srgbClr val="FF99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7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99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vi-VN" sz="3700" b="1" i="0" u="none" strike="noStrike" kern="1200" cap="none" spc="0" normalizeH="0" baseline="0" noProof="0" dirty="0">
                <a:ln>
                  <a:noFill/>
                </a:ln>
                <a:solidFill>
                  <a:srgbClr val="FF99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vi-VN" sz="3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99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endParaRPr kumimoji="0" lang="en-US" sz="3700" b="1" i="0" u="none" strike="noStrike" kern="1200" cap="none" spc="0" normalizeH="0" baseline="0" noProof="0" dirty="0">
              <a:ln>
                <a:noFill/>
              </a:ln>
              <a:solidFill>
                <a:srgbClr val="FF99C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2681288" y="2751138"/>
            <a:ext cx="1352550" cy="1355725"/>
          </a:xfrm>
          <a:prstGeom prst="ellipse">
            <a:avLst/>
          </a:prstGeom>
          <a:solidFill>
            <a:srgbClr val="FF99CC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21697" tIns="60848" rIns="121697" bIns="60848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3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endParaRPr kumimoji="0" lang="en-US" sz="53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2963863" y="4513263"/>
            <a:ext cx="9005888" cy="1082675"/>
          </a:xfrm>
          <a:custGeom>
            <a:avLst/>
            <a:gdLst>
              <a:gd name="connsiteX0" fmla="*/ 0 w 6771233"/>
              <a:gd name="connsiteY0" fmla="*/ 0 h 812800"/>
              <a:gd name="connsiteX1" fmla="*/ 6771233 w 6771233"/>
              <a:gd name="connsiteY1" fmla="*/ 0 h 812800"/>
              <a:gd name="connsiteX2" fmla="*/ 6771233 w 6771233"/>
              <a:gd name="connsiteY2" fmla="*/ 812800 h 812800"/>
              <a:gd name="connsiteX3" fmla="*/ 0 w 6771233"/>
              <a:gd name="connsiteY3" fmla="*/ 812800 h 812800"/>
              <a:gd name="connsiteX4" fmla="*/ 0 w 6771233"/>
              <a:gd name="connsiteY4" fmla="*/ 0 h 81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71233" h="812800">
                <a:moveTo>
                  <a:pt x="0" y="0"/>
                </a:moveTo>
                <a:lnTo>
                  <a:pt x="6771233" y="0"/>
                </a:lnTo>
                <a:lnTo>
                  <a:pt x="6771233" y="812800"/>
                </a:lnTo>
                <a:lnTo>
                  <a:pt x="0" y="8128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3399FF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858633" tIns="94654" rIns="94654" bIns="94654" spcCol="1691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defTabSz="1656080" eaLnBrk="1" hangingPunct="1">
              <a:lnSpc>
                <a:spcPct val="90000"/>
              </a:lnSpc>
              <a:spcAft>
                <a:spcPct val="35000"/>
              </a:spcAft>
              <a:buNone/>
            </a:pPr>
            <a:r>
              <a:rPr sz="3700" b="1" dirty="0">
                <a:solidFill>
                  <a:srgbClr val="3399FF"/>
                </a:solidFill>
                <a:latin typeface="Arial" panose="020B0604020202020204" pitchFamily="34" charset="0"/>
              </a:rPr>
              <a:t>Chuẩn bị bài</a:t>
            </a:r>
            <a:r>
              <a:rPr lang="vi-VN" altLang="x-none" sz="3700" b="1" dirty="0">
                <a:solidFill>
                  <a:srgbClr val="3399FF"/>
                </a:solidFill>
                <a:latin typeface="Arial" panose="020B0604020202020204" pitchFamily="34" charset="0"/>
              </a:rPr>
              <a:t> Luyện tập</a:t>
            </a:r>
            <a:endParaRPr sz="3700" b="1" dirty="0">
              <a:solidFill>
                <a:srgbClr val="3399FF"/>
              </a:solidFill>
              <a:latin typeface="Arial" panose="020B0604020202020204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2289175" y="4376738"/>
            <a:ext cx="1350963" cy="1355725"/>
          </a:xfrm>
          <a:prstGeom prst="ellipse">
            <a:avLst/>
          </a:prstGeom>
          <a:solidFill>
            <a:srgbClr val="3399FF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21697" tIns="60848" rIns="121697" bIns="60848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28075" y="3175"/>
            <a:ext cx="3198813" cy="2244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8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8" name="Picture 2" descr="D:\2.PHƯƠNG NGÂN\A.NH 2021-2022\GIÁO ÁN ĐIỆN TỬ\PP THAM KHẢO\Hình Nền\40-hinh-nen-powerpoint-ve-moi-truong-cuc-chat-cho-bai-thuyet-trinh-2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88" y="17463"/>
            <a:ext cx="12133262" cy="6823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" name="Content Placeholder 2"/>
          <p:cNvSpPr>
            <a:spLocks noGrp="1"/>
          </p:cNvSpPr>
          <p:nvPr>
            <p:ph idx="1"/>
          </p:nvPr>
        </p:nvSpPr>
        <p:spPr>
          <a:xfrm>
            <a:off x="1533525" y="2671763"/>
            <a:ext cx="8761413" cy="1895475"/>
          </a:xfrm>
        </p:spPr>
        <p:txBody>
          <a:bodyPr vert="horz" wrap="square" lIns="91440" tIns="45720" rIns="91440" bIns="45720" numCol="1" anchor="t" anchorCtr="0" compatLnSpc="1">
            <a:noAutofit/>
          </a:bodyPr>
          <a:p>
            <a:pPr marL="0" indent="0" algn="ctr" eaLnBrk="1" hangingPunct="1">
              <a:buNone/>
            </a:pPr>
            <a:r>
              <a:rPr lang="en-US" altLang="en-US" sz="11400" b="1" dirty="0">
                <a:solidFill>
                  <a:srgbClr val="FF0000"/>
                </a:solidFill>
                <a:latin typeface="Arial-Rounded" pitchFamily="34" charset="0"/>
                <a:cs typeface="Arial-Rounded" pitchFamily="34" charset="0"/>
              </a:rPr>
              <a:t>Khởi động</a:t>
            </a:r>
            <a:endParaRPr lang="en-US" altLang="en-US" sz="11400" b="1" dirty="0">
              <a:solidFill>
                <a:srgbClr val="FF0000"/>
              </a:solidFill>
              <a:latin typeface="Arial-Rounded" pitchFamily="34" charset="0"/>
              <a:ea typeface="Arial-Rounded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1000"/>
                                        <p:tgtEl>
                                          <p:spTgt spid="29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2000" b="-15000"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7" name="TextBox 36"/>
          <p:cNvSpPr txBox="1"/>
          <p:nvPr/>
        </p:nvSpPr>
        <p:spPr>
          <a:xfrm>
            <a:off x="8520113" y="4395788"/>
            <a:ext cx="4191000" cy="2386012"/>
          </a:xfrm>
          <a:prstGeom prst="rect">
            <a:avLst/>
          </a:prstGeom>
          <a:noFill/>
          <a:ln w="57150">
            <a:noFill/>
          </a:ln>
        </p:spPr>
        <p:txBody>
          <a:bodyPr lIns="91419" tIns="45709" rIns="91419" bIns="45709">
            <a:spAutoFit/>
          </a:bodyPr>
          <a:p>
            <a:pPr algn="ctr">
              <a:spcBef>
                <a:spcPts val="600"/>
              </a:spcBef>
            </a:pPr>
            <a:r>
              <a:rPr sz="7200" dirty="0">
                <a:solidFill>
                  <a:schemeClr val="bg1"/>
                </a:solidFill>
                <a:latin typeface="Kids" pitchFamily="2" charset="0"/>
                <a:cs typeface="Kids" pitchFamily="2" charset="0"/>
              </a:rPr>
              <a:t>Khởi </a:t>
            </a:r>
            <a:endParaRPr sz="7200" dirty="0">
              <a:solidFill>
                <a:schemeClr val="bg1"/>
              </a:solidFill>
              <a:latin typeface="Kids" pitchFamily="2" charset="0"/>
              <a:cs typeface="Kids" pitchFamily="2" charset="0"/>
            </a:endParaRPr>
          </a:p>
          <a:p>
            <a:pPr algn="ctr">
              <a:spcBef>
                <a:spcPts val="600"/>
              </a:spcBef>
            </a:pPr>
            <a:r>
              <a:rPr sz="7200" dirty="0">
                <a:solidFill>
                  <a:schemeClr val="bg1"/>
                </a:solidFill>
                <a:latin typeface="Kids" pitchFamily="2" charset="0"/>
                <a:cs typeface="Kids" pitchFamily="2" charset="0"/>
              </a:rPr>
              <a:t>động</a:t>
            </a:r>
            <a:endParaRPr sz="7200" dirty="0">
              <a:solidFill>
                <a:schemeClr val="bg1"/>
              </a:solidFill>
              <a:latin typeface="Kids" pitchFamily="2" charset="0"/>
              <a:ea typeface="Kids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.000000"/>
                                          </p:val>
                                        </p:tav>
                                        <p:tav tm="69900">
                                          <p:val>
                                            <p:fltVal val="45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9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4" fill="hold">
                                          <p:stCondLst>
                                            <p:cond delay="21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6146" name="Picture 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6350" y="3517900"/>
            <a:ext cx="354013" cy="3340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7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038" y="3403600"/>
            <a:ext cx="366712" cy="3454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8" name="Picture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5800" y="4694238"/>
            <a:ext cx="231775" cy="21891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9" name="Picture 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00" y="1822450"/>
            <a:ext cx="1039813" cy="723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064500" y="3530600"/>
            <a:ext cx="447675" cy="7572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4663" y="3021013"/>
            <a:ext cx="458787" cy="7762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1950" y="3181350"/>
            <a:ext cx="3302000" cy="2482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3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6913" y="1492250"/>
            <a:ext cx="1935162" cy="2925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71400" y="5792788"/>
            <a:ext cx="1560513" cy="9763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404813" y="755650"/>
            <a:ext cx="5372100" cy="942975"/>
          </a:xfrm>
          <a:prstGeom prst="rect">
            <a:avLst/>
          </a:prstGeom>
          <a:noFill/>
          <a:ln w="9525">
            <a:noFill/>
          </a:ln>
        </p:spPr>
        <p:txBody>
          <a:bodyPr lIns="121725" tIns="60862" rIns="121725" bIns="60862">
            <a:spAutoFit/>
          </a:bodyPr>
          <a:p>
            <a:r>
              <a:rPr sz="5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Game câu cá</a:t>
            </a:r>
            <a:endParaRPr lang="vi-VN" altLang="x-none" sz="53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852612" y="3425825"/>
            <a:ext cx="1560512" cy="974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558713" y="4181475"/>
            <a:ext cx="1560512" cy="974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852612" y="5829300"/>
            <a:ext cx="1560512" cy="974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Arrow: Pentagon 1"/>
          <p:cNvSpPr/>
          <p:nvPr/>
        </p:nvSpPr>
        <p:spPr>
          <a:xfrm>
            <a:off x="3851275" y="4181475"/>
            <a:ext cx="4213225" cy="1643063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GO</a:t>
            </a:r>
            <a:endParaRPr kumimoji="0" lang="en-US" sz="8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160" name="introcauca">
            <a:hlinkClick r:id="" action="ppaction://media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83525" y="-981075"/>
            <a:ext cx="809625" cy="812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284E-6 L 0.01024 -1.7284E-6 L 0.01024 0.33025 L 2.77778E-6 0.33025 L 2.77778E-6 -1.7284E-6 Z " pathEditMode="relative" rAng="0" ptsTypes="AAAAA">
                                      <p:cBhvr>
                                        <p:cTn id="13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1650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8642E-6 L 0.53923 -3.08642E-6 L 0.53923 0.0179 L 4.72222E-6 0.0179 L 4.72222E-6 -3.08642E-6 Z " pathEditMode="relative" rAng="0" ptsTypes="AAAAA">
                                      <p:cBhvr>
                                        <p:cTn id="15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00" y="90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17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165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4.69136E-6 L 3.33333E-6 -0.07223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00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9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9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7170" name="Picture 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6350" y="3517900"/>
            <a:ext cx="354013" cy="3340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038" y="3403600"/>
            <a:ext cx="366712" cy="3454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2" name="Picture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5800" y="4694238"/>
            <a:ext cx="231775" cy="21891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3" name="Picture 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00" y="1822450"/>
            <a:ext cx="1039813" cy="723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064500" y="3530600"/>
            <a:ext cx="447675" cy="7572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4663" y="3021013"/>
            <a:ext cx="458787" cy="7762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1950" y="3181350"/>
            <a:ext cx="3302000" cy="2482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6913" y="1492250"/>
            <a:ext cx="1935162" cy="292576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7" name="Group 26"/>
          <p:cNvGrpSpPr/>
          <p:nvPr/>
        </p:nvGrpSpPr>
        <p:grpSpPr>
          <a:xfrm>
            <a:off x="-2838450" y="5156200"/>
            <a:ext cx="2838450" cy="1511300"/>
            <a:chOff x="-2312095" y="2265304"/>
            <a:chExt cx="2133600" cy="1133219"/>
          </a:xfrm>
        </p:grpSpPr>
        <p:sp>
          <p:nvSpPr>
            <p:cNvPr id="3" name="Speech Bubble: Rectangle with Corners Rounded 2"/>
            <p:cNvSpPr/>
            <p:nvPr/>
          </p:nvSpPr>
          <p:spPr>
            <a:xfrm>
              <a:off x="-2312095" y="2265304"/>
              <a:ext cx="2133600" cy="382105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   C. 4</a:t>
              </a:r>
              <a:endParaRPr kumimoji="0" lang="vi-VN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7197" name="Picture 1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02400" y="1214438"/>
            <a:ext cx="3579813" cy="18288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6" name="Group 35"/>
          <p:cNvGrpSpPr/>
          <p:nvPr/>
        </p:nvGrpSpPr>
        <p:grpSpPr>
          <a:xfrm flipH="1">
            <a:off x="7256463" y="419100"/>
            <a:ext cx="2066925" cy="1035050"/>
            <a:chOff x="-1732975" y="2265304"/>
            <a:chExt cx="1554480" cy="776289"/>
          </a:xfrm>
        </p:grpSpPr>
        <p:sp>
          <p:nvSpPr>
            <p:cNvPr id="37" name="Speech Bubble: Rectangle with Corners Rounded 36"/>
            <p:cNvSpPr/>
            <p:nvPr/>
          </p:nvSpPr>
          <p:spPr>
            <a:xfrm>
              <a:off x="-1732975" y="2265304"/>
              <a:ext cx="1554480" cy="273844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just" defTabSz="12172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9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         C. 4</a:t>
              </a:r>
              <a:endParaRPr kumimoji="0" lang="vi-VN" sz="19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7195" name="Picture 37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-1169095" y="2584393"/>
              <a:ext cx="733003" cy="457200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39" name="Group 38"/>
          <p:cNvGrpSpPr/>
          <p:nvPr/>
        </p:nvGrpSpPr>
        <p:grpSpPr>
          <a:xfrm>
            <a:off x="-2838450" y="2889250"/>
            <a:ext cx="2838450" cy="1511300"/>
            <a:chOff x="-2312095" y="2265304"/>
            <a:chExt cx="2133600" cy="1133219"/>
          </a:xfrm>
        </p:grpSpPr>
        <p:sp>
          <p:nvSpPr>
            <p:cNvPr id="40" name="Speech Bubble: Rectangle with Corners Rounded 39"/>
            <p:cNvSpPr/>
            <p:nvPr/>
          </p:nvSpPr>
          <p:spPr>
            <a:xfrm>
              <a:off x="-2312095" y="2265304"/>
              <a:ext cx="2133600" cy="382105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l" defTabSz="12172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  A. 5</a:t>
              </a:r>
              <a:endParaRPr kumimoji="0" lang="vi-VN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7193" name="Picture 4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44" name="Group 43"/>
          <p:cNvGrpSpPr/>
          <p:nvPr/>
        </p:nvGrpSpPr>
        <p:grpSpPr>
          <a:xfrm flipH="1">
            <a:off x="12176125" y="3644900"/>
            <a:ext cx="2838450" cy="1511300"/>
            <a:chOff x="-2312095" y="2265304"/>
            <a:chExt cx="2133600" cy="1133219"/>
          </a:xfrm>
        </p:grpSpPr>
        <p:sp>
          <p:nvSpPr>
            <p:cNvPr id="45" name="Speech Bubble: Rectangle with Corners Rounded 44"/>
            <p:cNvSpPr/>
            <p:nvPr/>
          </p:nvSpPr>
          <p:spPr>
            <a:xfrm>
              <a:off x="-2312095" y="2265304"/>
              <a:ext cx="2133600" cy="382105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just" defTabSz="12172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          D. 3</a:t>
              </a:r>
              <a:endParaRPr kumimoji="0" lang="vi-VN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7191" name="Picture 4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47" name="Group 46"/>
          <p:cNvGrpSpPr/>
          <p:nvPr/>
        </p:nvGrpSpPr>
        <p:grpSpPr>
          <a:xfrm flipH="1">
            <a:off x="12176125" y="5168900"/>
            <a:ext cx="2838450" cy="1511300"/>
            <a:chOff x="-2312095" y="2265304"/>
            <a:chExt cx="2133600" cy="1133219"/>
          </a:xfrm>
        </p:grpSpPr>
        <p:sp>
          <p:nvSpPr>
            <p:cNvPr id="48" name="Speech Bubble: Rectangle with Corners Rounded 47"/>
            <p:cNvSpPr/>
            <p:nvPr/>
          </p:nvSpPr>
          <p:spPr>
            <a:xfrm>
              <a:off x="-2312095" y="2265304"/>
              <a:ext cx="2133600" cy="382105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just" defTabSz="12172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            B. 1</a:t>
              </a:r>
              <a:endParaRPr kumimoji="0" lang="vi-VN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7189" name="Picture 4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4" name="Group 3"/>
          <p:cNvGrpSpPr/>
          <p:nvPr/>
        </p:nvGrpSpPr>
        <p:grpSpPr>
          <a:xfrm>
            <a:off x="23813" y="-3175"/>
            <a:ext cx="5168900" cy="2770188"/>
            <a:chOff x="23244" y="-2707"/>
            <a:chExt cx="5168781" cy="2769791"/>
          </a:xfrm>
        </p:grpSpPr>
        <p:sp>
          <p:nvSpPr>
            <p:cNvPr id="7185" name="TextBox 6"/>
            <p:cNvSpPr txBox="1"/>
            <p:nvPr/>
          </p:nvSpPr>
          <p:spPr>
            <a:xfrm>
              <a:off x="23244" y="-2707"/>
              <a:ext cx="5168781" cy="2769791"/>
            </a:xfrm>
            <a:prstGeom prst="rect">
              <a:avLst/>
            </a:prstGeom>
            <a:solidFill>
              <a:srgbClr val="FFC000"/>
            </a:solidFill>
            <a:ln w="9525">
              <a:noFill/>
            </a:ln>
          </p:spPr>
          <p:txBody>
            <a:bodyPr lIns="121725" tIns="60862" rIns="121725" bIns="60862">
              <a:spAutoFit/>
            </a:bodyPr>
            <a:p>
              <a:pPr algn="ctr" defTabSz="1216025"/>
              <a:endParaRPr sz="4300" b="1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  <a:p>
              <a:pPr algn="ctr" defTabSz="1216025"/>
              <a:endParaRPr sz="4300" b="1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  <a:p>
              <a:pPr algn="ctr" defTabSz="1216025"/>
              <a:endParaRPr sz="4300" b="1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  <a:p>
              <a:pPr algn="ctr" defTabSz="1216025"/>
              <a:endParaRPr lang="vi-VN" altLang="x-none" sz="4300" b="1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7186" name="Picture 1"/>
            <p:cNvPicPr>
              <a:picLocks noChangeAspect="1"/>
            </p:cNvPicPr>
            <p:nvPr/>
          </p:nvPicPr>
          <p:blipFill>
            <a:blip r:embed="rId10"/>
            <a:srcRect b="8173"/>
            <a:stretch>
              <a:fillRect/>
            </a:stretch>
          </p:blipFill>
          <p:spPr>
            <a:xfrm>
              <a:off x="1078424" y="339213"/>
              <a:ext cx="2251322" cy="208594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8" name="Rounded Rectangle 27"/>
            <p:cNvSpPr/>
            <p:nvPr/>
          </p:nvSpPr>
          <p:spPr>
            <a:xfrm>
              <a:off x="3718859" y="1089336"/>
              <a:ext cx="731820" cy="73173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?</a:t>
              </a: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284E-6 L 0.01024 -1.7284E-6 L 0.01024 0.33025 L 2.77778E-6 0.33025 L 2.77778E-6 -1.7284E-6 Z " pathEditMode="relative" rAng="0" ptsTypes="AAAAA">
                                      <p:cBhvr>
                                        <p:cTn id="9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1650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8642E-6 L 0.53923 -3.08642E-6 L 0.53923 0.0179 L 4.72222E-6 0.0179 L 4.72222E-6 -3.08642E-6 Z " pathEditMode="relative" rAng="0" ptsTypes="AAAAA">
                                      <p:cBhvr>
                                        <p:cTn id="11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00" y="90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13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1650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8194" name="Picture 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6350" y="3517900"/>
            <a:ext cx="354013" cy="3340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038" y="3403600"/>
            <a:ext cx="366712" cy="3454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6" name="Picture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5800" y="4694238"/>
            <a:ext cx="231775" cy="21891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7" name="Picture 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00" y="1822450"/>
            <a:ext cx="1039813" cy="723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064500" y="3530600"/>
            <a:ext cx="447675" cy="7572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4663" y="3021013"/>
            <a:ext cx="458787" cy="7762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1950" y="3181350"/>
            <a:ext cx="3302000" cy="2482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6913" y="1492250"/>
            <a:ext cx="1935162" cy="292576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7" name="Group 26"/>
          <p:cNvGrpSpPr/>
          <p:nvPr/>
        </p:nvGrpSpPr>
        <p:grpSpPr>
          <a:xfrm flipH="1">
            <a:off x="12161838" y="5143500"/>
            <a:ext cx="2838450" cy="1511300"/>
            <a:chOff x="-2312095" y="2265304"/>
            <a:chExt cx="2133600" cy="1133219"/>
          </a:xfrm>
        </p:grpSpPr>
        <p:sp>
          <p:nvSpPr>
            <p:cNvPr id="3" name="Speech Bubble: Rectangle with Corners Rounded 2"/>
            <p:cNvSpPr/>
            <p:nvPr/>
          </p:nvSpPr>
          <p:spPr>
            <a:xfrm>
              <a:off x="-2312095" y="2265304"/>
              <a:ext cx="2133600" cy="382105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r" defTabSz="12172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D. 9</a:t>
              </a:r>
              <a:endParaRPr kumimoji="0" lang="vi-VN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8224" name="Picture 1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02400" y="1214438"/>
            <a:ext cx="3579813" cy="18288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6" name="Group 35"/>
          <p:cNvGrpSpPr/>
          <p:nvPr/>
        </p:nvGrpSpPr>
        <p:grpSpPr>
          <a:xfrm flipH="1">
            <a:off x="7256463" y="419100"/>
            <a:ext cx="2066925" cy="1035050"/>
            <a:chOff x="-1732975" y="2265304"/>
            <a:chExt cx="1554480" cy="776289"/>
          </a:xfrm>
        </p:grpSpPr>
        <p:sp>
          <p:nvSpPr>
            <p:cNvPr id="37" name="Speech Bubble: Rectangle with Corners Rounded 36"/>
            <p:cNvSpPr/>
            <p:nvPr/>
          </p:nvSpPr>
          <p:spPr>
            <a:xfrm>
              <a:off x="-1732975" y="2265304"/>
              <a:ext cx="1554480" cy="273844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r" defTabSz="12172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9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D. 9</a:t>
              </a:r>
              <a:endParaRPr kumimoji="0" lang="vi-VN" sz="19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8222" name="Picture 37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-1169095" y="2584393"/>
              <a:ext cx="733003" cy="457200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39" name="Group 38"/>
          <p:cNvGrpSpPr/>
          <p:nvPr/>
        </p:nvGrpSpPr>
        <p:grpSpPr>
          <a:xfrm>
            <a:off x="-2838450" y="3238500"/>
            <a:ext cx="2838450" cy="1511300"/>
            <a:chOff x="-2312095" y="2265304"/>
            <a:chExt cx="2133600" cy="1133219"/>
          </a:xfrm>
        </p:grpSpPr>
        <p:sp>
          <p:nvSpPr>
            <p:cNvPr id="40" name="Speech Bubble: Rectangle with Corners Rounded 39"/>
            <p:cNvSpPr/>
            <p:nvPr/>
          </p:nvSpPr>
          <p:spPr>
            <a:xfrm>
              <a:off x="-2312095" y="2265304"/>
              <a:ext cx="2133600" cy="382105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l" defTabSz="12172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A. 6</a:t>
              </a:r>
              <a:endParaRPr kumimoji="0" lang="vi-VN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8220" name="Picture 4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44" name="Group 43"/>
          <p:cNvGrpSpPr/>
          <p:nvPr/>
        </p:nvGrpSpPr>
        <p:grpSpPr>
          <a:xfrm flipH="1">
            <a:off x="12161838" y="3644900"/>
            <a:ext cx="2838450" cy="1511300"/>
            <a:chOff x="-2312095" y="2265304"/>
            <a:chExt cx="2133600" cy="1133219"/>
          </a:xfrm>
        </p:grpSpPr>
        <p:sp>
          <p:nvSpPr>
            <p:cNvPr id="45" name="Speech Bubble: Rectangle with Corners Rounded 44"/>
            <p:cNvSpPr/>
            <p:nvPr/>
          </p:nvSpPr>
          <p:spPr>
            <a:xfrm>
              <a:off x="-2312095" y="2265304"/>
              <a:ext cx="2133600" cy="382105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r" defTabSz="12172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B. 11</a:t>
              </a:r>
              <a:endParaRPr kumimoji="0" lang="vi-VN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8218" name="Picture 4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47" name="Group 46"/>
          <p:cNvGrpSpPr/>
          <p:nvPr/>
        </p:nvGrpSpPr>
        <p:grpSpPr>
          <a:xfrm>
            <a:off x="-2838450" y="5257800"/>
            <a:ext cx="2838450" cy="1511300"/>
            <a:chOff x="-2312095" y="2265304"/>
            <a:chExt cx="2133600" cy="1133219"/>
          </a:xfrm>
        </p:grpSpPr>
        <p:sp>
          <p:nvSpPr>
            <p:cNvPr id="48" name="Speech Bubble: Rectangle with Corners Rounded 47"/>
            <p:cNvSpPr/>
            <p:nvPr/>
          </p:nvSpPr>
          <p:spPr>
            <a:xfrm>
              <a:off x="-2312095" y="2265304"/>
              <a:ext cx="2133600" cy="382105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l" defTabSz="12172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C. 5</a:t>
              </a:r>
              <a:endParaRPr kumimoji="0" lang="vi-VN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8216" name="Picture 4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8208" name="Group 27"/>
          <p:cNvGrpSpPr/>
          <p:nvPr/>
        </p:nvGrpSpPr>
        <p:grpSpPr>
          <a:xfrm>
            <a:off x="0" y="122238"/>
            <a:ext cx="4908550" cy="2185987"/>
            <a:chOff x="2980153" y="535204"/>
            <a:chExt cx="4908739" cy="2185464"/>
          </a:xfrm>
        </p:grpSpPr>
        <p:sp>
          <p:nvSpPr>
            <p:cNvPr id="29" name="Rectangle 28"/>
            <p:cNvSpPr/>
            <p:nvPr/>
          </p:nvSpPr>
          <p:spPr>
            <a:xfrm>
              <a:off x="2980153" y="535204"/>
              <a:ext cx="4908739" cy="218546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 cap="flat" cmpd="sng" algn="ctr">
              <a:noFill/>
              <a:prstDash val="solid"/>
              <a:miter lim="800000"/>
            </a:ln>
            <a:effectLst/>
          </p:spPr>
          <p:txBody>
            <a:bodyPr lIns="91416" tIns="45707" rIns="91416" bIns="45707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3277027" y="1266866"/>
              <a:ext cx="731865" cy="73166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681" tIns="34340" rIns="68681" bIns="3434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4164474" y="1266866"/>
              <a:ext cx="731866" cy="73166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681" tIns="34340" rIns="68681" bIns="3434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5053508" y="1266866"/>
              <a:ext cx="731866" cy="73166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681" tIns="34340" rIns="68681" bIns="3434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" name="Rounded Rectangle 41"/>
            <p:cNvSpPr/>
            <p:nvPr/>
          </p:nvSpPr>
          <p:spPr>
            <a:xfrm>
              <a:off x="5940955" y="1266866"/>
              <a:ext cx="731865" cy="73166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681" tIns="34340" rIns="68681" bIns="3434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?</a:t>
              </a: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2" name="Rounded Rectangle 51"/>
            <p:cNvSpPr/>
            <p:nvPr/>
          </p:nvSpPr>
          <p:spPr>
            <a:xfrm>
              <a:off x="6829989" y="1266866"/>
              <a:ext cx="731865" cy="73166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681" tIns="34340" rIns="68681" bIns="3434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10</a:t>
              </a: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284E-6 L 0.01024 -1.7284E-6 L 0.01024 0.33025 L 2.77778E-6 0.33025 L 2.77778E-6 -1.7284E-6 Z " pathEditMode="relative" rAng="0" ptsTypes="AAAAA">
                                      <p:cBhvr>
                                        <p:cTn id="6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16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8642E-6 L 0.53923 -3.08642E-6 L 0.53923 0.0179 L 4.72222E-6 0.0179 L 4.72222E-6 -3.08642E-6 Z " pathEditMode="relative" rAng="0" ptsTypes="AAAAA">
                                      <p:cBhvr>
                                        <p:cTn id="8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00" y="9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10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165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9218" name="Picture 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6350" y="3517900"/>
            <a:ext cx="354013" cy="3340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9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038" y="3403600"/>
            <a:ext cx="366712" cy="3454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0" name="Picture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5800" y="4694238"/>
            <a:ext cx="231775" cy="21891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1" name="Picture 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00" y="1822450"/>
            <a:ext cx="1039813" cy="723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064500" y="3530600"/>
            <a:ext cx="447675" cy="7572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4663" y="3021013"/>
            <a:ext cx="458787" cy="7762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1950" y="3181350"/>
            <a:ext cx="3302000" cy="2482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6913" y="1492250"/>
            <a:ext cx="1935162" cy="292576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7" name="Group 26"/>
          <p:cNvGrpSpPr/>
          <p:nvPr/>
        </p:nvGrpSpPr>
        <p:grpSpPr>
          <a:xfrm>
            <a:off x="-2838450" y="3021013"/>
            <a:ext cx="2838450" cy="1509712"/>
            <a:chOff x="-2312095" y="2265304"/>
            <a:chExt cx="2133600" cy="1133219"/>
          </a:xfrm>
        </p:grpSpPr>
        <p:sp>
          <p:nvSpPr>
            <p:cNvPr id="3" name="Speech Bubble: Rectangle with Corners Rounded 2"/>
            <p:cNvSpPr/>
            <p:nvPr/>
          </p:nvSpPr>
          <p:spPr>
            <a:xfrm>
              <a:off x="-2312095" y="2265304"/>
              <a:ext cx="2133600" cy="38250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l" defTabSz="12172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A. 9</a:t>
              </a:r>
              <a:endParaRPr kumimoji="0" lang="vi-VN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9244" name="Picture 1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02400" y="1214438"/>
            <a:ext cx="3579813" cy="1828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0" y="0"/>
            <a:ext cx="4826000" cy="2770188"/>
          </a:xfrm>
          <a:prstGeom prst="rect">
            <a:avLst/>
          </a:prstGeom>
          <a:solidFill>
            <a:srgbClr val="FFC000"/>
          </a:solidFill>
          <a:ln w="9525">
            <a:noFill/>
          </a:ln>
        </p:spPr>
        <p:txBody>
          <a:bodyPr lIns="121725" tIns="60862" rIns="121725" bIns="60862">
            <a:spAutoFit/>
          </a:bodyPr>
          <a:p>
            <a:pPr algn="ctr" defTabSz="1216025"/>
            <a:endParaRPr sz="43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algn="ctr" defTabSz="1216025"/>
            <a:endParaRPr sz="43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algn="ctr" defTabSz="1216025"/>
            <a:endParaRPr sz="43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algn="ctr" defTabSz="1216025"/>
            <a:endParaRPr sz="43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 flipH="1">
            <a:off x="7256463" y="419100"/>
            <a:ext cx="2066925" cy="1035050"/>
            <a:chOff x="-1732975" y="2265304"/>
            <a:chExt cx="1554480" cy="776289"/>
          </a:xfrm>
        </p:grpSpPr>
        <p:sp>
          <p:nvSpPr>
            <p:cNvPr id="37" name="Speech Bubble: Rectangle with Corners Rounded 36"/>
            <p:cNvSpPr/>
            <p:nvPr/>
          </p:nvSpPr>
          <p:spPr>
            <a:xfrm>
              <a:off x="-1732975" y="2265304"/>
              <a:ext cx="1554480" cy="273844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r" defTabSz="12172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9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A. 9</a:t>
              </a:r>
              <a:endParaRPr kumimoji="0" lang="vi-VN" sz="19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9242" name="Picture 37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-1169095" y="2584393"/>
              <a:ext cx="733003" cy="457200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39" name="Group 38"/>
          <p:cNvGrpSpPr/>
          <p:nvPr/>
        </p:nvGrpSpPr>
        <p:grpSpPr>
          <a:xfrm>
            <a:off x="-2838450" y="5156200"/>
            <a:ext cx="2838450" cy="1511300"/>
            <a:chOff x="-2312095" y="2265304"/>
            <a:chExt cx="2133600" cy="1133219"/>
          </a:xfrm>
        </p:grpSpPr>
        <p:sp>
          <p:nvSpPr>
            <p:cNvPr id="40" name="Speech Bubble: Rectangle with Corners Rounded 39"/>
            <p:cNvSpPr/>
            <p:nvPr/>
          </p:nvSpPr>
          <p:spPr>
            <a:xfrm>
              <a:off x="-2312095" y="2265304"/>
              <a:ext cx="2133600" cy="382105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l" defTabSz="12172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C. 8</a:t>
              </a:r>
              <a:endParaRPr kumimoji="0" lang="vi-VN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9240" name="Picture 4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44" name="Group 43"/>
          <p:cNvGrpSpPr/>
          <p:nvPr/>
        </p:nvGrpSpPr>
        <p:grpSpPr>
          <a:xfrm flipH="1">
            <a:off x="12161838" y="3441700"/>
            <a:ext cx="2838450" cy="1511300"/>
            <a:chOff x="-2312095" y="2265304"/>
            <a:chExt cx="2133600" cy="1133219"/>
          </a:xfrm>
        </p:grpSpPr>
        <p:sp>
          <p:nvSpPr>
            <p:cNvPr id="45" name="Speech Bubble: Rectangle with Corners Rounded 44"/>
            <p:cNvSpPr/>
            <p:nvPr/>
          </p:nvSpPr>
          <p:spPr>
            <a:xfrm>
              <a:off x="-2312095" y="2265304"/>
              <a:ext cx="2133600" cy="382105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r" defTabSz="12172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D. 10</a:t>
              </a:r>
              <a:endParaRPr kumimoji="0" lang="vi-VN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9238" name="Picture 4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47" name="Group 46"/>
          <p:cNvGrpSpPr/>
          <p:nvPr/>
        </p:nvGrpSpPr>
        <p:grpSpPr>
          <a:xfrm flipH="1">
            <a:off x="12161838" y="5143500"/>
            <a:ext cx="2838450" cy="1511300"/>
            <a:chOff x="-2312095" y="2265304"/>
            <a:chExt cx="2133600" cy="1133219"/>
          </a:xfrm>
        </p:grpSpPr>
        <p:sp>
          <p:nvSpPr>
            <p:cNvPr id="48" name="Speech Bubble: Rectangle with Corners Rounded 47"/>
            <p:cNvSpPr/>
            <p:nvPr/>
          </p:nvSpPr>
          <p:spPr>
            <a:xfrm>
              <a:off x="-2312095" y="2265304"/>
              <a:ext cx="2133600" cy="382105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r" defTabSz="12172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B. 7</a:t>
              </a:r>
              <a:endParaRPr kumimoji="0" lang="vi-VN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9236" name="Picture 4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10"/>
          <a:srcRect b="10074"/>
          <a:stretch>
            <a:fillRect/>
          </a:stretch>
        </p:blipFill>
        <p:spPr>
          <a:xfrm>
            <a:off x="539750" y="303213"/>
            <a:ext cx="2184400" cy="2120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" name="Rounded Rectangle 27"/>
          <p:cNvSpPr/>
          <p:nvPr/>
        </p:nvSpPr>
        <p:spPr>
          <a:xfrm>
            <a:off x="3017838" y="996950"/>
            <a:ext cx="731838" cy="731838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284E-6 L 0.01024 -1.7284E-6 L 0.01024 0.33025 L 2.77778E-6 0.33025 L 2.77778E-6 -1.7284E-6 Z " pathEditMode="relative" rAng="0" ptsTypes="AAAAA">
                                      <p:cBhvr>
                                        <p:cTn id="19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165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8642E-6 L 0.53923 -3.08642E-6 L 0.53923 0.0179 L 4.72222E-6 0.0179 L 4.72222E-6 -3.08642E-6 Z " pathEditMode="relative" rAng="0" ptsTypes="AAAAA">
                                      <p:cBhvr>
                                        <p:cTn id="21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00" y="9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23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165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8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8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7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" name="Rectangle 16"/>
          <p:cNvSpPr/>
          <p:nvPr/>
        </p:nvSpPr>
        <p:spPr>
          <a:xfrm>
            <a:off x="-43031" y="0"/>
            <a:ext cx="12204869" cy="1581149"/>
          </a:xfrm>
          <a:prstGeom prst="rect">
            <a:avLst/>
          </a:prstGeom>
          <a:solidFill>
            <a:srgbClr val="90D0EC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0245" name="Group 1"/>
          <p:cNvGrpSpPr/>
          <p:nvPr/>
        </p:nvGrpSpPr>
        <p:grpSpPr>
          <a:xfrm>
            <a:off x="709613" y="936625"/>
            <a:ext cx="10744200" cy="2973388"/>
            <a:chOff x="708819" y="937038"/>
            <a:chExt cx="10744200" cy="2972953"/>
          </a:xfrm>
        </p:grpSpPr>
        <p:grpSp>
          <p:nvGrpSpPr>
            <p:cNvPr id="10252" name="Group 10"/>
            <p:cNvGrpSpPr/>
            <p:nvPr/>
          </p:nvGrpSpPr>
          <p:grpSpPr>
            <a:xfrm>
              <a:off x="708819" y="1219200"/>
              <a:ext cx="10744200" cy="2690791"/>
              <a:chOff x="708819" y="438150"/>
              <a:chExt cx="10744200" cy="1676400"/>
            </a:xfrm>
          </p:grpSpPr>
          <p:sp>
            <p:nvSpPr>
              <p:cNvPr id="4" name="Rounded Rectangle 3"/>
              <p:cNvSpPr/>
              <p:nvPr/>
            </p:nvSpPr>
            <p:spPr>
              <a:xfrm>
                <a:off x="708819" y="438382"/>
                <a:ext cx="10744200" cy="1676168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5" name="Rounded Rectangle 4"/>
              <p:cNvSpPr/>
              <p:nvPr/>
            </p:nvSpPr>
            <p:spPr>
              <a:xfrm>
                <a:off x="861219" y="514527"/>
                <a:ext cx="10439400" cy="137159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13" name="Oval 12"/>
            <p:cNvSpPr/>
            <p:nvPr/>
          </p:nvSpPr>
          <p:spPr>
            <a:xfrm>
              <a:off x="9768681" y="941800"/>
              <a:ext cx="228600" cy="228567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9767094" y="1429091"/>
              <a:ext cx="228600" cy="228567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Rectangle 5"/>
            <p:cNvSpPr/>
            <p:nvPr/>
          </p:nvSpPr>
          <p:spPr>
            <a:xfrm>
              <a:off x="9830594" y="1071956"/>
              <a:ext cx="104775" cy="453959"/>
            </a:xfrm>
            <a:custGeom>
              <a:avLst/>
              <a:gdLst>
                <a:gd name="connsiteX0" fmla="*/ 0 w 104091"/>
                <a:gd name="connsiteY0" fmla="*/ 0 h 320492"/>
                <a:gd name="connsiteX1" fmla="*/ 104091 w 104091"/>
                <a:gd name="connsiteY1" fmla="*/ 0 h 320492"/>
                <a:gd name="connsiteX2" fmla="*/ 104091 w 104091"/>
                <a:gd name="connsiteY2" fmla="*/ 320492 h 320492"/>
                <a:gd name="connsiteX3" fmla="*/ 0 w 104091"/>
                <a:gd name="connsiteY3" fmla="*/ 320492 h 320492"/>
                <a:gd name="connsiteX4" fmla="*/ 0 w 104091"/>
                <a:gd name="connsiteY4" fmla="*/ 0 h 320492"/>
                <a:gd name="connsiteX0-1" fmla="*/ 0 w 104091"/>
                <a:gd name="connsiteY0-2" fmla="*/ 9708 h 330200"/>
                <a:gd name="connsiteX1-3" fmla="*/ 53181 w 104091"/>
                <a:gd name="connsiteY1-4" fmla="*/ 0 h 330200"/>
                <a:gd name="connsiteX2-5" fmla="*/ 104091 w 104091"/>
                <a:gd name="connsiteY2-6" fmla="*/ 9708 h 330200"/>
                <a:gd name="connsiteX3-7" fmla="*/ 104091 w 104091"/>
                <a:gd name="connsiteY3-8" fmla="*/ 330200 h 330200"/>
                <a:gd name="connsiteX4-9" fmla="*/ 0 w 104091"/>
                <a:gd name="connsiteY4-10" fmla="*/ 330200 h 330200"/>
                <a:gd name="connsiteX5" fmla="*/ 0 w 104091"/>
                <a:gd name="connsiteY5" fmla="*/ 9708 h 330200"/>
                <a:gd name="connsiteX0-11" fmla="*/ 0 w 104091"/>
                <a:gd name="connsiteY0-12" fmla="*/ 9708 h 340536"/>
                <a:gd name="connsiteX1-13" fmla="*/ 53181 w 104091"/>
                <a:gd name="connsiteY1-14" fmla="*/ 0 h 340536"/>
                <a:gd name="connsiteX2-15" fmla="*/ 104091 w 104091"/>
                <a:gd name="connsiteY2-16" fmla="*/ 9708 h 340536"/>
                <a:gd name="connsiteX3-17" fmla="*/ 104091 w 104091"/>
                <a:gd name="connsiteY3-18" fmla="*/ 330200 h 340536"/>
                <a:gd name="connsiteX4-19" fmla="*/ 46037 w 104091"/>
                <a:gd name="connsiteY4-20" fmla="*/ 340519 h 340536"/>
                <a:gd name="connsiteX5-21" fmla="*/ 0 w 104091"/>
                <a:gd name="connsiteY5-22" fmla="*/ 330200 h 340536"/>
                <a:gd name="connsiteX6" fmla="*/ 0 w 104091"/>
                <a:gd name="connsiteY6" fmla="*/ 9708 h 3405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" y="connsiteY6"/>
                </a:cxn>
              </a:cxnLst>
              <a:rect l="l" t="t" r="r" b="b"/>
              <a:pathLst>
                <a:path w="104091" h="340536">
                  <a:moveTo>
                    <a:pt x="0" y="9708"/>
                  </a:moveTo>
                  <a:cubicBezTo>
                    <a:pt x="16933" y="9647"/>
                    <a:pt x="36248" y="61"/>
                    <a:pt x="53181" y="0"/>
                  </a:cubicBezTo>
                  <a:lnTo>
                    <a:pt x="104091" y="9708"/>
                  </a:lnTo>
                  <a:lnTo>
                    <a:pt x="104091" y="330200"/>
                  </a:lnTo>
                  <a:cubicBezTo>
                    <a:pt x="84740" y="329671"/>
                    <a:pt x="65388" y="341048"/>
                    <a:pt x="46037" y="340519"/>
                  </a:cubicBezTo>
                  <a:lnTo>
                    <a:pt x="0" y="330200"/>
                  </a:lnTo>
                  <a:lnTo>
                    <a:pt x="0" y="970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" name="Oval 23"/>
            <p:cNvSpPr/>
            <p:nvPr/>
          </p:nvSpPr>
          <p:spPr>
            <a:xfrm>
              <a:off x="2177256" y="937038"/>
              <a:ext cx="228600" cy="228567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2175669" y="1422742"/>
              <a:ext cx="228600" cy="228567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" name="Rectangle 5"/>
            <p:cNvSpPr/>
            <p:nvPr/>
          </p:nvSpPr>
          <p:spPr>
            <a:xfrm>
              <a:off x="2239169" y="1067194"/>
              <a:ext cx="104775" cy="452372"/>
            </a:xfrm>
            <a:custGeom>
              <a:avLst/>
              <a:gdLst>
                <a:gd name="connsiteX0" fmla="*/ 0 w 104091"/>
                <a:gd name="connsiteY0" fmla="*/ 0 h 320492"/>
                <a:gd name="connsiteX1" fmla="*/ 104091 w 104091"/>
                <a:gd name="connsiteY1" fmla="*/ 0 h 320492"/>
                <a:gd name="connsiteX2" fmla="*/ 104091 w 104091"/>
                <a:gd name="connsiteY2" fmla="*/ 320492 h 320492"/>
                <a:gd name="connsiteX3" fmla="*/ 0 w 104091"/>
                <a:gd name="connsiteY3" fmla="*/ 320492 h 320492"/>
                <a:gd name="connsiteX4" fmla="*/ 0 w 104091"/>
                <a:gd name="connsiteY4" fmla="*/ 0 h 320492"/>
                <a:gd name="connsiteX0-1" fmla="*/ 0 w 104091"/>
                <a:gd name="connsiteY0-2" fmla="*/ 9708 h 330200"/>
                <a:gd name="connsiteX1-3" fmla="*/ 53181 w 104091"/>
                <a:gd name="connsiteY1-4" fmla="*/ 0 h 330200"/>
                <a:gd name="connsiteX2-5" fmla="*/ 104091 w 104091"/>
                <a:gd name="connsiteY2-6" fmla="*/ 9708 h 330200"/>
                <a:gd name="connsiteX3-7" fmla="*/ 104091 w 104091"/>
                <a:gd name="connsiteY3-8" fmla="*/ 330200 h 330200"/>
                <a:gd name="connsiteX4-9" fmla="*/ 0 w 104091"/>
                <a:gd name="connsiteY4-10" fmla="*/ 330200 h 330200"/>
                <a:gd name="connsiteX5" fmla="*/ 0 w 104091"/>
                <a:gd name="connsiteY5" fmla="*/ 9708 h 330200"/>
                <a:gd name="connsiteX0-11" fmla="*/ 0 w 104091"/>
                <a:gd name="connsiteY0-12" fmla="*/ 9708 h 340536"/>
                <a:gd name="connsiteX1-13" fmla="*/ 53181 w 104091"/>
                <a:gd name="connsiteY1-14" fmla="*/ 0 h 340536"/>
                <a:gd name="connsiteX2-15" fmla="*/ 104091 w 104091"/>
                <a:gd name="connsiteY2-16" fmla="*/ 9708 h 340536"/>
                <a:gd name="connsiteX3-17" fmla="*/ 104091 w 104091"/>
                <a:gd name="connsiteY3-18" fmla="*/ 330200 h 340536"/>
                <a:gd name="connsiteX4-19" fmla="*/ 46037 w 104091"/>
                <a:gd name="connsiteY4-20" fmla="*/ 340519 h 340536"/>
                <a:gd name="connsiteX5-21" fmla="*/ 0 w 104091"/>
                <a:gd name="connsiteY5-22" fmla="*/ 330200 h 340536"/>
                <a:gd name="connsiteX6" fmla="*/ 0 w 104091"/>
                <a:gd name="connsiteY6" fmla="*/ 9708 h 3405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" y="connsiteY6"/>
                </a:cxn>
              </a:cxnLst>
              <a:rect l="l" t="t" r="r" b="b"/>
              <a:pathLst>
                <a:path w="104091" h="340536">
                  <a:moveTo>
                    <a:pt x="0" y="9708"/>
                  </a:moveTo>
                  <a:cubicBezTo>
                    <a:pt x="16933" y="9647"/>
                    <a:pt x="36248" y="61"/>
                    <a:pt x="53181" y="0"/>
                  </a:cubicBezTo>
                  <a:lnTo>
                    <a:pt x="104091" y="9708"/>
                  </a:lnTo>
                  <a:lnTo>
                    <a:pt x="104091" y="330200"/>
                  </a:lnTo>
                  <a:cubicBezTo>
                    <a:pt x="84740" y="329671"/>
                    <a:pt x="65388" y="341048"/>
                    <a:pt x="46037" y="340519"/>
                  </a:cubicBezTo>
                  <a:lnTo>
                    <a:pt x="0" y="330200"/>
                  </a:lnTo>
                  <a:lnTo>
                    <a:pt x="0" y="970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pic>
        <p:nvPicPr>
          <p:cNvPr id="10246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67050" y="4335463"/>
            <a:ext cx="6519863" cy="22939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7" name="TextBox 11"/>
          <p:cNvSpPr txBox="1"/>
          <p:nvPr/>
        </p:nvSpPr>
        <p:spPr>
          <a:xfrm>
            <a:off x="2343150" y="2441575"/>
            <a:ext cx="7475538" cy="923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5400" b="1" dirty="0">
                <a:solidFill>
                  <a:srgbClr val="0070C0"/>
                </a:solidFill>
                <a:latin typeface="Arial" panose="020B0604020202020204" pitchFamily="34" charset="0"/>
              </a:rPr>
              <a:t>CÁC SỐ 6, 7, 8, 9, 10</a:t>
            </a:r>
            <a:endParaRPr sz="54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29013" y="1460500"/>
            <a:ext cx="5105400" cy="923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5400" b="1" dirty="0">
                <a:latin typeface="Arial" panose="020B0604020202020204" pitchFamily="34" charset="0"/>
              </a:rPr>
              <a:t>Bài 2</a:t>
            </a:r>
            <a:endParaRPr sz="5400" b="1" dirty="0">
              <a:latin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9427987" y="6276094"/>
            <a:ext cx="2709788" cy="54594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13" tIns="60856" rIns="121713" bIns="60856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Sách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Toán_trang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r>
              <a:rPr kumimoji="0" lang="vi-VN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66" name="Picture 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8" y="392113"/>
            <a:ext cx="12145962" cy="60737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454</Words>
  <Application>WPS Presentation</Application>
  <PresentationFormat/>
  <Paragraphs>211</Paragraphs>
  <Slides>16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35" baseType="lpstr">
      <vt:lpstr>Arial</vt:lpstr>
      <vt:lpstr>SimSun</vt:lpstr>
      <vt:lpstr>Wingdings</vt:lpstr>
      <vt:lpstr>Calibri</vt:lpstr>
      <vt:lpstr>VNI-Fato</vt:lpstr>
      <vt:lpstr>Microsoft YaHei</vt:lpstr>
      <vt:lpstr>UTM Avo</vt:lpstr>
      <vt:lpstr>Chivo Mono</vt:lpstr>
      <vt:lpstr>Arial-Rounded</vt:lpstr>
      <vt:lpstr>Kids</vt:lpstr>
      <vt:lpstr>Times New Roman</vt:lpstr>
      <vt:lpstr>华康雅宋体W9</vt:lpstr>
      <vt:lpstr>+mn-lt</vt:lpstr>
      <vt:lpstr>A4.ConquerorDidot-Serif</vt:lpstr>
      <vt:lpstr>华康雅宋体W9</vt:lpstr>
      <vt:lpstr>A4.ConquerorDidot-Serif</vt:lpstr>
      <vt:lpstr>Arial Unicode MS</vt:lpstr>
      <vt:lpstr>Inter Thin Italic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DELL</cp:lastModifiedBy>
  <cp:revision>150</cp:revision>
  <dcterms:created xsi:type="dcterms:W3CDTF">2021-05-23T10:25:42Z</dcterms:created>
  <dcterms:modified xsi:type="dcterms:W3CDTF">2026-05-20T08:59:02Z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DF5BF076D8464253A4BB6F747463BE28_12</vt:lpwstr>
  </property>
  <property fmtid="{D5CDD505-2E9C-101B-9397-08002B2CF9AE}" pid="3" name="KSOProductBuildVer">
    <vt:lpwstr>1033-12.1.0.26372</vt:lpwstr>
  </property>
</Properties>
</file>