
<file path=[Content_Types].xml><?xml version="1.0" encoding="utf-8"?>
<Types xmlns="http://schemas.openxmlformats.org/package/2006/content-types">
  <Default Extension="wav" ContentType="audio/x-wav"/>
  <Default Extension="jpeg" ContentType="image/jpeg"/>
  <Default Extension="JPG" ContentType="image/.jp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345" r:id="rId3"/>
    <p:sldId id="331" r:id="rId4"/>
    <p:sldId id="332" r:id="rId6"/>
    <p:sldId id="333" r:id="rId7"/>
    <p:sldId id="334" r:id="rId8"/>
    <p:sldId id="335" r:id="rId9"/>
    <p:sldId id="336" r:id="rId10"/>
    <p:sldId id="337" r:id="rId11"/>
    <p:sldId id="346" r:id="rId12"/>
    <p:sldId id="338" r:id="rId13"/>
    <p:sldId id="343" r:id="rId14"/>
    <p:sldId id="339" r:id="rId15"/>
    <p:sldId id="344" r:id="rId16"/>
    <p:sldId id="340" r:id="rId17"/>
    <p:sldId id="341" r:id="rId18"/>
    <p:sldId id="342" r:id="rId19"/>
    <p:sldId id="347" r:id="rId20"/>
  </p:sldIdLst>
  <p:sldSz cx="9144000" cy="5143500"/>
  <p:notesSz cx="9144000" cy="6858000"/>
  <p:embeddedFontLst>
    <p:embeddedFont>
      <p:font typeface="Microsoft YaHei" panose="020B0503020204020204" pitchFamily="34" charset="-122"/>
      <p:regular r:id="rId24"/>
      <p:bold r:id="rId25"/>
    </p:embeddedFont>
    <p:embeddedFont>
      <p:font typeface="VNI-Fato" pitchFamily="2" charset="0"/>
      <p:bold r:id="rId26"/>
    </p:embeddedFont>
    <p:embeddedFont>
      <p:font typeface="Arial-Rounded" panose="020B0500000000000000" pitchFamily="3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000000"/>
        </a:solidFill>
        <a:latin typeface="Arial" panose="020B0604020202020204" pitchFamily="34" charset="0"/>
        <a:ea typeface="+mn-ea"/>
        <a:cs typeface="+mn-cs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6"/>
    <p:restoredTop sz="85053"/>
  </p:normalViewPr>
  <p:slideViewPr>
    <p:cSldViewPr showGuides="1">
      <p:cViewPr varScale="1">
        <p:scale>
          <a:sx n="54" d="100"/>
          <a:sy n="54" d="100"/>
        </p:scale>
        <p:origin x="-96" y="-4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" Target="slides/slide1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7650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572000" y="0"/>
              </a:cxn>
              <a:cxn ang="0">
                <a:pos x="4572000" y="2571750"/>
              </a:cxn>
              <a:cxn ang="0">
                <a:pos x="0" y="2571750"/>
              </a:cxn>
              <a:cxn ang="0">
                <a:pos x="0" y="0"/>
              </a:cxn>
            </a:cxnLst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51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</a:ln>
        </p:spPr>
        <p:txBody>
          <a:bodyPr lIns="91425" tIns="91425" rIns="91425" bIns="91425"/>
          <a:p>
            <a:pPr lvl="0"/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91425" rIns="91425" bIns="91425" anchor="t" anchorCtr="0"/>
          <a:p>
            <a:pPr lvl="0" eaLnBrk="1" hangingPunct="1">
              <a:buFont typeface="Arial" panose="020B0604020202020204" pitchFamily="34" charset="0"/>
              <a:buChar char="●"/>
            </a:pPr>
            <a:r>
              <a:rPr sz="1100" dirty="0"/>
              <a:t>Click vào quả khế để đi đến câu hỏi</a:t>
            </a:r>
            <a:endParaRPr sz="1100" dirty="0"/>
          </a:p>
          <a:p>
            <a:pPr lvl="0" eaLnBrk="1" hangingPunct="1">
              <a:buFont typeface="Arial" panose="020B0604020202020204" pitchFamily="34" charset="0"/>
              <a:buChar char="●"/>
            </a:pPr>
            <a:r>
              <a:rPr sz="1100" dirty="0"/>
              <a:t>Tại slide câu hỏi, click vào con chim để quay về slide này</a:t>
            </a:r>
            <a:endParaRPr sz="1100" dirty="0"/>
          </a:p>
          <a:p>
            <a:pPr lvl="0" eaLnBrk="1" hangingPunct="1">
              <a:buFont typeface="Arial" panose="020B0604020202020204" pitchFamily="34" charset="0"/>
              <a:buChar char="●"/>
            </a:pPr>
            <a:r>
              <a:rPr sz="1100" dirty="0"/>
              <a:t>Chơi xong thì enter để xuất hiên người nông dân hạnh phúc</a:t>
            </a:r>
            <a:endParaRPr sz="1100" dirty="0"/>
          </a:p>
          <a:p>
            <a:pPr lvl="0" eaLnBrk="1" hangingPunct="1">
              <a:buFont typeface="Arial" panose="020B0604020202020204" pitchFamily="34" charset="0"/>
              <a:buChar char="●"/>
            </a:pPr>
            <a:r>
              <a:rPr sz="1100" dirty="0"/>
              <a:t>Click vào người nông dân để đi đến bài mới</a:t>
            </a:r>
            <a:endParaRPr sz="11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91425" rIns="91425" bIns="91425" anchor="t" anchorCtr="0"/>
          <a:p>
            <a:pPr lvl="0" eaLnBrk="1" hangingPunct="1">
              <a:buFont typeface="Arial" panose="020B0604020202020204" pitchFamily="34" charset="0"/>
              <a:buChar char="●"/>
            </a:pPr>
            <a:endParaRPr sz="1100" dirty="0"/>
          </a:p>
        </p:txBody>
      </p:sp>
      <p:sp>
        <p:nvSpPr>
          <p:cNvPr id="297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>
              <a:buClr>
                <a:srgbClr val="000000"/>
              </a:buClr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91425" rIns="91425" bIns="91425" anchor="t" anchorCtr="0"/>
          <a:p>
            <a:pPr lvl="0" eaLnBrk="1" hangingPunct="1">
              <a:buFont typeface="Arial" panose="020B0604020202020204" pitchFamily="34" charset="0"/>
              <a:buChar char="●"/>
            </a:pPr>
            <a:r>
              <a:rPr sz="1100" dirty="0"/>
              <a:t>Sách tham khảo</a:t>
            </a:r>
            <a:endParaRPr sz="1100" dirty="0"/>
          </a:p>
        </p:txBody>
      </p:sp>
      <p:sp>
        <p:nvSpPr>
          <p:cNvPr id="30724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>
              <a:buClr>
                <a:srgbClr val="000000"/>
              </a:buClr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91425" rIns="91425" bIns="91425" anchor="t" anchorCtr="0"/>
          <a:p>
            <a:pPr lvl="0" eaLnBrk="1" hangingPunct="1">
              <a:buFont typeface="Arial" panose="020B0604020202020204" pitchFamily="34" charset="0"/>
              <a:buChar char="●"/>
            </a:pPr>
            <a:r>
              <a:rPr sz="1100" dirty="0"/>
              <a:t>GV nên cho HS nêu đề, tự cài hoặc viết đc phép tính rồi chiếu đáp án sau cùng</a:t>
            </a:r>
            <a:endParaRPr sz="1100" dirty="0"/>
          </a:p>
        </p:txBody>
      </p:sp>
      <p:sp>
        <p:nvSpPr>
          <p:cNvPr id="31748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>
              <a:buClr>
                <a:srgbClr val="000000"/>
              </a:buClr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32770" name="Google Shape;1036;g6c6532119b_0_8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</a:ln>
        </p:spPr>
      </p:sp>
      <p:sp>
        <p:nvSpPr>
          <p:cNvPr id="32771" name="Google Shape;1037;g6c6532119b_0_80:notes"/>
          <p:cNvSpPr>
            <a:spLocks noGrp="1"/>
          </p:cNvSpPr>
          <p:nvPr>
            <p:ph type="body" idx="1"/>
          </p:nvPr>
        </p:nvSpPr>
        <p:spPr>
          <a:ln/>
        </p:spPr>
        <p:txBody>
          <a:bodyPr vert="horz" wrap="square" lIns="91425" tIns="91425" rIns="91425" bIns="91425" anchor="t" anchorCtr="0"/>
          <a:p>
            <a:pPr lvl="0" eaLnBrk="1" hangingPunct="1">
              <a:buFont typeface="Arial" panose="020B0604020202020204" pitchFamily="34" charset="0"/>
              <a:buChar char="●"/>
            </a:pPr>
            <a:endParaRPr sz="11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 and body">
    <p:bg>
      <p:bgPr>
        <a:solidFill>
          <a:schemeClr val="accent5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100;p4"/>
          <p:cNvSpPr/>
          <p:nvPr/>
        </p:nvSpPr>
        <p:spPr>
          <a:xfrm>
            <a:off x="-76200" y="4165600"/>
            <a:ext cx="1106488" cy="1017588"/>
          </a:xfrm>
          <a:custGeom>
            <a:avLst/>
            <a:gdLst/>
            <a:ahLst/>
            <a:cxnLst>
              <a:cxn ang="0">
                <a:pos x="354494" y="0"/>
              </a:cxn>
              <a:cxn ang="0">
                <a:pos x="0" y="88731"/>
              </a:cxn>
              <a:cxn ang="0">
                <a:pos x="0" y="1017588"/>
              </a:cxn>
              <a:cxn ang="0">
                <a:pos x="1058249" y="1017588"/>
              </a:cxn>
              <a:cxn ang="0">
                <a:pos x="1106483" y="752123"/>
              </a:cxn>
              <a:cxn ang="0">
                <a:pos x="354494" y="0"/>
              </a:cxn>
            </a:cxnLst>
            <a:pathLst>
              <a:path w="227725" h="209421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2051" name="Google Shape;101;p4"/>
          <p:cNvSpPr/>
          <p:nvPr/>
        </p:nvSpPr>
        <p:spPr>
          <a:xfrm rot="10800000">
            <a:off x="8134350" y="-68262"/>
            <a:ext cx="1085850" cy="998537"/>
          </a:xfrm>
          <a:custGeom>
            <a:avLst/>
            <a:gdLst/>
            <a:ahLst/>
            <a:cxnLst>
              <a:cxn ang="0">
                <a:pos x="347882" y="0"/>
              </a:cxn>
              <a:cxn ang="0">
                <a:pos x="0" y="87070"/>
              </a:cxn>
              <a:cxn ang="0">
                <a:pos x="0" y="998538"/>
              </a:cxn>
              <a:cxn ang="0">
                <a:pos x="1038511" y="998538"/>
              </a:cxn>
              <a:cxn ang="0">
                <a:pos x="1085845" y="738043"/>
              </a:cxn>
              <a:cxn ang="0">
                <a:pos x="347882" y="0"/>
              </a:cxn>
            </a:cxnLst>
            <a:pathLst>
              <a:path w="227725" h="209421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grpSp>
        <p:nvGrpSpPr>
          <p:cNvPr id="2052" name="Google Shape;102;p4"/>
          <p:cNvGrpSpPr/>
          <p:nvPr/>
        </p:nvGrpSpPr>
        <p:grpSpPr>
          <a:xfrm>
            <a:off x="34925" y="11113"/>
            <a:ext cx="3514725" cy="3535362"/>
            <a:chOff x="34399" y="11580"/>
            <a:chExt cx="4024035" cy="4045522"/>
          </a:xfrm>
        </p:grpSpPr>
        <p:sp>
          <p:nvSpPr>
            <p:cNvPr id="2079" name="Google Shape;103;p4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>
                <a:cxn ang="0">
                  <a:pos x="142626" y="0"/>
                </a:cxn>
                <a:cxn ang="0">
                  <a:pos x="142626" y="0"/>
                </a:cxn>
                <a:cxn ang="0">
                  <a:pos x="147482" y="197792"/>
                </a:cxn>
                <a:cxn ang="0">
                  <a:pos x="157426" y="198183"/>
                </a:cxn>
                <a:cxn ang="0">
                  <a:pos x="142626" y="0"/>
                </a:cxn>
              </a:cxnLst>
              <a:pathLst>
                <a:path w="30322" h="21311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80" name="Google Shape;104;p4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>
                <a:cxn ang="0">
                  <a:pos x="58847" y="9"/>
                </a:cxn>
                <a:cxn ang="0">
                  <a:pos x="67136" y="91512"/>
                </a:cxn>
                <a:cxn ang="0">
                  <a:pos x="84122" y="4743"/>
                </a:cxn>
                <a:cxn ang="0">
                  <a:pos x="58847" y="9"/>
                </a:cxn>
              </a:cxnLst>
              <a:pathLst>
                <a:path w="15046" h="984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0" name="Google Shape;105;p4"/>
            <p:cNvSpPr/>
            <p:nvPr/>
          </p:nvSpPr>
          <p:spPr>
            <a:xfrm>
              <a:off x="247052" y="1310434"/>
              <a:ext cx="139950" cy="90829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106;p4"/>
            <p:cNvSpPr/>
            <p:nvPr/>
          </p:nvSpPr>
          <p:spPr>
            <a:xfrm>
              <a:off x="1597484" y="211404"/>
              <a:ext cx="181754" cy="11807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107;p4"/>
            <p:cNvSpPr/>
            <p:nvPr/>
          </p:nvSpPr>
          <p:spPr>
            <a:xfrm>
              <a:off x="405177" y="2044332"/>
              <a:ext cx="87242" cy="5813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4" name="Google Shape;108;p4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>
                <a:cxn ang="0">
                  <a:pos x="36801" y="9"/>
                </a:cxn>
                <a:cxn ang="0">
                  <a:pos x="41889" y="57641"/>
                </a:cxn>
                <a:cxn ang="0">
                  <a:pos x="52820" y="3032"/>
                </a:cxn>
                <a:cxn ang="0">
                  <a:pos x="36801" y="9"/>
                </a:cxn>
              </a:cxnLst>
              <a:pathLst>
                <a:path w="9397" h="6198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85" name="Google Shape;109;p4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>
                <a:cxn ang="0">
                  <a:pos x="36801" y="0"/>
                </a:cxn>
                <a:cxn ang="0">
                  <a:pos x="41889" y="57632"/>
                </a:cxn>
                <a:cxn ang="0">
                  <a:pos x="52811" y="3022"/>
                </a:cxn>
                <a:cxn ang="0">
                  <a:pos x="36801" y="0"/>
                </a:cxn>
              </a:cxnLst>
              <a:pathLst>
                <a:path w="9397" h="6197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86" name="Google Shape;110;p4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>
                <a:cxn ang="0">
                  <a:pos x="36736" y="9"/>
                </a:cxn>
                <a:cxn ang="0">
                  <a:pos x="42438" y="57632"/>
                </a:cxn>
                <a:cxn ang="0">
                  <a:pos x="52754" y="3032"/>
                </a:cxn>
                <a:cxn ang="0">
                  <a:pos x="36736" y="9"/>
                </a:cxn>
              </a:cxnLst>
              <a:pathLst>
                <a:path w="9455" h="6198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6" name="Google Shape;111;p4"/>
            <p:cNvSpPr/>
            <p:nvPr/>
          </p:nvSpPr>
          <p:spPr>
            <a:xfrm>
              <a:off x="336111" y="1835426"/>
              <a:ext cx="87242" cy="5813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" name="Google Shape;112;p4"/>
            <p:cNvSpPr/>
            <p:nvPr/>
          </p:nvSpPr>
          <p:spPr>
            <a:xfrm>
              <a:off x="2413560" y="118758"/>
              <a:ext cx="87242" cy="56315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" name="Google Shape;113;p4"/>
            <p:cNvSpPr/>
            <p:nvPr/>
          </p:nvSpPr>
          <p:spPr>
            <a:xfrm>
              <a:off x="2279062" y="213220"/>
              <a:ext cx="87242" cy="56315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0" name="Google Shape;114;p4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>
                <a:cxn ang="0">
                  <a:pos x="138377" y="0"/>
                </a:cxn>
                <a:cxn ang="0">
                  <a:pos x="121381" y="128617"/>
                </a:cxn>
                <a:cxn ang="0">
                  <a:pos x="0" y="154701"/>
                </a:cxn>
                <a:cxn ang="0">
                  <a:pos x="111669" y="200202"/>
                </a:cxn>
                <a:cxn ang="0">
                  <a:pos x="92859" y="339745"/>
                </a:cxn>
                <a:cxn ang="0">
                  <a:pos x="190565" y="232963"/>
                </a:cxn>
                <a:cxn ang="0">
                  <a:pos x="324086" y="287567"/>
                </a:cxn>
                <a:cxn ang="0">
                  <a:pos x="324086" y="287567"/>
                </a:cxn>
                <a:cxn ang="0">
                  <a:pos x="247618" y="169263"/>
                </a:cxn>
                <a:cxn ang="0">
                  <a:pos x="324086" y="84939"/>
                </a:cxn>
                <a:cxn ang="0">
                  <a:pos x="208770" y="109200"/>
                </a:cxn>
                <a:cxn ang="0">
                  <a:pos x="138377" y="0"/>
                </a:cxn>
              </a:cxnLst>
              <a:pathLst>
                <a:path w="34839" h="36535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91" name="Google Shape;115;p4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>
                <a:cxn ang="0">
                  <a:pos x="131091" y="0"/>
                </a:cxn>
                <a:cxn ang="0">
                  <a:pos x="85574" y="68484"/>
                </a:cxn>
                <a:cxn ang="0">
                  <a:pos x="9" y="51365"/>
                </a:cxn>
                <a:cxn ang="0">
                  <a:pos x="54624" y="116420"/>
                </a:cxn>
                <a:cxn ang="0">
                  <a:pos x="11535" y="181476"/>
                </a:cxn>
                <a:cxn ang="0">
                  <a:pos x="84969" y="152941"/>
                </a:cxn>
                <a:cxn ang="0">
                  <a:pos x="148087" y="228843"/>
                </a:cxn>
                <a:cxn ang="0">
                  <a:pos x="141407" y="130688"/>
                </a:cxn>
                <a:cxn ang="0">
                  <a:pos x="227586" y="97018"/>
                </a:cxn>
                <a:cxn ang="0">
                  <a:pos x="136561" y="78754"/>
                </a:cxn>
                <a:cxn ang="0">
                  <a:pos x="131091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92" name="Google Shape;116;p4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>
                <a:cxn ang="0">
                  <a:pos x="104522" y="0"/>
                </a:cxn>
                <a:cxn ang="0">
                  <a:pos x="68230" y="54602"/>
                </a:cxn>
                <a:cxn ang="0">
                  <a:pos x="7" y="40953"/>
                </a:cxn>
                <a:cxn ang="0">
                  <a:pos x="43553" y="92822"/>
                </a:cxn>
                <a:cxn ang="0">
                  <a:pos x="9197" y="144690"/>
                </a:cxn>
                <a:cxn ang="0">
                  <a:pos x="67748" y="121940"/>
                </a:cxn>
                <a:cxn ang="0">
                  <a:pos x="118073" y="182456"/>
                </a:cxn>
                <a:cxn ang="0">
                  <a:pos x="112747" y="104197"/>
                </a:cxn>
                <a:cxn ang="0">
                  <a:pos x="181460" y="77353"/>
                </a:cxn>
                <a:cxn ang="0">
                  <a:pos x="108883" y="62790"/>
                </a:cxn>
                <a:cxn ang="0">
                  <a:pos x="104522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93" name="Google Shape;117;p4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>
                <a:cxn ang="0">
                  <a:pos x="104522" y="0"/>
                </a:cxn>
                <a:cxn ang="0">
                  <a:pos x="68230" y="54602"/>
                </a:cxn>
                <a:cxn ang="0">
                  <a:pos x="7" y="40953"/>
                </a:cxn>
                <a:cxn ang="0">
                  <a:pos x="43553" y="92822"/>
                </a:cxn>
                <a:cxn ang="0">
                  <a:pos x="9197" y="144690"/>
                </a:cxn>
                <a:cxn ang="0">
                  <a:pos x="67748" y="121940"/>
                </a:cxn>
                <a:cxn ang="0">
                  <a:pos x="118073" y="182456"/>
                </a:cxn>
                <a:cxn ang="0">
                  <a:pos x="112747" y="104197"/>
                </a:cxn>
                <a:cxn ang="0">
                  <a:pos x="181460" y="77353"/>
                </a:cxn>
                <a:cxn ang="0">
                  <a:pos x="108883" y="62790"/>
                </a:cxn>
                <a:cxn ang="0">
                  <a:pos x="104522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3" name="Google Shape;118;p4"/>
            <p:cNvSpPr/>
            <p:nvPr/>
          </p:nvSpPr>
          <p:spPr>
            <a:xfrm>
              <a:off x="448798" y="3771900"/>
              <a:ext cx="87242" cy="56313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5" name="Google Shape;119;p4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>
                <a:cxn ang="0">
                  <a:pos x="36801" y="9"/>
                </a:cxn>
                <a:cxn ang="0">
                  <a:pos x="41889" y="57641"/>
                </a:cxn>
                <a:cxn ang="0">
                  <a:pos x="52820" y="3032"/>
                </a:cxn>
                <a:cxn ang="0">
                  <a:pos x="36801" y="9"/>
                </a:cxn>
              </a:cxnLst>
              <a:pathLst>
                <a:path w="9397" h="6198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5" name="Google Shape;120;p4"/>
            <p:cNvSpPr/>
            <p:nvPr/>
          </p:nvSpPr>
          <p:spPr>
            <a:xfrm>
              <a:off x="563304" y="3942658"/>
              <a:ext cx="87242" cy="56313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121;p4"/>
            <p:cNvSpPr/>
            <p:nvPr/>
          </p:nvSpPr>
          <p:spPr>
            <a:xfrm>
              <a:off x="223423" y="2647436"/>
              <a:ext cx="87242" cy="56315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8" name="Google Shape;122;p4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>
                <a:cxn ang="0">
                  <a:pos x="86316" y="0"/>
                </a:cxn>
                <a:cxn ang="0">
                  <a:pos x="56346" y="45079"/>
                </a:cxn>
                <a:cxn ang="0">
                  <a:pos x="6" y="33811"/>
                </a:cxn>
                <a:cxn ang="0">
                  <a:pos x="35967" y="76633"/>
                </a:cxn>
                <a:cxn ang="0">
                  <a:pos x="7595" y="119455"/>
                </a:cxn>
                <a:cxn ang="0">
                  <a:pos x="55948" y="100672"/>
                </a:cxn>
                <a:cxn ang="0">
                  <a:pos x="97507" y="150634"/>
                </a:cxn>
                <a:cxn ang="0">
                  <a:pos x="93109" y="86024"/>
                </a:cxn>
                <a:cxn ang="0">
                  <a:pos x="149853" y="63862"/>
                </a:cxn>
                <a:cxn ang="0">
                  <a:pos x="89918" y="51839"/>
                </a:cxn>
                <a:cxn ang="0">
                  <a:pos x="86316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99" name="Google Shape;123;p4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>
                <a:cxn ang="0">
                  <a:pos x="86316" y="0"/>
                </a:cxn>
                <a:cxn ang="0">
                  <a:pos x="56346" y="45079"/>
                </a:cxn>
                <a:cxn ang="0">
                  <a:pos x="6" y="33811"/>
                </a:cxn>
                <a:cxn ang="0">
                  <a:pos x="35967" y="76633"/>
                </a:cxn>
                <a:cxn ang="0">
                  <a:pos x="7595" y="119455"/>
                </a:cxn>
                <a:cxn ang="0">
                  <a:pos x="55948" y="100672"/>
                </a:cxn>
                <a:cxn ang="0">
                  <a:pos x="97507" y="150634"/>
                </a:cxn>
                <a:cxn ang="0">
                  <a:pos x="93109" y="86024"/>
                </a:cxn>
                <a:cxn ang="0">
                  <a:pos x="149853" y="63862"/>
                </a:cxn>
                <a:cxn ang="0">
                  <a:pos x="89918" y="51839"/>
                </a:cxn>
                <a:cxn ang="0">
                  <a:pos x="86316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9" name="Google Shape;124;p4"/>
            <p:cNvSpPr/>
            <p:nvPr/>
          </p:nvSpPr>
          <p:spPr>
            <a:xfrm>
              <a:off x="2989720" y="118758"/>
              <a:ext cx="87242" cy="5631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1" name="Google Shape;125;p4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>
                <a:cxn ang="0">
                  <a:pos x="36801" y="0"/>
                </a:cxn>
                <a:cxn ang="0">
                  <a:pos x="41889" y="57632"/>
                </a:cxn>
                <a:cxn ang="0">
                  <a:pos x="52811" y="3022"/>
                </a:cxn>
                <a:cxn ang="0">
                  <a:pos x="36801" y="0"/>
                </a:cxn>
              </a:cxnLst>
              <a:pathLst>
                <a:path w="9397" h="6197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  <p:sp>
        <p:nvSpPr>
          <p:cNvPr id="2053" name="Google Shape;126;p4"/>
          <p:cNvSpPr/>
          <p:nvPr/>
        </p:nvSpPr>
        <p:spPr>
          <a:xfrm rot="10800000">
            <a:off x="8696325" y="1030288"/>
            <a:ext cx="88900" cy="57150"/>
          </a:xfrm>
          <a:custGeom>
            <a:avLst/>
            <a:gdLst/>
            <a:ahLst/>
            <a:cxnLst>
              <a:cxn ang="0">
                <a:pos x="37426" y="9"/>
              </a:cxn>
              <a:cxn ang="0">
                <a:pos x="42600" y="57150"/>
              </a:cxn>
              <a:cxn ang="0">
                <a:pos x="53717" y="3006"/>
              </a:cxn>
              <a:cxn ang="0">
                <a:pos x="37426" y="9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grpSp>
        <p:nvGrpSpPr>
          <p:cNvPr id="2054" name="Google Shape;127;p4"/>
          <p:cNvGrpSpPr/>
          <p:nvPr/>
        </p:nvGrpSpPr>
        <p:grpSpPr>
          <a:xfrm>
            <a:off x="5740400" y="1760538"/>
            <a:ext cx="3346450" cy="3314700"/>
            <a:chOff x="5740605" y="1760105"/>
            <a:chExt cx="3345890" cy="3315845"/>
          </a:xfrm>
        </p:grpSpPr>
        <p:sp>
          <p:nvSpPr>
            <p:cNvPr id="2057" name="Google Shape;128;p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>
                <a:cxn ang="0">
                  <a:pos x="118593" y="0"/>
                </a:cxn>
                <a:cxn ang="0">
                  <a:pos x="118593" y="0"/>
                </a:cxn>
                <a:cxn ang="0">
                  <a:pos x="122631" y="164455"/>
                </a:cxn>
                <a:cxn ang="0">
                  <a:pos x="130900" y="164779"/>
                </a:cxn>
                <a:cxn ang="0">
                  <a:pos x="118593" y="0"/>
                </a:cxn>
              </a:cxnLst>
              <a:pathLst>
                <a:path w="30322" h="21311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58" name="Google Shape;129;p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>
                <a:cxn ang="0">
                  <a:pos x="48932" y="8"/>
                </a:cxn>
                <a:cxn ang="0">
                  <a:pos x="55824" y="76088"/>
                </a:cxn>
                <a:cxn ang="0">
                  <a:pos x="69948" y="3944"/>
                </a:cxn>
                <a:cxn ang="0">
                  <a:pos x="48932" y="8"/>
                </a:cxn>
              </a:cxnLst>
              <a:pathLst>
                <a:path w="15046" h="984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35" name="Google Shape;130;p4"/>
            <p:cNvSpPr/>
            <p:nvPr/>
          </p:nvSpPr>
          <p:spPr>
            <a:xfrm rot="10800000">
              <a:off x="8794444" y="3919851"/>
              <a:ext cx="115869" cy="76226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131;p4"/>
            <p:cNvSpPr/>
            <p:nvPr/>
          </p:nvSpPr>
          <p:spPr>
            <a:xfrm rot="10800000">
              <a:off x="7635763" y="4812334"/>
              <a:ext cx="150788" cy="98459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1" name="Google Shape;132;p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>
                <a:cxn ang="0">
                  <a:pos x="30600" y="8"/>
                </a:cxn>
                <a:cxn ang="0">
                  <a:pos x="34831" y="47926"/>
                </a:cxn>
                <a:cxn ang="0">
                  <a:pos x="43919" y="2521"/>
                </a:cxn>
                <a:cxn ang="0">
                  <a:pos x="30600" y="8"/>
                </a:cxn>
              </a:cxnLst>
              <a:pathLst>
                <a:path w="9397" h="6198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62" name="Google Shape;133;p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>
                <a:cxn ang="0">
                  <a:pos x="30600" y="8"/>
                </a:cxn>
                <a:cxn ang="0">
                  <a:pos x="34831" y="47926"/>
                </a:cxn>
                <a:cxn ang="0">
                  <a:pos x="43919" y="2521"/>
                </a:cxn>
                <a:cxn ang="0">
                  <a:pos x="30600" y="8"/>
                </a:cxn>
              </a:cxnLst>
              <a:pathLst>
                <a:path w="9397" h="6198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39" name="Google Shape;134;p4"/>
            <p:cNvSpPr/>
            <p:nvPr/>
          </p:nvSpPr>
          <p:spPr>
            <a:xfrm rot="10800000">
              <a:off x="7035788" y="4812334"/>
              <a:ext cx="73013" cy="47641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" name="Google Shape;135;p4"/>
            <p:cNvSpPr/>
            <p:nvPr/>
          </p:nvSpPr>
          <p:spPr>
            <a:xfrm rot="10800000">
              <a:off x="8856347" y="3378326"/>
              <a:ext cx="74600" cy="4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5" name="Google Shape;136;p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>
                <a:cxn ang="0">
                  <a:pos x="30600" y="8"/>
                </a:cxn>
                <a:cxn ang="0">
                  <a:pos x="34839" y="47918"/>
                </a:cxn>
                <a:cxn ang="0">
                  <a:pos x="43919" y="2521"/>
                </a:cxn>
                <a:cxn ang="0">
                  <a:pos x="30600" y="8"/>
                </a:cxn>
              </a:cxnLst>
              <a:pathLst>
                <a:path w="9397" h="6198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2" name="Google Shape;137;p4"/>
            <p:cNvSpPr/>
            <p:nvPr/>
          </p:nvSpPr>
          <p:spPr>
            <a:xfrm rot="10800000">
              <a:off x="7035788" y="4939378"/>
              <a:ext cx="73013" cy="4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7" name="Google Shape;138;p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>
                <a:cxn ang="0">
                  <a:pos x="30600" y="0"/>
                </a:cxn>
                <a:cxn ang="0">
                  <a:pos x="34839" y="47918"/>
                </a:cxn>
                <a:cxn ang="0">
                  <a:pos x="43919" y="2521"/>
                </a:cxn>
                <a:cxn ang="0">
                  <a:pos x="30600" y="0"/>
                </a:cxn>
              </a:cxnLst>
              <a:pathLst>
                <a:path w="9397" h="6198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68" name="Google Shape;139;p4"/>
            <p:cNvSpPr/>
            <p:nvPr/>
          </p:nvSpPr>
          <p:spPr>
            <a:xfrm rot="-7487963">
              <a:off x="8758831" y="4743433"/>
              <a:ext cx="269516" cy="282509"/>
            </a:xfrm>
            <a:custGeom>
              <a:avLst/>
              <a:gdLst/>
              <a:ahLst/>
              <a:cxnLst>
                <a:cxn ang="0">
                  <a:pos x="115074" y="0"/>
                </a:cxn>
                <a:cxn ang="0">
                  <a:pos x="100940" y="106949"/>
                </a:cxn>
                <a:cxn ang="0">
                  <a:pos x="0" y="128639"/>
                </a:cxn>
                <a:cxn ang="0">
                  <a:pos x="92863" y="166474"/>
                </a:cxn>
                <a:cxn ang="0">
                  <a:pos x="77221" y="282509"/>
                </a:cxn>
                <a:cxn ang="0">
                  <a:pos x="158473" y="193716"/>
                </a:cxn>
                <a:cxn ang="0">
                  <a:pos x="269508" y="239122"/>
                </a:cxn>
                <a:cxn ang="0">
                  <a:pos x="269508" y="239122"/>
                </a:cxn>
                <a:cxn ang="0">
                  <a:pos x="205918" y="140748"/>
                </a:cxn>
                <a:cxn ang="0">
                  <a:pos x="269508" y="70629"/>
                </a:cxn>
                <a:cxn ang="0">
                  <a:pos x="173612" y="90803"/>
                </a:cxn>
                <a:cxn ang="0">
                  <a:pos x="115074" y="0"/>
                </a:cxn>
              </a:cxnLst>
              <a:pathLst>
                <a:path w="34839" h="36535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69" name="Google Shape;140;p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>
                <a:cxn ang="0">
                  <a:pos x="109002" y="0"/>
                </a:cxn>
                <a:cxn ang="0">
                  <a:pos x="71154" y="56956"/>
                </a:cxn>
                <a:cxn ang="0">
                  <a:pos x="8" y="42719"/>
                </a:cxn>
                <a:cxn ang="0">
                  <a:pos x="45420" y="96823"/>
                </a:cxn>
                <a:cxn ang="0">
                  <a:pos x="9591" y="150928"/>
                </a:cxn>
                <a:cxn ang="0">
                  <a:pos x="70652" y="127196"/>
                </a:cxn>
                <a:cxn ang="0">
                  <a:pos x="123134" y="190322"/>
                </a:cxn>
                <a:cxn ang="0">
                  <a:pos x="117580" y="108689"/>
                </a:cxn>
                <a:cxn ang="0">
                  <a:pos x="189237" y="80687"/>
                </a:cxn>
                <a:cxn ang="0">
                  <a:pos x="113550" y="65497"/>
                </a:cxn>
                <a:cxn ang="0">
                  <a:pos x="109002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70" name="Google Shape;141;p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>
                <a:cxn ang="0">
                  <a:pos x="86932" y="0"/>
                </a:cxn>
                <a:cxn ang="0">
                  <a:pos x="56748" y="45386"/>
                </a:cxn>
                <a:cxn ang="0">
                  <a:pos x="6" y="34041"/>
                </a:cxn>
                <a:cxn ang="0">
                  <a:pos x="36224" y="77155"/>
                </a:cxn>
                <a:cxn ang="0">
                  <a:pos x="7649" y="120268"/>
                </a:cxn>
                <a:cxn ang="0">
                  <a:pos x="56347" y="101358"/>
                </a:cxn>
                <a:cxn ang="0">
                  <a:pos x="98203" y="151660"/>
                </a:cxn>
                <a:cxn ang="0">
                  <a:pos x="93773" y="86610"/>
                </a:cxn>
                <a:cxn ang="0">
                  <a:pos x="150922" y="64297"/>
                </a:cxn>
                <a:cxn ang="0">
                  <a:pos x="90559" y="52192"/>
                </a:cxn>
                <a:cxn ang="0">
                  <a:pos x="86932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71" name="Google Shape;142;p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>
                <a:cxn ang="0">
                  <a:pos x="86932" y="0"/>
                </a:cxn>
                <a:cxn ang="0">
                  <a:pos x="56748" y="45386"/>
                </a:cxn>
                <a:cxn ang="0">
                  <a:pos x="6" y="34041"/>
                </a:cxn>
                <a:cxn ang="0">
                  <a:pos x="36224" y="77155"/>
                </a:cxn>
                <a:cxn ang="0">
                  <a:pos x="7649" y="120268"/>
                </a:cxn>
                <a:cxn ang="0">
                  <a:pos x="56347" y="101358"/>
                </a:cxn>
                <a:cxn ang="0">
                  <a:pos x="98203" y="151660"/>
                </a:cxn>
                <a:cxn ang="0">
                  <a:pos x="93773" y="86610"/>
                </a:cxn>
                <a:cxn ang="0">
                  <a:pos x="150922" y="64297"/>
                </a:cxn>
                <a:cxn ang="0">
                  <a:pos x="90559" y="52192"/>
                </a:cxn>
                <a:cxn ang="0">
                  <a:pos x="86932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8" name="Google Shape;143;p4"/>
            <p:cNvSpPr/>
            <p:nvPr/>
          </p:nvSpPr>
          <p:spPr>
            <a:xfrm rot="10800000">
              <a:off x="8670640" y="1901441"/>
              <a:ext cx="71426" cy="4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" name="Google Shape;144;p4"/>
            <p:cNvSpPr/>
            <p:nvPr/>
          </p:nvSpPr>
          <p:spPr>
            <a:xfrm rot="10800000">
              <a:off x="8573819" y="1760105"/>
              <a:ext cx="73013" cy="4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0" name="Google Shape;145;p4"/>
            <p:cNvSpPr/>
            <p:nvPr/>
          </p:nvSpPr>
          <p:spPr>
            <a:xfrm rot="10800000">
              <a:off x="8857933" y="2836802"/>
              <a:ext cx="71426" cy="4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5" name="Google Shape;146;p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>
                <a:cxn ang="0">
                  <a:pos x="71773" y="0"/>
                </a:cxn>
                <a:cxn ang="0">
                  <a:pos x="46852" y="37475"/>
                </a:cxn>
                <a:cxn ang="0">
                  <a:pos x="5" y="28108"/>
                </a:cxn>
                <a:cxn ang="0">
                  <a:pos x="29907" y="63706"/>
                </a:cxn>
                <a:cxn ang="0">
                  <a:pos x="6316" y="99305"/>
                </a:cxn>
                <a:cxn ang="0">
                  <a:pos x="46521" y="83691"/>
                </a:cxn>
                <a:cxn ang="0">
                  <a:pos x="81078" y="125225"/>
                </a:cxn>
                <a:cxn ang="0">
                  <a:pos x="77421" y="71514"/>
                </a:cxn>
                <a:cxn ang="0">
                  <a:pos x="124604" y="53089"/>
                </a:cxn>
                <a:cxn ang="0">
                  <a:pos x="74767" y="43095"/>
                </a:cxn>
                <a:cxn ang="0">
                  <a:pos x="71773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076" name="Google Shape;147;p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>
                <a:cxn ang="0">
                  <a:pos x="71773" y="0"/>
                </a:cxn>
                <a:cxn ang="0">
                  <a:pos x="46852" y="37475"/>
                </a:cxn>
                <a:cxn ang="0">
                  <a:pos x="5" y="28108"/>
                </a:cxn>
                <a:cxn ang="0">
                  <a:pos x="29907" y="63706"/>
                </a:cxn>
                <a:cxn ang="0">
                  <a:pos x="6316" y="99305"/>
                </a:cxn>
                <a:cxn ang="0">
                  <a:pos x="46521" y="83691"/>
                </a:cxn>
                <a:cxn ang="0">
                  <a:pos x="81078" y="125225"/>
                </a:cxn>
                <a:cxn ang="0">
                  <a:pos x="77421" y="71514"/>
                </a:cxn>
                <a:cxn ang="0">
                  <a:pos x="124604" y="53089"/>
                </a:cxn>
                <a:cxn ang="0">
                  <a:pos x="74767" y="43095"/>
                </a:cxn>
                <a:cxn ang="0">
                  <a:pos x="71773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53" name="Google Shape;148;p4"/>
            <p:cNvSpPr/>
            <p:nvPr/>
          </p:nvSpPr>
          <p:spPr>
            <a:xfrm rot="10800000">
              <a:off x="6556443" y="4939378"/>
              <a:ext cx="71426" cy="47641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" name="Google Shape;149;p4"/>
            <p:cNvSpPr/>
            <p:nvPr/>
          </p:nvSpPr>
          <p:spPr>
            <a:xfrm rot="10800000">
              <a:off x="5740605" y="4724991"/>
              <a:ext cx="73013" cy="47641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1609850" y="420700"/>
            <a:ext cx="5915100" cy="5727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667200" y="1178825"/>
            <a:ext cx="7809600" cy="335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AutoNum type="arabicPeriod"/>
              <a:defRPr sz="12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2565" lvl="5" indent="-31750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199765" lvl="6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6965" lvl="7" indent="-317500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165" lvl="8" indent="-317500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/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pPr lvl="0" eaLnBrk="1" hangingPunct="1">
              <a:buClr>
                <a:srgbClr val="000000"/>
              </a:buClr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bg>
      <p:bgPr>
        <a:solidFill>
          <a:srgbClr val="FFFFFF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36;p12"/>
          <p:cNvSpPr txBox="1">
            <a:spLocks noGrp="1"/>
          </p:cNvSpPr>
          <p:nvPr>
            <p:ph type="sldNum" idx="4"/>
          </p:nvPr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91413" rIns="91413" bIns="91413" numCol="1" anchor="ctr" anchorCtr="0" compatLnSpc="1"/>
          <a:p>
            <a:pPr algn="r">
              <a:buClr>
                <a:srgbClr val="000000"/>
              </a:buClr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5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oogle Shape;899;p27"/>
          <p:cNvGrpSpPr/>
          <p:nvPr/>
        </p:nvGrpSpPr>
        <p:grpSpPr>
          <a:xfrm flipH="1">
            <a:off x="5570538" y="11113"/>
            <a:ext cx="3516312" cy="3535362"/>
            <a:chOff x="34399" y="11580"/>
            <a:chExt cx="4024035" cy="4045522"/>
          </a:xfrm>
        </p:grpSpPr>
        <p:sp>
          <p:nvSpPr>
            <p:cNvPr id="4124" name="Google Shape;900;p27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>
                <a:cxn ang="0">
                  <a:pos x="142626" y="0"/>
                </a:cxn>
                <a:cxn ang="0">
                  <a:pos x="142626" y="0"/>
                </a:cxn>
                <a:cxn ang="0">
                  <a:pos x="147482" y="197792"/>
                </a:cxn>
                <a:cxn ang="0">
                  <a:pos x="157426" y="198183"/>
                </a:cxn>
                <a:cxn ang="0">
                  <a:pos x="142626" y="0"/>
                </a:cxn>
              </a:cxnLst>
              <a:pathLst>
                <a:path w="30322" h="21311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25" name="Google Shape;901;p27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>
                <a:cxn ang="0">
                  <a:pos x="58847" y="9"/>
                </a:cxn>
                <a:cxn ang="0">
                  <a:pos x="67136" y="91512"/>
                </a:cxn>
                <a:cxn ang="0">
                  <a:pos x="84122" y="4743"/>
                </a:cxn>
                <a:cxn ang="0">
                  <a:pos x="58847" y="9"/>
                </a:cxn>
              </a:cxnLst>
              <a:pathLst>
                <a:path w="15046" h="984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8" name="Google Shape;902;p27"/>
            <p:cNvSpPr/>
            <p:nvPr/>
          </p:nvSpPr>
          <p:spPr>
            <a:xfrm>
              <a:off x="246955" y="1310434"/>
              <a:ext cx="139888" cy="90829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903;p27"/>
            <p:cNvSpPr/>
            <p:nvPr/>
          </p:nvSpPr>
          <p:spPr>
            <a:xfrm>
              <a:off x="1596778" y="211404"/>
              <a:ext cx="181672" cy="11807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904;p27"/>
            <p:cNvSpPr/>
            <p:nvPr/>
          </p:nvSpPr>
          <p:spPr>
            <a:xfrm>
              <a:off x="405010" y="2044332"/>
              <a:ext cx="87203" cy="5813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29" name="Google Shape;905;p27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>
                <a:cxn ang="0">
                  <a:pos x="36801" y="9"/>
                </a:cxn>
                <a:cxn ang="0">
                  <a:pos x="41889" y="57641"/>
                </a:cxn>
                <a:cxn ang="0">
                  <a:pos x="52820" y="3032"/>
                </a:cxn>
                <a:cxn ang="0">
                  <a:pos x="36801" y="9"/>
                </a:cxn>
              </a:cxnLst>
              <a:pathLst>
                <a:path w="9397" h="6198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30" name="Google Shape;906;p27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>
                <a:cxn ang="0">
                  <a:pos x="36801" y="0"/>
                </a:cxn>
                <a:cxn ang="0">
                  <a:pos x="41889" y="57632"/>
                </a:cxn>
                <a:cxn ang="0">
                  <a:pos x="52811" y="3022"/>
                </a:cxn>
                <a:cxn ang="0">
                  <a:pos x="36801" y="0"/>
                </a:cxn>
              </a:cxnLst>
              <a:pathLst>
                <a:path w="9397" h="6197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31" name="Google Shape;907;p27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>
                <a:cxn ang="0">
                  <a:pos x="36736" y="9"/>
                </a:cxn>
                <a:cxn ang="0">
                  <a:pos x="42438" y="57632"/>
                </a:cxn>
                <a:cxn ang="0">
                  <a:pos x="52754" y="3032"/>
                </a:cxn>
                <a:cxn ang="0">
                  <a:pos x="36736" y="9"/>
                </a:cxn>
              </a:cxnLst>
              <a:pathLst>
                <a:path w="9455" h="6198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4" name="Google Shape;908;p27"/>
            <p:cNvSpPr/>
            <p:nvPr/>
          </p:nvSpPr>
          <p:spPr>
            <a:xfrm>
              <a:off x="335975" y="1835426"/>
              <a:ext cx="87203" cy="5813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" name="Google Shape;909;p27"/>
            <p:cNvSpPr/>
            <p:nvPr/>
          </p:nvSpPr>
          <p:spPr>
            <a:xfrm>
              <a:off x="2412485" y="118758"/>
              <a:ext cx="87203" cy="56315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910;p27"/>
            <p:cNvSpPr/>
            <p:nvPr/>
          </p:nvSpPr>
          <p:spPr>
            <a:xfrm>
              <a:off x="2278048" y="213220"/>
              <a:ext cx="87203" cy="56315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35" name="Google Shape;911;p27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>
                <a:cxn ang="0">
                  <a:pos x="138377" y="0"/>
                </a:cxn>
                <a:cxn ang="0">
                  <a:pos x="121381" y="128617"/>
                </a:cxn>
                <a:cxn ang="0">
                  <a:pos x="0" y="154701"/>
                </a:cxn>
                <a:cxn ang="0">
                  <a:pos x="111669" y="200202"/>
                </a:cxn>
                <a:cxn ang="0">
                  <a:pos x="92859" y="339745"/>
                </a:cxn>
                <a:cxn ang="0">
                  <a:pos x="190565" y="232963"/>
                </a:cxn>
                <a:cxn ang="0">
                  <a:pos x="324086" y="287567"/>
                </a:cxn>
                <a:cxn ang="0">
                  <a:pos x="324086" y="287567"/>
                </a:cxn>
                <a:cxn ang="0">
                  <a:pos x="247618" y="169263"/>
                </a:cxn>
                <a:cxn ang="0">
                  <a:pos x="324086" y="84939"/>
                </a:cxn>
                <a:cxn ang="0">
                  <a:pos x="208770" y="109200"/>
                </a:cxn>
                <a:cxn ang="0">
                  <a:pos x="138377" y="0"/>
                </a:cxn>
              </a:cxnLst>
              <a:pathLst>
                <a:path w="34839" h="36535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36" name="Google Shape;912;p27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>
                <a:cxn ang="0">
                  <a:pos x="131091" y="0"/>
                </a:cxn>
                <a:cxn ang="0">
                  <a:pos x="85574" y="68484"/>
                </a:cxn>
                <a:cxn ang="0">
                  <a:pos x="9" y="51365"/>
                </a:cxn>
                <a:cxn ang="0">
                  <a:pos x="54624" y="116420"/>
                </a:cxn>
                <a:cxn ang="0">
                  <a:pos x="11535" y="181476"/>
                </a:cxn>
                <a:cxn ang="0">
                  <a:pos x="84969" y="152941"/>
                </a:cxn>
                <a:cxn ang="0">
                  <a:pos x="148087" y="228843"/>
                </a:cxn>
                <a:cxn ang="0">
                  <a:pos x="141407" y="130688"/>
                </a:cxn>
                <a:cxn ang="0">
                  <a:pos x="227586" y="97018"/>
                </a:cxn>
                <a:cxn ang="0">
                  <a:pos x="136561" y="78754"/>
                </a:cxn>
                <a:cxn ang="0">
                  <a:pos x="131091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37" name="Google Shape;913;p27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>
                <a:cxn ang="0">
                  <a:pos x="104522" y="0"/>
                </a:cxn>
                <a:cxn ang="0">
                  <a:pos x="68230" y="54602"/>
                </a:cxn>
                <a:cxn ang="0">
                  <a:pos x="7" y="40953"/>
                </a:cxn>
                <a:cxn ang="0">
                  <a:pos x="43553" y="92822"/>
                </a:cxn>
                <a:cxn ang="0">
                  <a:pos x="9197" y="144690"/>
                </a:cxn>
                <a:cxn ang="0">
                  <a:pos x="67748" y="121940"/>
                </a:cxn>
                <a:cxn ang="0">
                  <a:pos x="118073" y="182456"/>
                </a:cxn>
                <a:cxn ang="0">
                  <a:pos x="112747" y="104197"/>
                </a:cxn>
                <a:cxn ang="0">
                  <a:pos x="181460" y="77353"/>
                </a:cxn>
                <a:cxn ang="0">
                  <a:pos x="108883" y="62790"/>
                </a:cxn>
                <a:cxn ang="0">
                  <a:pos x="104522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38" name="Google Shape;914;p27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>
                <a:cxn ang="0">
                  <a:pos x="104522" y="0"/>
                </a:cxn>
                <a:cxn ang="0">
                  <a:pos x="68230" y="54602"/>
                </a:cxn>
                <a:cxn ang="0">
                  <a:pos x="7" y="40953"/>
                </a:cxn>
                <a:cxn ang="0">
                  <a:pos x="43553" y="92822"/>
                </a:cxn>
                <a:cxn ang="0">
                  <a:pos x="9197" y="144690"/>
                </a:cxn>
                <a:cxn ang="0">
                  <a:pos x="67748" y="121940"/>
                </a:cxn>
                <a:cxn ang="0">
                  <a:pos x="118073" y="182456"/>
                </a:cxn>
                <a:cxn ang="0">
                  <a:pos x="112747" y="104197"/>
                </a:cxn>
                <a:cxn ang="0">
                  <a:pos x="181460" y="77353"/>
                </a:cxn>
                <a:cxn ang="0">
                  <a:pos x="108883" y="62790"/>
                </a:cxn>
                <a:cxn ang="0">
                  <a:pos x="104522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1" name="Google Shape;915;p27"/>
            <p:cNvSpPr/>
            <p:nvPr/>
          </p:nvSpPr>
          <p:spPr>
            <a:xfrm>
              <a:off x="448611" y="3771900"/>
              <a:ext cx="87203" cy="56313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40" name="Google Shape;916;p27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>
                <a:cxn ang="0">
                  <a:pos x="36801" y="9"/>
                </a:cxn>
                <a:cxn ang="0">
                  <a:pos x="41889" y="57641"/>
                </a:cxn>
                <a:cxn ang="0">
                  <a:pos x="52820" y="3032"/>
                </a:cxn>
                <a:cxn ang="0">
                  <a:pos x="36801" y="9"/>
                </a:cxn>
              </a:cxnLst>
              <a:pathLst>
                <a:path w="9397" h="6198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3" name="Google Shape;917;p27"/>
            <p:cNvSpPr/>
            <p:nvPr/>
          </p:nvSpPr>
          <p:spPr>
            <a:xfrm>
              <a:off x="564881" y="3942658"/>
              <a:ext cx="87203" cy="56313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918;p27"/>
            <p:cNvSpPr/>
            <p:nvPr/>
          </p:nvSpPr>
          <p:spPr>
            <a:xfrm>
              <a:off x="223338" y="2647436"/>
              <a:ext cx="87203" cy="56315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43" name="Google Shape;919;p27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>
                <a:cxn ang="0">
                  <a:pos x="86316" y="0"/>
                </a:cxn>
                <a:cxn ang="0">
                  <a:pos x="56346" y="45079"/>
                </a:cxn>
                <a:cxn ang="0">
                  <a:pos x="6" y="33811"/>
                </a:cxn>
                <a:cxn ang="0">
                  <a:pos x="35967" y="76633"/>
                </a:cxn>
                <a:cxn ang="0">
                  <a:pos x="7595" y="119455"/>
                </a:cxn>
                <a:cxn ang="0">
                  <a:pos x="55948" y="100672"/>
                </a:cxn>
                <a:cxn ang="0">
                  <a:pos x="97507" y="150634"/>
                </a:cxn>
                <a:cxn ang="0">
                  <a:pos x="93109" y="86024"/>
                </a:cxn>
                <a:cxn ang="0">
                  <a:pos x="149853" y="63862"/>
                </a:cxn>
                <a:cxn ang="0">
                  <a:pos x="89918" y="51839"/>
                </a:cxn>
                <a:cxn ang="0">
                  <a:pos x="86316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44" name="Google Shape;920;p27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>
                <a:cxn ang="0">
                  <a:pos x="86316" y="0"/>
                </a:cxn>
                <a:cxn ang="0">
                  <a:pos x="56346" y="45079"/>
                </a:cxn>
                <a:cxn ang="0">
                  <a:pos x="6" y="33811"/>
                </a:cxn>
                <a:cxn ang="0">
                  <a:pos x="35967" y="76633"/>
                </a:cxn>
                <a:cxn ang="0">
                  <a:pos x="7595" y="119455"/>
                </a:cxn>
                <a:cxn ang="0">
                  <a:pos x="55948" y="100672"/>
                </a:cxn>
                <a:cxn ang="0">
                  <a:pos x="97507" y="150634"/>
                </a:cxn>
                <a:cxn ang="0">
                  <a:pos x="93109" y="86024"/>
                </a:cxn>
                <a:cxn ang="0">
                  <a:pos x="149853" y="63862"/>
                </a:cxn>
                <a:cxn ang="0">
                  <a:pos x="89918" y="51839"/>
                </a:cxn>
                <a:cxn ang="0">
                  <a:pos x="86316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7" name="Google Shape;921;p27"/>
            <p:cNvSpPr/>
            <p:nvPr/>
          </p:nvSpPr>
          <p:spPr>
            <a:xfrm>
              <a:off x="2990202" y="118758"/>
              <a:ext cx="87203" cy="5631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46" name="Google Shape;922;p27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>
                <a:cxn ang="0">
                  <a:pos x="36801" y="0"/>
                </a:cxn>
                <a:cxn ang="0">
                  <a:pos x="41889" y="57632"/>
                </a:cxn>
                <a:cxn ang="0">
                  <a:pos x="52811" y="3022"/>
                </a:cxn>
                <a:cxn ang="0">
                  <a:pos x="36801" y="0"/>
                </a:cxn>
              </a:cxnLst>
              <a:pathLst>
                <a:path w="9397" h="6197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  <p:grpSp>
        <p:nvGrpSpPr>
          <p:cNvPr id="4099" name="Google Shape;923;p27"/>
          <p:cNvGrpSpPr/>
          <p:nvPr/>
        </p:nvGrpSpPr>
        <p:grpSpPr>
          <a:xfrm flipH="1">
            <a:off x="34925" y="1760538"/>
            <a:ext cx="3344863" cy="3314700"/>
            <a:chOff x="5740605" y="1760105"/>
            <a:chExt cx="3345890" cy="3315845"/>
          </a:xfrm>
        </p:grpSpPr>
        <p:sp>
          <p:nvSpPr>
            <p:cNvPr id="4102" name="Google Shape;924;p27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>
                <a:cxn ang="0">
                  <a:pos x="118593" y="0"/>
                </a:cxn>
                <a:cxn ang="0">
                  <a:pos x="118593" y="0"/>
                </a:cxn>
                <a:cxn ang="0">
                  <a:pos x="122631" y="164455"/>
                </a:cxn>
                <a:cxn ang="0">
                  <a:pos x="130900" y="164779"/>
                </a:cxn>
                <a:cxn ang="0">
                  <a:pos x="118593" y="0"/>
                </a:cxn>
              </a:cxnLst>
              <a:pathLst>
                <a:path w="30322" h="21311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03" name="Google Shape;925;p27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>
                <a:cxn ang="0">
                  <a:pos x="48932" y="8"/>
                </a:cxn>
                <a:cxn ang="0">
                  <a:pos x="55824" y="76088"/>
                </a:cxn>
                <a:cxn ang="0">
                  <a:pos x="69948" y="3944"/>
                </a:cxn>
                <a:cxn ang="0">
                  <a:pos x="48932" y="8"/>
                </a:cxn>
              </a:cxnLst>
              <a:pathLst>
                <a:path w="15046" h="984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32" name="Google Shape;926;p27"/>
            <p:cNvSpPr/>
            <p:nvPr/>
          </p:nvSpPr>
          <p:spPr>
            <a:xfrm rot="10800000">
              <a:off x="8794305" y="3919851"/>
              <a:ext cx="115923" cy="76226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" name="Google Shape;927;p27"/>
            <p:cNvSpPr/>
            <p:nvPr/>
          </p:nvSpPr>
          <p:spPr>
            <a:xfrm rot="10800000">
              <a:off x="7636662" y="4812334"/>
              <a:ext cx="150859" cy="98459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06" name="Google Shape;928;p27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>
                <a:cxn ang="0">
                  <a:pos x="30600" y="8"/>
                </a:cxn>
                <a:cxn ang="0">
                  <a:pos x="34831" y="47926"/>
                </a:cxn>
                <a:cxn ang="0">
                  <a:pos x="43919" y="2521"/>
                </a:cxn>
                <a:cxn ang="0">
                  <a:pos x="30600" y="8"/>
                </a:cxn>
              </a:cxnLst>
              <a:pathLst>
                <a:path w="9397" h="6198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07" name="Google Shape;929;p27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>
                <a:cxn ang="0">
                  <a:pos x="30600" y="8"/>
                </a:cxn>
                <a:cxn ang="0">
                  <a:pos x="34831" y="47926"/>
                </a:cxn>
                <a:cxn ang="0">
                  <a:pos x="43919" y="2521"/>
                </a:cxn>
                <a:cxn ang="0">
                  <a:pos x="30600" y="8"/>
                </a:cxn>
              </a:cxnLst>
              <a:pathLst>
                <a:path w="9397" h="6198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36" name="Google Shape;930;p27"/>
            <p:cNvSpPr/>
            <p:nvPr/>
          </p:nvSpPr>
          <p:spPr>
            <a:xfrm rot="10800000">
              <a:off x="7036403" y="4812334"/>
              <a:ext cx="73047" cy="47641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931;p27"/>
            <p:cNvSpPr/>
            <p:nvPr/>
          </p:nvSpPr>
          <p:spPr>
            <a:xfrm rot="10800000">
              <a:off x="8857825" y="3378326"/>
              <a:ext cx="73047" cy="4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10" name="Google Shape;932;p27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>
                <a:cxn ang="0">
                  <a:pos x="30600" y="8"/>
                </a:cxn>
                <a:cxn ang="0">
                  <a:pos x="34839" y="47918"/>
                </a:cxn>
                <a:cxn ang="0">
                  <a:pos x="43919" y="2521"/>
                </a:cxn>
                <a:cxn ang="0">
                  <a:pos x="30600" y="8"/>
                </a:cxn>
              </a:cxnLst>
              <a:pathLst>
                <a:path w="9397" h="6198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39" name="Google Shape;933;p27"/>
            <p:cNvSpPr/>
            <p:nvPr/>
          </p:nvSpPr>
          <p:spPr>
            <a:xfrm rot="10800000">
              <a:off x="7036403" y="4939378"/>
              <a:ext cx="73047" cy="4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12" name="Google Shape;934;p27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>
                <a:cxn ang="0">
                  <a:pos x="30600" y="0"/>
                </a:cxn>
                <a:cxn ang="0">
                  <a:pos x="34839" y="47918"/>
                </a:cxn>
                <a:cxn ang="0">
                  <a:pos x="43919" y="2521"/>
                </a:cxn>
                <a:cxn ang="0">
                  <a:pos x="30600" y="0"/>
                </a:cxn>
              </a:cxnLst>
              <a:pathLst>
                <a:path w="9397" h="6198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13" name="Google Shape;935;p27"/>
            <p:cNvSpPr/>
            <p:nvPr/>
          </p:nvSpPr>
          <p:spPr>
            <a:xfrm rot="-7487963">
              <a:off x="8758831" y="4743433"/>
              <a:ext cx="269516" cy="282509"/>
            </a:xfrm>
            <a:custGeom>
              <a:avLst/>
              <a:gdLst/>
              <a:ahLst/>
              <a:cxnLst>
                <a:cxn ang="0">
                  <a:pos x="115074" y="0"/>
                </a:cxn>
                <a:cxn ang="0">
                  <a:pos x="100940" y="106949"/>
                </a:cxn>
                <a:cxn ang="0">
                  <a:pos x="0" y="128639"/>
                </a:cxn>
                <a:cxn ang="0">
                  <a:pos x="92863" y="166474"/>
                </a:cxn>
                <a:cxn ang="0">
                  <a:pos x="77221" y="282509"/>
                </a:cxn>
                <a:cxn ang="0">
                  <a:pos x="158473" y="193716"/>
                </a:cxn>
                <a:cxn ang="0">
                  <a:pos x="269508" y="239122"/>
                </a:cxn>
                <a:cxn ang="0">
                  <a:pos x="269508" y="239122"/>
                </a:cxn>
                <a:cxn ang="0">
                  <a:pos x="205918" y="140748"/>
                </a:cxn>
                <a:cxn ang="0">
                  <a:pos x="269508" y="70629"/>
                </a:cxn>
                <a:cxn ang="0">
                  <a:pos x="173612" y="90803"/>
                </a:cxn>
                <a:cxn ang="0">
                  <a:pos x="115074" y="0"/>
                </a:cxn>
              </a:cxnLst>
              <a:pathLst>
                <a:path w="34839" h="36535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14" name="Google Shape;936;p27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>
                <a:cxn ang="0">
                  <a:pos x="109002" y="0"/>
                </a:cxn>
                <a:cxn ang="0">
                  <a:pos x="71154" y="56956"/>
                </a:cxn>
                <a:cxn ang="0">
                  <a:pos x="8" y="42719"/>
                </a:cxn>
                <a:cxn ang="0">
                  <a:pos x="45420" y="96823"/>
                </a:cxn>
                <a:cxn ang="0">
                  <a:pos x="9591" y="150928"/>
                </a:cxn>
                <a:cxn ang="0">
                  <a:pos x="70652" y="127196"/>
                </a:cxn>
                <a:cxn ang="0">
                  <a:pos x="123134" y="190322"/>
                </a:cxn>
                <a:cxn ang="0">
                  <a:pos x="117580" y="108689"/>
                </a:cxn>
                <a:cxn ang="0">
                  <a:pos x="189237" y="80687"/>
                </a:cxn>
                <a:cxn ang="0">
                  <a:pos x="113550" y="65497"/>
                </a:cxn>
                <a:cxn ang="0">
                  <a:pos x="109002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15" name="Google Shape;937;p27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>
                <a:cxn ang="0">
                  <a:pos x="86932" y="0"/>
                </a:cxn>
                <a:cxn ang="0">
                  <a:pos x="56748" y="45386"/>
                </a:cxn>
                <a:cxn ang="0">
                  <a:pos x="6" y="34041"/>
                </a:cxn>
                <a:cxn ang="0">
                  <a:pos x="36224" y="77155"/>
                </a:cxn>
                <a:cxn ang="0">
                  <a:pos x="7649" y="120268"/>
                </a:cxn>
                <a:cxn ang="0">
                  <a:pos x="56347" y="101358"/>
                </a:cxn>
                <a:cxn ang="0">
                  <a:pos x="98203" y="151660"/>
                </a:cxn>
                <a:cxn ang="0">
                  <a:pos x="93773" y="86610"/>
                </a:cxn>
                <a:cxn ang="0">
                  <a:pos x="150922" y="64297"/>
                </a:cxn>
                <a:cxn ang="0">
                  <a:pos x="90559" y="52192"/>
                </a:cxn>
                <a:cxn ang="0">
                  <a:pos x="86932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16" name="Google Shape;938;p27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>
                <a:cxn ang="0">
                  <a:pos x="86932" y="0"/>
                </a:cxn>
                <a:cxn ang="0">
                  <a:pos x="56748" y="45386"/>
                </a:cxn>
                <a:cxn ang="0">
                  <a:pos x="6" y="34041"/>
                </a:cxn>
                <a:cxn ang="0">
                  <a:pos x="36224" y="77155"/>
                </a:cxn>
                <a:cxn ang="0">
                  <a:pos x="7649" y="120268"/>
                </a:cxn>
                <a:cxn ang="0">
                  <a:pos x="56347" y="101358"/>
                </a:cxn>
                <a:cxn ang="0">
                  <a:pos x="98203" y="151660"/>
                </a:cxn>
                <a:cxn ang="0">
                  <a:pos x="93773" y="86610"/>
                </a:cxn>
                <a:cxn ang="0">
                  <a:pos x="150922" y="64297"/>
                </a:cxn>
                <a:cxn ang="0">
                  <a:pos x="90559" y="52192"/>
                </a:cxn>
                <a:cxn ang="0">
                  <a:pos x="86932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5" name="Google Shape;939;p27"/>
            <p:cNvSpPr/>
            <p:nvPr/>
          </p:nvSpPr>
          <p:spPr>
            <a:xfrm rot="10800000">
              <a:off x="8670442" y="1901441"/>
              <a:ext cx="71459" cy="4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" name="Google Shape;940;p27"/>
            <p:cNvSpPr/>
            <p:nvPr/>
          </p:nvSpPr>
          <p:spPr>
            <a:xfrm rot="10800000">
              <a:off x="8573575" y="1760105"/>
              <a:ext cx="73047" cy="4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" name="Google Shape;941;p27"/>
            <p:cNvSpPr/>
            <p:nvPr/>
          </p:nvSpPr>
          <p:spPr>
            <a:xfrm rot="10800000">
              <a:off x="8857825" y="2836802"/>
              <a:ext cx="71459" cy="4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20" name="Google Shape;942;p27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>
                <a:cxn ang="0">
                  <a:pos x="71773" y="0"/>
                </a:cxn>
                <a:cxn ang="0">
                  <a:pos x="46852" y="37475"/>
                </a:cxn>
                <a:cxn ang="0">
                  <a:pos x="5" y="28108"/>
                </a:cxn>
                <a:cxn ang="0">
                  <a:pos x="29907" y="63706"/>
                </a:cxn>
                <a:cxn ang="0">
                  <a:pos x="6316" y="99305"/>
                </a:cxn>
                <a:cxn ang="0">
                  <a:pos x="46521" y="83691"/>
                </a:cxn>
                <a:cxn ang="0">
                  <a:pos x="81078" y="125225"/>
                </a:cxn>
                <a:cxn ang="0">
                  <a:pos x="77421" y="71514"/>
                </a:cxn>
                <a:cxn ang="0">
                  <a:pos x="124604" y="53089"/>
                </a:cxn>
                <a:cxn ang="0">
                  <a:pos x="74767" y="43095"/>
                </a:cxn>
                <a:cxn ang="0">
                  <a:pos x="71773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21" name="Google Shape;943;p27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>
                <a:cxn ang="0">
                  <a:pos x="71773" y="0"/>
                </a:cxn>
                <a:cxn ang="0">
                  <a:pos x="46852" y="37475"/>
                </a:cxn>
                <a:cxn ang="0">
                  <a:pos x="5" y="28108"/>
                </a:cxn>
                <a:cxn ang="0">
                  <a:pos x="29907" y="63706"/>
                </a:cxn>
                <a:cxn ang="0">
                  <a:pos x="6316" y="99305"/>
                </a:cxn>
                <a:cxn ang="0">
                  <a:pos x="46521" y="83691"/>
                </a:cxn>
                <a:cxn ang="0">
                  <a:pos x="81078" y="125225"/>
                </a:cxn>
                <a:cxn ang="0">
                  <a:pos x="77421" y="71514"/>
                </a:cxn>
                <a:cxn ang="0">
                  <a:pos x="124604" y="53089"/>
                </a:cxn>
                <a:cxn ang="0">
                  <a:pos x="74767" y="43095"/>
                </a:cxn>
                <a:cxn ang="0">
                  <a:pos x="71773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50" name="Google Shape;944;p27"/>
            <p:cNvSpPr/>
            <p:nvPr/>
          </p:nvSpPr>
          <p:spPr>
            <a:xfrm rot="10800000">
              <a:off x="6555243" y="4939378"/>
              <a:ext cx="73047" cy="47641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" name="Google Shape;945;p27"/>
            <p:cNvSpPr/>
            <p:nvPr/>
          </p:nvSpPr>
          <p:spPr>
            <a:xfrm rot="10800000">
              <a:off x="5740605" y="4724991"/>
              <a:ext cx="73047" cy="47641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pPr lvl="0" eaLnBrk="1" hangingPunct="1">
              <a:buClr>
                <a:srgbClr val="000000"/>
              </a:buClr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4"/>
        </a:solidFill>
        <a:effectLst/>
      </p:bgPr>
    </p:bg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47;p28"/>
          <p:cNvSpPr/>
          <p:nvPr/>
        </p:nvSpPr>
        <p:spPr>
          <a:xfrm rot="10800000">
            <a:off x="5268913" y="-69850"/>
            <a:ext cx="3925888" cy="3609975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91413" tIns="91413" rIns="91413" bIns="91413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948;p28"/>
          <p:cNvSpPr/>
          <p:nvPr/>
        </p:nvSpPr>
        <p:spPr>
          <a:xfrm>
            <a:off x="-76200" y="1543050"/>
            <a:ext cx="3992563" cy="3670300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13" tIns="91413" rIns="91413" bIns="91413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124" name="Google Shape;949;p28"/>
          <p:cNvSpPr/>
          <p:nvPr/>
        </p:nvSpPr>
        <p:spPr>
          <a:xfrm rot="-2368478">
            <a:off x="8020050" y="1604963"/>
            <a:ext cx="207963" cy="219075"/>
          </a:xfrm>
          <a:custGeom>
            <a:avLst/>
            <a:gdLst/>
            <a:ahLst/>
            <a:cxnLst>
              <a:cxn ang="0">
                <a:pos x="88793" y="0"/>
              </a:cxn>
              <a:cxn ang="0">
                <a:pos x="77887" y="82935"/>
              </a:cxn>
              <a:cxn ang="0">
                <a:pos x="0" y="99755"/>
              </a:cxn>
              <a:cxn ang="0">
                <a:pos x="71655" y="129094"/>
              </a:cxn>
              <a:cxn ang="0">
                <a:pos x="59585" y="219075"/>
              </a:cxn>
              <a:cxn ang="0">
                <a:pos x="122280" y="150219"/>
              </a:cxn>
              <a:cxn ang="0">
                <a:pos x="207957" y="185430"/>
              </a:cxn>
              <a:cxn ang="0">
                <a:pos x="207957" y="185430"/>
              </a:cxn>
              <a:cxn ang="0">
                <a:pos x="158890" y="109145"/>
              </a:cxn>
              <a:cxn ang="0">
                <a:pos x="207957" y="54770"/>
              </a:cxn>
              <a:cxn ang="0">
                <a:pos x="133962" y="70415"/>
              </a:cxn>
              <a:cxn ang="0">
                <a:pos x="88793" y="0"/>
              </a:cxn>
            </a:cxnLst>
            <a:pathLst>
              <a:path w="34839" h="36535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25" name="Google Shape;950;p28"/>
          <p:cNvSpPr/>
          <p:nvPr/>
        </p:nvSpPr>
        <p:spPr>
          <a:xfrm rot="10800000">
            <a:off x="8666163" y="2770188"/>
            <a:ext cx="325437" cy="339725"/>
          </a:xfrm>
          <a:custGeom>
            <a:avLst/>
            <a:gdLst/>
            <a:ahLst/>
            <a:cxnLst>
              <a:cxn ang="0">
                <a:pos x="138950" y="0"/>
              </a:cxn>
              <a:cxn ang="0">
                <a:pos x="121884" y="128609"/>
              </a:cxn>
              <a:cxn ang="0">
                <a:pos x="0" y="154692"/>
              </a:cxn>
              <a:cxn ang="0">
                <a:pos x="112131" y="200190"/>
              </a:cxn>
              <a:cxn ang="0">
                <a:pos x="93244" y="339725"/>
              </a:cxn>
              <a:cxn ang="0">
                <a:pos x="191354" y="232949"/>
              </a:cxn>
              <a:cxn ang="0">
                <a:pos x="325428" y="287550"/>
              </a:cxn>
              <a:cxn ang="0">
                <a:pos x="325428" y="287550"/>
              </a:cxn>
              <a:cxn ang="0">
                <a:pos x="248643" y="169253"/>
              </a:cxn>
              <a:cxn ang="0">
                <a:pos x="325428" y="84934"/>
              </a:cxn>
              <a:cxn ang="0">
                <a:pos x="209635" y="109194"/>
              </a:cxn>
              <a:cxn ang="0">
                <a:pos x="138950" y="0"/>
              </a:cxn>
            </a:cxnLst>
            <a:pathLst>
              <a:path w="34839" h="36535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26" name="Google Shape;951;p28"/>
          <p:cNvSpPr/>
          <p:nvPr/>
        </p:nvSpPr>
        <p:spPr>
          <a:xfrm rot="10800000">
            <a:off x="7497763" y="4637088"/>
            <a:ext cx="227012" cy="242887"/>
          </a:xfrm>
          <a:custGeom>
            <a:avLst/>
            <a:gdLst/>
            <a:ahLst/>
            <a:cxnLst>
              <a:cxn ang="0">
                <a:pos x="130755" y="0"/>
              </a:cxn>
              <a:cxn ang="0">
                <a:pos x="85355" y="72684"/>
              </a:cxn>
              <a:cxn ang="0">
                <a:pos x="9" y="54515"/>
              </a:cxn>
              <a:cxn ang="0">
                <a:pos x="54484" y="123560"/>
              </a:cxn>
              <a:cxn ang="0">
                <a:pos x="11506" y="192605"/>
              </a:cxn>
              <a:cxn ang="0">
                <a:pos x="84751" y="162321"/>
              </a:cxn>
              <a:cxn ang="0">
                <a:pos x="147707" y="242878"/>
              </a:cxn>
              <a:cxn ang="0">
                <a:pos x="141045" y="138702"/>
              </a:cxn>
              <a:cxn ang="0">
                <a:pos x="227003" y="102968"/>
              </a:cxn>
              <a:cxn ang="0">
                <a:pos x="136211" y="83584"/>
              </a:cxn>
              <a:cxn ang="0">
                <a:pos x="130755" y="0"/>
              </a:cxn>
            </a:cxnLst>
            <a:pathLst>
              <a:path w="24466" h="26162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27" name="Google Shape;952;p28"/>
          <p:cNvSpPr/>
          <p:nvPr/>
        </p:nvSpPr>
        <p:spPr>
          <a:xfrm rot="10800000">
            <a:off x="1238250" y="273050"/>
            <a:ext cx="323850" cy="339725"/>
          </a:xfrm>
          <a:custGeom>
            <a:avLst/>
            <a:gdLst/>
            <a:ahLst/>
            <a:cxnLst>
              <a:cxn ang="0">
                <a:pos x="138272" y="0"/>
              </a:cxn>
              <a:cxn ang="0">
                <a:pos x="121289" y="128609"/>
              </a:cxn>
              <a:cxn ang="0">
                <a:pos x="0" y="154692"/>
              </a:cxn>
              <a:cxn ang="0">
                <a:pos x="111585" y="200190"/>
              </a:cxn>
              <a:cxn ang="0">
                <a:pos x="92789" y="339725"/>
              </a:cxn>
              <a:cxn ang="0">
                <a:pos x="190421" y="232949"/>
              </a:cxn>
              <a:cxn ang="0">
                <a:pos x="323841" y="287550"/>
              </a:cxn>
              <a:cxn ang="0">
                <a:pos x="323841" y="287550"/>
              </a:cxn>
              <a:cxn ang="0">
                <a:pos x="247431" y="169253"/>
              </a:cxn>
              <a:cxn ang="0">
                <a:pos x="323841" y="84934"/>
              </a:cxn>
              <a:cxn ang="0">
                <a:pos x="208612" y="109194"/>
              </a:cxn>
              <a:cxn ang="0">
                <a:pos x="138272" y="0"/>
              </a:cxn>
            </a:cxnLst>
            <a:pathLst>
              <a:path w="34839" h="36535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28" name="Google Shape;953;p28"/>
          <p:cNvSpPr/>
          <p:nvPr/>
        </p:nvSpPr>
        <p:spPr>
          <a:xfrm rot="10800000">
            <a:off x="120650" y="2205038"/>
            <a:ext cx="227013" cy="244475"/>
          </a:xfrm>
          <a:custGeom>
            <a:avLst/>
            <a:gdLst/>
            <a:ahLst/>
            <a:cxnLst>
              <a:cxn ang="0">
                <a:pos x="130756" y="0"/>
              </a:cxn>
              <a:cxn ang="0">
                <a:pos x="85355" y="73159"/>
              </a:cxn>
              <a:cxn ang="0">
                <a:pos x="9" y="54872"/>
              </a:cxn>
              <a:cxn ang="0">
                <a:pos x="54485" y="124368"/>
              </a:cxn>
              <a:cxn ang="0">
                <a:pos x="11506" y="193864"/>
              </a:cxn>
              <a:cxn ang="0">
                <a:pos x="84752" y="163382"/>
              </a:cxn>
              <a:cxn ang="0">
                <a:pos x="147708" y="244466"/>
              </a:cxn>
              <a:cxn ang="0">
                <a:pos x="141046" y="139609"/>
              </a:cxn>
              <a:cxn ang="0">
                <a:pos x="227004" y="103642"/>
              </a:cxn>
              <a:cxn ang="0">
                <a:pos x="136212" y="84130"/>
              </a:cxn>
              <a:cxn ang="0">
                <a:pos x="130756" y="0"/>
              </a:cxn>
            </a:cxnLst>
            <a:pathLst>
              <a:path w="24466" h="26162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29" name="Google Shape;954;p28"/>
          <p:cNvSpPr/>
          <p:nvPr/>
        </p:nvSpPr>
        <p:spPr>
          <a:xfrm rot="10800000">
            <a:off x="1185863" y="3152775"/>
            <a:ext cx="228600" cy="242888"/>
          </a:xfrm>
          <a:custGeom>
            <a:avLst/>
            <a:gdLst/>
            <a:ahLst/>
            <a:cxnLst>
              <a:cxn ang="0">
                <a:pos x="131670" y="0"/>
              </a:cxn>
              <a:cxn ang="0">
                <a:pos x="85952" y="72684"/>
              </a:cxn>
              <a:cxn ang="0">
                <a:pos x="9" y="54516"/>
              </a:cxn>
              <a:cxn ang="0">
                <a:pos x="54865" y="123561"/>
              </a:cxn>
              <a:cxn ang="0">
                <a:pos x="11586" y="192606"/>
              </a:cxn>
              <a:cxn ang="0">
                <a:pos x="85344" y="162321"/>
              </a:cxn>
              <a:cxn ang="0">
                <a:pos x="148740" y="242879"/>
              </a:cxn>
              <a:cxn ang="0">
                <a:pos x="142032" y="138703"/>
              </a:cxn>
              <a:cxn ang="0">
                <a:pos x="228591" y="102969"/>
              </a:cxn>
              <a:cxn ang="0">
                <a:pos x="137164" y="83584"/>
              </a:cxn>
              <a:cxn ang="0">
                <a:pos x="131670" y="0"/>
              </a:cxn>
            </a:cxnLst>
            <a:pathLst>
              <a:path w="24466" h="26162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30" name="Google Shape;955;p28"/>
          <p:cNvSpPr/>
          <p:nvPr/>
        </p:nvSpPr>
        <p:spPr>
          <a:xfrm rot="10800000">
            <a:off x="7724775" y="1395413"/>
            <a:ext cx="228600" cy="242887"/>
          </a:xfrm>
          <a:custGeom>
            <a:avLst/>
            <a:gdLst/>
            <a:ahLst/>
            <a:cxnLst>
              <a:cxn ang="0">
                <a:pos x="131670" y="0"/>
              </a:cxn>
              <a:cxn ang="0">
                <a:pos x="85952" y="72684"/>
              </a:cxn>
              <a:cxn ang="0">
                <a:pos x="9" y="54515"/>
              </a:cxn>
              <a:cxn ang="0">
                <a:pos x="54865" y="123560"/>
              </a:cxn>
              <a:cxn ang="0">
                <a:pos x="11586" y="192605"/>
              </a:cxn>
              <a:cxn ang="0">
                <a:pos x="85344" y="162321"/>
              </a:cxn>
              <a:cxn ang="0">
                <a:pos x="148740" y="242878"/>
              </a:cxn>
              <a:cxn ang="0">
                <a:pos x="142032" y="138702"/>
              </a:cxn>
              <a:cxn ang="0">
                <a:pos x="228591" y="102968"/>
              </a:cxn>
              <a:cxn ang="0">
                <a:pos x="137164" y="83584"/>
              </a:cxn>
              <a:cxn ang="0">
                <a:pos x="131670" y="0"/>
              </a:cxn>
            </a:cxnLst>
            <a:pathLst>
              <a:path w="24466" h="26162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31" name="Google Shape;956;p28"/>
          <p:cNvSpPr/>
          <p:nvPr/>
        </p:nvSpPr>
        <p:spPr>
          <a:xfrm rot="-10800000" flipH="1">
            <a:off x="995363" y="1962150"/>
            <a:ext cx="76200" cy="50800"/>
          </a:xfrm>
          <a:custGeom>
            <a:avLst/>
            <a:gdLst/>
            <a:ahLst/>
            <a:cxnLst>
              <a:cxn ang="0">
                <a:pos x="32079" y="8"/>
              </a:cxn>
              <a:cxn ang="0">
                <a:pos x="36515" y="50800"/>
              </a:cxn>
              <a:cxn ang="0">
                <a:pos x="46043" y="2672"/>
              </a:cxn>
              <a:cxn ang="0">
                <a:pos x="32079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32" name="Google Shape;957;p28"/>
          <p:cNvSpPr/>
          <p:nvPr/>
        </p:nvSpPr>
        <p:spPr>
          <a:xfrm rot="-10800000" flipH="1">
            <a:off x="1147763" y="2114550"/>
            <a:ext cx="76200" cy="50800"/>
          </a:xfrm>
          <a:custGeom>
            <a:avLst/>
            <a:gdLst/>
            <a:ahLst/>
            <a:cxnLst>
              <a:cxn ang="0">
                <a:pos x="32079" y="8"/>
              </a:cxn>
              <a:cxn ang="0">
                <a:pos x="36515" y="50800"/>
              </a:cxn>
              <a:cxn ang="0">
                <a:pos x="46043" y="2672"/>
              </a:cxn>
              <a:cxn ang="0">
                <a:pos x="32079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33" name="Google Shape;958;p28"/>
          <p:cNvSpPr/>
          <p:nvPr/>
        </p:nvSpPr>
        <p:spPr>
          <a:xfrm rot="-10800000" flipH="1">
            <a:off x="196850" y="1273175"/>
            <a:ext cx="76200" cy="50800"/>
          </a:xfrm>
          <a:custGeom>
            <a:avLst/>
            <a:gdLst/>
            <a:ahLst/>
            <a:cxnLst>
              <a:cxn ang="0">
                <a:pos x="32079" y="8"/>
              </a:cxn>
              <a:cxn ang="0">
                <a:pos x="36515" y="50800"/>
              </a:cxn>
              <a:cxn ang="0">
                <a:pos x="46043" y="2672"/>
              </a:cxn>
              <a:cxn ang="0">
                <a:pos x="32079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34" name="Google Shape;959;p28"/>
          <p:cNvSpPr/>
          <p:nvPr/>
        </p:nvSpPr>
        <p:spPr>
          <a:xfrm rot="-10800000" flipH="1">
            <a:off x="704850" y="417513"/>
            <a:ext cx="76200" cy="50800"/>
          </a:xfrm>
          <a:custGeom>
            <a:avLst/>
            <a:gdLst/>
            <a:ahLst/>
            <a:cxnLst>
              <a:cxn ang="0">
                <a:pos x="32079" y="8"/>
              </a:cxn>
              <a:cxn ang="0">
                <a:pos x="36515" y="50800"/>
              </a:cxn>
              <a:cxn ang="0">
                <a:pos x="46043" y="2672"/>
              </a:cxn>
              <a:cxn ang="0">
                <a:pos x="32079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35" name="Google Shape;960;p28"/>
          <p:cNvSpPr/>
          <p:nvPr/>
        </p:nvSpPr>
        <p:spPr>
          <a:xfrm rot="-10800000" flipH="1">
            <a:off x="319088" y="3700463"/>
            <a:ext cx="76200" cy="49212"/>
          </a:xfrm>
          <a:custGeom>
            <a:avLst/>
            <a:gdLst/>
            <a:ahLst/>
            <a:cxnLst>
              <a:cxn ang="0">
                <a:pos x="32079" y="8"/>
              </a:cxn>
              <a:cxn ang="0">
                <a:pos x="36515" y="49212"/>
              </a:cxn>
              <a:cxn ang="0">
                <a:pos x="46043" y="2588"/>
              </a:cxn>
              <a:cxn ang="0">
                <a:pos x="32079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36" name="Google Shape;961;p28"/>
          <p:cNvSpPr/>
          <p:nvPr/>
        </p:nvSpPr>
        <p:spPr>
          <a:xfrm rot="-10800000" flipH="1">
            <a:off x="482600" y="3865563"/>
            <a:ext cx="76200" cy="50800"/>
          </a:xfrm>
          <a:custGeom>
            <a:avLst/>
            <a:gdLst/>
            <a:ahLst/>
            <a:cxnLst>
              <a:cxn ang="0">
                <a:pos x="32079" y="8"/>
              </a:cxn>
              <a:cxn ang="0">
                <a:pos x="36515" y="50800"/>
              </a:cxn>
              <a:cxn ang="0">
                <a:pos x="46043" y="2672"/>
              </a:cxn>
              <a:cxn ang="0">
                <a:pos x="32079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37" name="Google Shape;962;p28"/>
          <p:cNvSpPr/>
          <p:nvPr/>
        </p:nvSpPr>
        <p:spPr>
          <a:xfrm rot="-10800000" flipH="1">
            <a:off x="273050" y="4184650"/>
            <a:ext cx="76200" cy="50800"/>
          </a:xfrm>
          <a:custGeom>
            <a:avLst/>
            <a:gdLst/>
            <a:ahLst/>
            <a:cxnLst>
              <a:cxn ang="0">
                <a:pos x="32079" y="8"/>
              </a:cxn>
              <a:cxn ang="0">
                <a:pos x="36515" y="50800"/>
              </a:cxn>
              <a:cxn ang="0">
                <a:pos x="46043" y="2672"/>
              </a:cxn>
              <a:cxn ang="0">
                <a:pos x="32079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38" name="Google Shape;963;p28"/>
          <p:cNvSpPr/>
          <p:nvPr/>
        </p:nvSpPr>
        <p:spPr>
          <a:xfrm rot="-10800000" flipH="1">
            <a:off x="8513763" y="4586288"/>
            <a:ext cx="76200" cy="50800"/>
          </a:xfrm>
          <a:custGeom>
            <a:avLst/>
            <a:gdLst/>
            <a:ahLst/>
            <a:cxnLst>
              <a:cxn ang="0">
                <a:pos x="32079" y="8"/>
              </a:cxn>
              <a:cxn ang="0">
                <a:pos x="36515" y="50800"/>
              </a:cxn>
              <a:cxn ang="0">
                <a:pos x="46043" y="2672"/>
              </a:cxn>
              <a:cxn ang="0">
                <a:pos x="32079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39" name="Google Shape;964;p28"/>
          <p:cNvSpPr/>
          <p:nvPr/>
        </p:nvSpPr>
        <p:spPr>
          <a:xfrm rot="-10800000" flipH="1">
            <a:off x="8023225" y="2916238"/>
            <a:ext cx="76200" cy="49212"/>
          </a:xfrm>
          <a:custGeom>
            <a:avLst/>
            <a:gdLst/>
            <a:ahLst/>
            <a:cxnLst>
              <a:cxn ang="0">
                <a:pos x="32079" y="8"/>
              </a:cxn>
              <a:cxn ang="0">
                <a:pos x="36515" y="49212"/>
              </a:cxn>
              <a:cxn ang="0">
                <a:pos x="46043" y="2588"/>
              </a:cxn>
              <a:cxn ang="0">
                <a:pos x="32079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40" name="Google Shape;965;p28"/>
          <p:cNvSpPr/>
          <p:nvPr/>
        </p:nvSpPr>
        <p:spPr>
          <a:xfrm rot="-10800000" flipH="1">
            <a:off x="8872538" y="1119188"/>
            <a:ext cx="76200" cy="50800"/>
          </a:xfrm>
          <a:custGeom>
            <a:avLst/>
            <a:gdLst/>
            <a:ahLst/>
            <a:cxnLst>
              <a:cxn ang="0">
                <a:pos x="32079" y="8"/>
              </a:cxn>
              <a:cxn ang="0">
                <a:pos x="36515" y="50800"/>
              </a:cxn>
              <a:cxn ang="0">
                <a:pos x="46043" y="2672"/>
              </a:cxn>
              <a:cxn ang="0">
                <a:pos x="32079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41" name="Google Shape;966;p28"/>
          <p:cNvSpPr/>
          <p:nvPr/>
        </p:nvSpPr>
        <p:spPr>
          <a:xfrm rot="-10800000" flipH="1">
            <a:off x="8666163" y="855663"/>
            <a:ext cx="77787" cy="50800"/>
          </a:xfrm>
          <a:custGeom>
            <a:avLst/>
            <a:gdLst/>
            <a:ahLst/>
            <a:cxnLst>
              <a:cxn ang="0">
                <a:pos x="32747" y="8"/>
              </a:cxn>
              <a:cxn ang="0">
                <a:pos x="37275" y="50800"/>
              </a:cxn>
              <a:cxn ang="0">
                <a:pos x="47002" y="2672"/>
              </a:cxn>
              <a:cxn ang="0">
                <a:pos x="32747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42" name="Google Shape;967;p28"/>
          <p:cNvSpPr/>
          <p:nvPr/>
        </p:nvSpPr>
        <p:spPr>
          <a:xfrm rot="-10800000" flipH="1">
            <a:off x="8589963" y="4078288"/>
            <a:ext cx="76200" cy="50800"/>
          </a:xfrm>
          <a:custGeom>
            <a:avLst/>
            <a:gdLst/>
            <a:ahLst/>
            <a:cxnLst>
              <a:cxn ang="0">
                <a:pos x="32079" y="8"/>
              </a:cxn>
              <a:cxn ang="0">
                <a:pos x="36515" y="50800"/>
              </a:cxn>
              <a:cxn ang="0">
                <a:pos x="46043" y="2672"/>
              </a:cxn>
              <a:cxn ang="0">
                <a:pos x="32079" y="8"/>
              </a:cxn>
            </a:cxnLst>
            <a:pathLst>
              <a:path w="9397" h="6198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pPr lvl="0" eaLnBrk="1" hangingPunct="1">
              <a:buClr>
                <a:srgbClr val="000000"/>
              </a:buClr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5"/>
        </a:solidFill>
        <a:effectLst/>
      </p:bgPr>
    </p:bg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oogle Shape;969;p29"/>
          <p:cNvGrpSpPr/>
          <p:nvPr/>
        </p:nvGrpSpPr>
        <p:grpSpPr>
          <a:xfrm rot="5400000">
            <a:off x="7161213" y="128588"/>
            <a:ext cx="1989137" cy="1849437"/>
            <a:chOff x="817100" y="238125"/>
            <a:chExt cx="5912375" cy="5495644"/>
          </a:xfrm>
        </p:grpSpPr>
        <p:sp>
          <p:nvSpPr>
            <p:cNvPr id="6169" name="Google Shape;970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>
                <a:cxn ang="0">
                  <a:pos x="383300" y="0"/>
                </a:cxn>
                <a:cxn ang="0">
                  <a:pos x="383300" y="0"/>
                </a:cxn>
                <a:cxn ang="0">
                  <a:pos x="396350" y="531700"/>
                </a:cxn>
                <a:cxn ang="0">
                  <a:pos x="423075" y="532750"/>
                </a:cxn>
                <a:cxn ang="0">
                  <a:pos x="383300" y="0"/>
                </a:cxn>
              </a:cxnLst>
              <a:pathLst>
                <a:path w="30322" h="21311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70" name="Google Shape;971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>
                <a:cxn ang="0">
                  <a:pos x="306875" y="25"/>
                </a:cxn>
                <a:cxn ang="0">
                  <a:pos x="274925" y="461325"/>
                </a:cxn>
                <a:cxn ang="0">
                  <a:pos x="338675" y="468675"/>
                </a:cxn>
                <a:cxn ang="0">
                  <a:pos x="336900" y="1375"/>
                </a:cxn>
                <a:cxn ang="0">
                  <a:pos x="306875" y="25"/>
                </a:cxn>
              </a:cxnLst>
              <a:pathLst>
                <a:path w="24331" h="18748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8" name="Google Shape;972;p29"/>
            <p:cNvSpPr/>
            <p:nvPr/>
          </p:nvSpPr>
          <p:spPr>
            <a:xfrm>
              <a:off x="2176049" y="851372"/>
              <a:ext cx="372766" cy="250015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2" name="Google Shape;973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>
                <a:cxn ang="0">
                  <a:pos x="159275" y="0"/>
                </a:cxn>
                <a:cxn ang="0">
                  <a:pos x="180425" y="245975"/>
                </a:cxn>
                <a:cxn ang="0">
                  <a:pos x="227725" y="12750"/>
                </a:cxn>
                <a:cxn ang="0">
                  <a:pos x="159275" y="0"/>
                </a:cxn>
              </a:cxnLst>
              <a:pathLst>
                <a:path w="15046" h="984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73" name="Google Shape;974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>
                <a:cxn ang="0">
                  <a:pos x="204325" y="0"/>
                </a:cxn>
                <a:cxn ang="0">
                  <a:pos x="234850" y="318750"/>
                </a:cxn>
                <a:cxn ang="0">
                  <a:pos x="293575" y="17025"/>
                </a:cxn>
                <a:cxn ang="0">
                  <a:pos x="204325" y="0"/>
                </a:cxn>
              </a:cxnLst>
              <a:pathLst>
                <a:path w="19507" h="12751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74" name="Google Shape;975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>
                <a:cxn ang="0">
                  <a:pos x="188579" y="17"/>
                </a:cxn>
                <a:cxn ang="0">
                  <a:pos x="213677" y="288929"/>
                </a:cxn>
                <a:cxn ang="0">
                  <a:pos x="268937" y="14949"/>
                </a:cxn>
                <a:cxn ang="0">
                  <a:pos x="188579" y="17"/>
                </a:cxn>
              </a:cxnLst>
              <a:pathLst>
                <a:path w="25671" h="16718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2" name="Google Shape;976;p29"/>
            <p:cNvSpPr/>
            <p:nvPr/>
          </p:nvSpPr>
          <p:spPr>
            <a:xfrm>
              <a:off x="1340861" y="5578100"/>
              <a:ext cx="235929" cy="15566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977;p29"/>
            <p:cNvSpPr/>
            <p:nvPr/>
          </p:nvSpPr>
          <p:spPr>
            <a:xfrm>
              <a:off x="1888215" y="3776094"/>
              <a:ext cx="235929" cy="15566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7" name="Google Shape;978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>
                <a:cxn ang="0">
                  <a:pos x="98900" y="0"/>
                </a:cxn>
                <a:cxn ang="0">
                  <a:pos x="112575" y="154925"/>
                </a:cxn>
                <a:cxn ang="0">
                  <a:pos x="141925" y="8125"/>
                </a:cxn>
                <a:cxn ang="0">
                  <a:pos x="98900" y="0"/>
                </a:cxn>
              </a:cxnLst>
              <a:pathLst>
                <a:path w="9397" h="6197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78" name="Google Shape;979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>
                <a:cxn ang="0">
                  <a:pos x="98925" y="0"/>
                </a:cxn>
                <a:cxn ang="0">
                  <a:pos x="112600" y="154925"/>
                </a:cxn>
                <a:cxn ang="0">
                  <a:pos x="141950" y="8125"/>
                </a:cxn>
                <a:cxn ang="0">
                  <a:pos x="98925" y="0"/>
                </a:cxn>
              </a:cxnLst>
              <a:pathLst>
                <a:path w="9397" h="6197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79" name="Google Shape;980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>
                <a:cxn ang="0">
                  <a:pos x="98725" y="25"/>
                </a:cxn>
                <a:cxn ang="0">
                  <a:pos x="114050" y="154925"/>
                </a:cxn>
                <a:cxn ang="0">
                  <a:pos x="141775" y="8150"/>
                </a:cxn>
                <a:cxn ang="0">
                  <a:pos x="98725" y="25"/>
                </a:cxn>
              </a:cxnLst>
              <a:pathLst>
                <a:path w="9455" h="6198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7" name="Google Shape;981;p29"/>
            <p:cNvSpPr/>
            <p:nvPr/>
          </p:nvSpPr>
          <p:spPr>
            <a:xfrm>
              <a:off x="1274802" y="4856354"/>
              <a:ext cx="235929" cy="155672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1" name="Google Shape;982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>
                <a:cxn ang="0">
                  <a:pos x="98925" y="0"/>
                </a:cxn>
                <a:cxn ang="0">
                  <a:pos x="112600" y="154925"/>
                </a:cxn>
                <a:cxn ang="0">
                  <a:pos x="141950" y="8125"/>
                </a:cxn>
                <a:cxn ang="0">
                  <a:pos x="98925" y="0"/>
                </a:cxn>
              </a:cxnLst>
              <a:pathLst>
                <a:path w="9397" h="6197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9" name="Google Shape;983;p29"/>
            <p:cNvSpPr/>
            <p:nvPr/>
          </p:nvSpPr>
          <p:spPr>
            <a:xfrm>
              <a:off x="5313901" y="1247624"/>
              <a:ext cx="231212" cy="15566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" name="Google Shape;984;p29"/>
            <p:cNvSpPr/>
            <p:nvPr/>
          </p:nvSpPr>
          <p:spPr>
            <a:xfrm>
              <a:off x="6493546" y="492859"/>
              <a:ext cx="235929" cy="15566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4" name="Google Shape;985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>
                <a:cxn ang="0">
                  <a:pos x="274034" y="0"/>
                </a:cxn>
                <a:cxn ang="0">
                  <a:pos x="240377" y="254802"/>
                </a:cxn>
                <a:cxn ang="0">
                  <a:pos x="0" y="306477"/>
                </a:cxn>
                <a:cxn ang="0">
                  <a:pos x="221144" y="396618"/>
                </a:cxn>
                <a:cxn ang="0">
                  <a:pos x="183893" y="673066"/>
                </a:cxn>
                <a:cxn ang="0">
                  <a:pos x="377385" y="461520"/>
                </a:cxn>
                <a:cxn ang="0">
                  <a:pos x="641803" y="569697"/>
                </a:cxn>
                <a:cxn ang="0">
                  <a:pos x="641803" y="569697"/>
                </a:cxn>
                <a:cxn ang="0">
                  <a:pos x="490370" y="335326"/>
                </a:cxn>
                <a:cxn ang="0">
                  <a:pos x="641803" y="168271"/>
                </a:cxn>
                <a:cxn ang="0">
                  <a:pos x="413437" y="216335"/>
                </a:cxn>
                <a:cxn ang="0">
                  <a:pos x="274034" y="0"/>
                </a:cxn>
              </a:cxnLst>
              <a:pathLst>
                <a:path w="34839" h="36535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85" name="Google Shape;986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>
                <a:cxn ang="0">
                  <a:pos x="352300" y="0"/>
                </a:cxn>
                <a:cxn ang="0">
                  <a:pos x="229975" y="195725"/>
                </a:cxn>
                <a:cxn ang="0">
                  <a:pos x="25" y="146800"/>
                </a:cxn>
                <a:cxn ang="0">
                  <a:pos x="146800" y="332725"/>
                </a:cxn>
                <a:cxn ang="0">
                  <a:pos x="31000" y="518650"/>
                </a:cxn>
                <a:cxn ang="0">
                  <a:pos x="228350" y="437100"/>
                </a:cxn>
                <a:cxn ang="0">
                  <a:pos x="397975" y="654025"/>
                </a:cxn>
                <a:cxn ang="0">
                  <a:pos x="380025" y="373500"/>
                </a:cxn>
                <a:cxn ang="0">
                  <a:pos x="611625" y="277275"/>
                </a:cxn>
                <a:cxn ang="0">
                  <a:pos x="367000" y="225075"/>
                </a:cxn>
                <a:cxn ang="0">
                  <a:pos x="352300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  <p:grpSp>
        <p:nvGrpSpPr>
          <p:cNvPr id="6147" name="Google Shape;987;p29"/>
          <p:cNvGrpSpPr/>
          <p:nvPr/>
        </p:nvGrpSpPr>
        <p:grpSpPr>
          <a:xfrm rot="-10800000" flipH="1">
            <a:off x="68263" y="3236913"/>
            <a:ext cx="1990725" cy="1851025"/>
            <a:chOff x="817100" y="238125"/>
            <a:chExt cx="5912375" cy="5495644"/>
          </a:xfrm>
        </p:grpSpPr>
        <p:sp>
          <p:nvSpPr>
            <p:cNvPr id="6152" name="Google Shape;988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>
                <a:cxn ang="0">
                  <a:pos x="383300" y="0"/>
                </a:cxn>
                <a:cxn ang="0">
                  <a:pos x="383300" y="0"/>
                </a:cxn>
                <a:cxn ang="0">
                  <a:pos x="396350" y="531700"/>
                </a:cxn>
                <a:cxn ang="0">
                  <a:pos x="423075" y="532750"/>
                </a:cxn>
                <a:cxn ang="0">
                  <a:pos x="383300" y="0"/>
                </a:cxn>
              </a:cxnLst>
              <a:pathLst>
                <a:path w="30322" h="21311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53" name="Google Shape;989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>
                <a:cxn ang="0">
                  <a:pos x="306875" y="25"/>
                </a:cxn>
                <a:cxn ang="0">
                  <a:pos x="274925" y="461325"/>
                </a:cxn>
                <a:cxn ang="0">
                  <a:pos x="338675" y="468675"/>
                </a:cxn>
                <a:cxn ang="0">
                  <a:pos x="336900" y="1375"/>
                </a:cxn>
                <a:cxn ang="0">
                  <a:pos x="306875" y="25"/>
                </a:cxn>
              </a:cxnLst>
              <a:pathLst>
                <a:path w="24331" h="18748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6" name="Google Shape;990;p29"/>
            <p:cNvSpPr/>
            <p:nvPr/>
          </p:nvSpPr>
          <p:spPr>
            <a:xfrm>
              <a:off x="2170250" y="855562"/>
              <a:ext cx="377185" cy="245089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5" name="Google Shape;991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>
                <a:cxn ang="0">
                  <a:pos x="159275" y="0"/>
                </a:cxn>
                <a:cxn ang="0">
                  <a:pos x="180425" y="245975"/>
                </a:cxn>
                <a:cxn ang="0">
                  <a:pos x="227725" y="12750"/>
                </a:cxn>
                <a:cxn ang="0">
                  <a:pos x="159275" y="0"/>
                </a:cxn>
              </a:cxnLst>
              <a:pathLst>
                <a:path w="15046" h="984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56" name="Google Shape;992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>
                <a:cxn ang="0">
                  <a:pos x="204325" y="0"/>
                </a:cxn>
                <a:cxn ang="0">
                  <a:pos x="234850" y="318750"/>
                </a:cxn>
                <a:cxn ang="0">
                  <a:pos x="293575" y="17025"/>
                </a:cxn>
                <a:cxn ang="0">
                  <a:pos x="204325" y="0"/>
                </a:cxn>
              </a:cxnLst>
              <a:pathLst>
                <a:path w="19507" h="12751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57" name="Google Shape;993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>
                <a:cxn ang="0">
                  <a:pos x="188579" y="17"/>
                </a:cxn>
                <a:cxn ang="0">
                  <a:pos x="213677" y="288929"/>
                </a:cxn>
                <a:cxn ang="0">
                  <a:pos x="268937" y="14949"/>
                </a:cxn>
                <a:cxn ang="0">
                  <a:pos x="188579" y="17"/>
                </a:cxn>
              </a:cxnLst>
              <a:pathLst>
                <a:path w="25671" h="16718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30" name="Google Shape;994;p29"/>
            <p:cNvSpPr/>
            <p:nvPr/>
          </p:nvSpPr>
          <p:spPr>
            <a:xfrm>
              <a:off x="1340443" y="5582945"/>
              <a:ext cx="235741" cy="155539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995;p29"/>
            <p:cNvSpPr/>
            <p:nvPr/>
          </p:nvSpPr>
          <p:spPr>
            <a:xfrm>
              <a:off x="1887361" y="3777774"/>
              <a:ext cx="235741" cy="150824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0" name="Google Shape;996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>
                <a:cxn ang="0">
                  <a:pos x="98900" y="0"/>
                </a:cxn>
                <a:cxn ang="0">
                  <a:pos x="112575" y="154925"/>
                </a:cxn>
                <a:cxn ang="0">
                  <a:pos x="141925" y="8125"/>
                </a:cxn>
                <a:cxn ang="0">
                  <a:pos x="98900" y="0"/>
                </a:cxn>
              </a:cxnLst>
              <a:pathLst>
                <a:path w="9397" h="6197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61" name="Google Shape;997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>
                <a:cxn ang="0">
                  <a:pos x="98925" y="0"/>
                </a:cxn>
                <a:cxn ang="0">
                  <a:pos x="112600" y="154925"/>
                </a:cxn>
                <a:cxn ang="0">
                  <a:pos x="141950" y="8125"/>
                </a:cxn>
                <a:cxn ang="0">
                  <a:pos x="98925" y="0"/>
                </a:cxn>
              </a:cxnLst>
              <a:pathLst>
                <a:path w="9397" h="6197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62" name="Google Shape;998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>
                <a:cxn ang="0">
                  <a:pos x="98725" y="25"/>
                </a:cxn>
                <a:cxn ang="0">
                  <a:pos x="114050" y="154925"/>
                </a:cxn>
                <a:cxn ang="0">
                  <a:pos x="141775" y="8150"/>
                </a:cxn>
                <a:cxn ang="0">
                  <a:pos x="98725" y="25"/>
                </a:cxn>
              </a:cxnLst>
              <a:pathLst>
                <a:path w="9455" h="6198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35" name="Google Shape;999;p29"/>
            <p:cNvSpPr/>
            <p:nvPr/>
          </p:nvSpPr>
          <p:spPr>
            <a:xfrm>
              <a:off x="1274435" y="4861820"/>
              <a:ext cx="235741" cy="15553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4" name="Google Shape;1000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>
                <a:cxn ang="0">
                  <a:pos x="98925" y="0"/>
                </a:cxn>
                <a:cxn ang="0">
                  <a:pos x="112600" y="154925"/>
                </a:cxn>
                <a:cxn ang="0">
                  <a:pos x="141950" y="8125"/>
                </a:cxn>
                <a:cxn ang="0">
                  <a:pos x="98925" y="0"/>
                </a:cxn>
              </a:cxnLst>
              <a:pathLst>
                <a:path w="9397" h="6197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37" name="Google Shape;1001;p29"/>
            <p:cNvSpPr/>
            <p:nvPr/>
          </p:nvSpPr>
          <p:spPr>
            <a:xfrm>
              <a:off x="5305602" y="1251474"/>
              <a:ext cx="235741" cy="15553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" name="Google Shape;1002;p29"/>
            <p:cNvSpPr/>
            <p:nvPr/>
          </p:nvSpPr>
          <p:spPr>
            <a:xfrm>
              <a:off x="6489018" y="497355"/>
              <a:ext cx="235741" cy="15553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7" name="Google Shape;1003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>
                <a:cxn ang="0">
                  <a:pos x="274034" y="0"/>
                </a:cxn>
                <a:cxn ang="0">
                  <a:pos x="240377" y="254802"/>
                </a:cxn>
                <a:cxn ang="0">
                  <a:pos x="0" y="306477"/>
                </a:cxn>
                <a:cxn ang="0">
                  <a:pos x="221144" y="396618"/>
                </a:cxn>
                <a:cxn ang="0">
                  <a:pos x="183893" y="673066"/>
                </a:cxn>
                <a:cxn ang="0">
                  <a:pos x="377385" y="461520"/>
                </a:cxn>
                <a:cxn ang="0">
                  <a:pos x="641803" y="569697"/>
                </a:cxn>
                <a:cxn ang="0">
                  <a:pos x="641803" y="569697"/>
                </a:cxn>
                <a:cxn ang="0">
                  <a:pos x="490370" y="335326"/>
                </a:cxn>
                <a:cxn ang="0">
                  <a:pos x="641803" y="168271"/>
                </a:cxn>
                <a:cxn ang="0">
                  <a:pos x="413437" y="216335"/>
                </a:cxn>
                <a:cxn ang="0">
                  <a:pos x="274034" y="0"/>
                </a:cxn>
              </a:cxnLst>
              <a:pathLst>
                <a:path w="34839" h="36535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6168" name="Google Shape;1004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>
                <a:cxn ang="0">
                  <a:pos x="352300" y="0"/>
                </a:cxn>
                <a:cxn ang="0">
                  <a:pos x="229975" y="195725"/>
                </a:cxn>
                <a:cxn ang="0">
                  <a:pos x="25" y="146800"/>
                </a:cxn>
                <a:cxn ang="0">
                  <a:pos x="146800" y="332725"/>
                </a:cxn>
                <a:cxn ang="0">
                  <a:pos x="31000" y="518650"/>
                </a:cxn>
                <a:cxn ang="0">
                  <a:pos x="228350" y="437100"/>
                </a:cxn>
                <a:cxn ang="0">
                  <a:pos x="397975" y="654025"/>
                </a:cxn>
                <a:cxn ang="0">
                  <a:pos x="380025" y="373500"/>
                </a:cxn>
                <a:cxn ang="0">
                  <a:pos x="611625" y="277275"/>
                </a:cxn>
                <a:cxn ang="0">
                  <a:pos x="367000" y="225075"/>
                </a:cxn>
                <a:cxn ang="0">
                  <a:pos x="352300" y="0"/>
                </a:cxn>
              </a:cxnLst>
              <a:pathLst>
                <a:path w="24466" h="26162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  <p:sp>
        <p:nvSpPr>
          <p:cNvPr id="41" name="Google Shape;1005;p29"/>
          <p:cNvSpPr/>
          <p:nvPr/>
        </p:nvSpPr>
        <p:spPr>
          <a:xfrm flipH="1">
            <a:off x="5268913" y="1603375"/>
            <a:ext cx="3925888" cy="3609975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13" tIns="91413" rIns="91413" bIns="91413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2" name="Google Shape;1006;p29"/>
          <p:cNvSpPr/>
          <p:nvPr/>
        </p:nvSpPr>
        <p:spPr>
          <a:xfrm rot="10800000" flipH="1">
            <a:off x="-76200" y="-69850"/>
            <a:ext cx="3992563" cy="3670300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13" tIns="91413" rIns="91413" bIns="91413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pPr lvl="0" eaLnBrk="1" hangingPunct="1">
              <a:buClr>
                <a:srgbClr val="000000"/>
              </a:buClr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9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3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7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60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4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7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767263"/>
            <a:ext cx="2133600" cy="27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681" tIns="34340" rIns="68681" bIns="34340" numCol="1" anchor="t" anchorCtr="0" compatLnSpc="1"/>
          <a:lstStyle>
            <a:lvl1pPr>
              <a:buClr>
                <a:srgbClr val="000000"/>
              </a:buClr>
              <a:buFont typeface="Arial" panose="020B0604020202020204" pitchFamily="34" charset="0"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defRPr/>
            </a:pPr>
            <a:fld id="{5EC71083-FE6C-4BC1-A171-E838D5F5EEDB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</a:fld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3"/>
            <a:ext cx="2895600" cy="27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681" tIns="34340" rIns="68681" bIns="34340" numCol="1" anchor="t" anchorCtr="0" compatLnSpc="1"/>
          <a:lstStyle>
            <a:lvl1pPr>
              <a:buClr>
                <a:srgbClr val="000000"/>
              </a:buClr>
              <a:buFont typeface="Arial" panose="020B0604020202020204" pitchFamily="34" charset="0"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91413" rIns="91413" bIns="91413" numCol="1" anchor="ctr" anchorCtr="0" compatLnSpc="1"/>
          <a:p>
            <a:pPr algn="r">
              <a:buClr>
                <a:srgbClr val="000000"/>
              </a:buClr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767263"/>
            <a:ext cx="2133600" cy="27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8" tIns="45713" rIns="91428" bIns="45713" numCol="1" anchor="t" anchorCtr="0" compatLnSpc="1"/>
          <a:lstStyle>
            <a:lvl1pPr>
              <a:buClr>
                <a:srgbClr val="000000"/>
              </a:buClr>
              <a:buFont typeface="Arial" panose="020B0604020202020204" pitchFamily="34" charset="0"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defRPr/>
            </a:pPr>
            <a:fld id="{6AB6E28A-27BF-4A2A-B6C7-6925E60D3BFC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</a:fld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3"/>
            <a:ext cx="2895600" cy="27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8" tIns="45713" rIns="91428" bIns="45713" numCol="1" anchor="t" anchorCtr="0" compatLnSpc="1"/>
          <a:lstStyle>
            <a:lvl1pPr>
              <a:buClr>
                <a:srgbClr val="000000"/>
              </a:buClr>
              <a:buFont typeface="Arial" panose="020B0604020202020204" pitchFamily="34" charset="0"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91413" rIns="91413" bIns="91413" numCol="1" anchor="ctr" anchorCtr="0" compatLnSpc="1"/>
          <a:p>
            <a:pPr algn="r">
              <a:buClr>
                <a:srgbClr val="000000"/>
              </a:buClr>
            </a:pPr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bg>
      <p:bgPr>
        <a:solidFill>
          <a:schemeClr val="bg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66;p21"/>
          <p:cNvSpPr/>
          <p:nvPr/>
        </p:nvSpPr>
        <p:spPr>
          <a:xfrm>
            <a:off x="8732838" y="758825"/>
            <a:ext cx="1198563" cy="134938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19" name="Google Shape;267;p21"/>
          <p:cNvSpPr/>
          <p:nvPr/>
        </p:nvSpPr>
        <p:spPr>
          <a:xfrm>
            <a:off x="8318500" y="1033463"/>
            <a:ext cx="1200150" cy="134937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36202" h="4079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9220" name="Google Shape;268;p21"/>
          <p:cNvSpPr/>
          <p:nvPr/>
        </p:nvSpPr>
        <p:spPr>
          <a:xfrm rot="7641468">
            <a:off x="8213725" y="498475"/>
            <a:ext cx="260350" cy="227013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pathLst>
              <a:path w="29249" h="25547" fill="none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lnTo>
                  <a:pt x="14439" y="0"/>
                </a:lnTo>
                <a:close/>
              </a:path>
            </a:pathLst>
          </a:custGeom>
          <a:noFill/>
          <a:ln w="28575" cap="rnd" cmpd="sng">
            <a:solidFill>
              <a:schemeClr val="accent2">
                <a:alpha val="10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>
            <a:endParaRPr lang="en-US"/>
          </a:p>
        </p:txBody>
      </p:sp>
      <p:sp>
        <p:nvSpPr>
          <p:cNvPr id="9221" name="Google Shape;269;p21"/>
          <p:cNvSpPr/>
          <p:nvPr/>
        </p:nvSpPr>
        <p:spPr>
          <a:xfrm rot="2700000">
            <a:off x="528638" y="4695825"/>
            <a:ext cx="314325" cy="13017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2147483647"/>
              </a:cxn>
            </a:cxnLst>
            <a:pathLst>
              <a:path w="12588" h="5184" fill="none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accent1">
                <a:alpha val="10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>
            <a:endParaRPr lang="en-US"/>
          </a:p>
        </p:txBody>
      </p:sp>
      <p:sp>
        <p:nvSpPr>
          <p:cNvPr id="9222" name="Google Shape;270;p21"/>
          <p:cNvSpPr/>
          <p:nvPr/>
        </p:nvSpPr>
        <p:spPr>
          <a:xfrm>
            <a:off x="-134937" y="4291013"/>
            <a:ext cx="1200150" cy="134937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36202" h="4079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0" name="Google Shape;271;p21"/>
          <p:cNvSpPr/>
          <p:nvPr/>
        </p:nvSpPr>
        <p:spPr>
          <a:xfrm rot="7641468">
            <a:off x="151606" y="3898106"/>
            <a:ext cx="260350" cy="227013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377" tIns="91377" rIns="91377" bIns="91377" anchor="ctr"/>
          <a:lstStyle/>
          <a:p>
            <a:pPr marL="0" marR="0" lvl="0" indent="0" algn="l" defTabSz="6864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Google Shape;272;p21"/>
          <p:cNvSpPr/>
          <p:nvPr/>
        </p:nvSpPr>
        <p:spPr>
          <a:xfrm>
            <a:off x="8237538" y="4603750"/>
            <a:ext cx="1200150" cy="134938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25" name="Google Shape;273;p21"/>
          <p:cNvSpPr/>
          <p:nvPr/>
        </p:nvSpPr>
        <p:spPr>
          <a:xfrm rot="7641468">
            <a:off x="334963" y="987425"/>
            <a:ext cx="258762" cy="2254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pathLst>
              <a:path w="29249" h="25547" fill="none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lnTo>
                  <a:pt x="14439" y="0"/>
                </a:lnTo>
                <a:close/>
              </a:path>
            </a:pathLst>
          </a:custGeom>
          <a:noFill/>
          <a:ln w="28575" cap="rnd" cmpd="sng">
            <a:solidFill>
              <a:schemeClr val="accent2">
                <a:alpha val="10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>
            <a:endParaRPr lang="en-US"/>
          </a:p>
        </p:txBody>
      </p:sp>
      <p:sp>
        <p:nvSpPr>
          <p:cNvPr id="13" name="Google Shape;274;p21"/>
          <p:cNvSpPr/>
          <p:nvPr/>
        </p:nvSpPr>
        <p:spPr>
          <a:xfrm rot="2700000">
            <a:off x="-134937" y="688975"/>
            <a:ext cx="314325" cy="130175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377" tIns="91377" rIns="91377" bIns="91377" anchor="ctr"/>
          <a:lstStyle/>
          <a:p>
            <a:pPr marL="0" marR="0" lvl="0" indent="0" algn="l" defTabSz="6864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227" name="Google Shape;275;p21"/>
          <p:cNvSpPr/>
          <p:nvPr/>
        </p:nvSpPr>
        <p:spPr>
          <a:xfrm>
            <a:off x="7867650" y="4291013"/>
            <a:ext cx="307975" cy="306387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</a:cxnLst>
            <a:pathLst>
              <a:path w="23325" h="23325" fill="none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1">
                <a:alpha val="100000"/>
              </a:schemeClr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/>
          <a:p>
            <a:endParaRPr lang="en-US"/>
          </a:p>
        </p:txBody>
      </p:sp>
      <p:sp>
        <p:nvSpPr>
          <p:cNvPr id="259" name="Google Shape;259;p21"/>
          <p:cNvSpPr txBox="1">
            <a:spLocks noGrp="1"/>
          </p:cNvSpPr>
          <p:nvPr>
            <p:ph type="subTitle" idx="1"/>
          </p:nvPr>
        </p:nvSpPr>
        <p:spPr>
          <a:xfrm>
            <a:off x="1194240" y="2741500"/>
            <a:ext cx="1818000" cy="1112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60" name="Google Shape;260;p21"/>
          <p:cNvSpPr txBox="1">
            <a:spLocks noGrp="1"/>
          </p:cNvSpPr>
          <p:nvPr>
            <p:ph type="subTitle" idx="2"/>
          </p:nvPr>
        </p:nvSpPr>
        <p:spPr>
          <a:xfrm>
            <a:off x="3756402" y="1806728"/>
            <a:ext cx="1743600" cy="11124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61" name="Google Shape;261;p21"/>
          <p:cNvSpPr txBox="1">
            <a:spLocks noGrp="1"/>
          </p:cNvSpPr>
          <p:nvPr>
            <p:ph type="ctrTitle"/>
          </p:nvPr>
        </p:nvSpPr>
        <p:spPr>
          <a:xfrm>
            <a:off x="800508" y="2500721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/>
        </p:txBody>
      </p:sp>
      <p:sp>
        <p:nvSpPr>
          <p:cNvPr id="262" name="Google Shape;262;p21"/>
          <p:cNvSpPr txBox="1">
            <a:spLocks noGrp="1"/>
          </p:cNvSpPr>
          <p:nvPr>
            <p:ph type="ctrTitle" idx="3"/>
          </p:nvPr>
        </p:nvSpPr>
        <p:spPr>
          <a:xfrm>
            <a:off x="3325529" y="2765636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/>
        </p:txBody>
      </p:sp>
      <p:sp>
        <p:nvSpPr>
          <p:cNvPr id="263" name="Google Shape;263;p21"/>
          <p:cNvSpPr txBox="1">
            <a:spLocks noGrp="1"/>
          </p:cNvSpPr>
          <p:nvPr>
            <p:ph type="subTitle" idx="4"/>
          </p:nvPr>
        </p:nvSpPr>
        <p:spPr>
          <a:xfrm>
            <a:off x="6250641" y="2741500"/>
            <a:ext cx="1818000" cy="1112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64" name="Google Shape;264;p21"/>
          <p:cNvSpPr txBox="1">
            <a:spLocks noGrp="1"/>
          </p:cNvSpPr>
          <p:nvPr>
            <p:ph type="ctrTitle" idx="5"/>
          </p:nvPr>
        </p:nvSpPr>
        <p:spPr>
          <a:xfrm>
            <a:off x="5856858" y="2500721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16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/>
        </p:txBody>
      </p:sp>
      <p:sp>
        <p:nvSpPr>
          <p:cNvPr id="265" name="Google Shape;265;p21"/>
          <p:cNvSpPr txBox="1">
            <a:spLocks noGrp="1"/>
          </p:cNvSpPr>
          <p:nvPr>
            <p:ph type="ctrTitle" idx="6"/>
          </p:nvPr>
        </p:nvSpPr>
        <p:spPr>
          <a:xfrm>
            <a:off x="1187550" y="280714"/>
            <a:ext cx="6768900" cy="946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3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pPr lvl="0" eaLnBrk="1" hangingPunct="1">
              <a:buClr>
                <a:srgbClr val="000000"/>
              </a:buClr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>
          <a:xfrm>
            <a:off x="311150" y="444500"/>
            <a:ext cx="8521700" cy="573088"/>
          </a:xfrm>
          <a:prstGeom prst="rect">
            <a:avLst/>
          </a:prstGeom>
          <a:noFill/>
          <a:ln w="9525">
            <a:noFill/>
          </a:ln>
        </p:spPr>
        <p:txBody>
          <a:bodyPr lIns="91413" tIns="91413" rIns="91413" bIns="91413"/>
          <a:p>
            <a:pPr lvl="0"/>
            <a:endParaRPr dirty="0"/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150" y="1798638"/>
            <a:ext cx="8521700" cy="2473325"/>
          </a:xfrm>
          <a:prstGeom prst="rect">
            <a:avLst/>
          </a:prstGeom>
          <a:noFill/>
          <a:ln w="9525">
            <a:noFill/>
          </a:ln>
        </p:spPr>
        <p:txBody>
          <a:bodyPr lIns="91413" tIns="91413" rIns="91413" bIns="91413"/>
          <a:p>
            <a:pPr lvl="0"/>
            <a:endParaRPr dirty="0"/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91413" rIns="91413" bIns="91413" numCol="1" anchor="ctr" anchorCtr="0" compatLnSpc="1"/>
          <a:lstStyle>
            <a:lvl1pPr algn="r">
              <a:defRPr sz="1000">
                <a:solidFill>
                  <a:srgbClr val="45127E"/>
                </a:solidFill>
              </a:defRPr>
            </a:lvl1pPr>
          </a:lstStyle>
          <a:p>
            <a:pPr lvl="0" eaLnBrk="1" hangingPunct="1">
              <a:buClr>
                <a:srgbClr val="000000"/>
              </a:buClr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hyperlink" Target="T&#7841;m%20Bi&#7879;t%20B&#250;p%20B&#234;%20Th&#226;n%20Y&#234;u.mp4" TargetMode="Externa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GIF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3" Type="http://schemas.openxmlformats.org/officeDocument/2006/relationships/image" Target="../media/image6.GIF"/><Relationship Id="rId26" Type="http://schemas.openxmlformats.org/officeDocument/2006/relationships/notesSlide" Target="../notesSlides/notesSlide1.xml"/><Relationship Id="rId25" Type="http://schemas.openxmlformats.org/officeDocument/2006/relationships/slideLayout" Target="../slideLayouts/slideLayout2.xml"/><Relationship Id="rId24" Type="http://schemas.openxmlformats.org/officeDocument/2006/relationships/image" Target="../media/image21.png"/><Relationship Id="rId23" Type="http://schemas.openxmlformats.org/officeDocument/2006/relationships/slide" Target="slide8.xml"/><Relationship Id="rId22" Type="http://schemas.openxmlformats.org/officeDocument/2006/relationships/image" Target="../media/image20.png"/><Relationship Id="rId21" Type="http://schemas.openxmlformats.org/officeDocument/2006/relationships/image" Target="../media/image19.png"/><Relationship Id="rId20" Type="http://schemas.openxmlformats.org/officeDocument/2006/relationships/image" Target="../media/image18.png"/><Relationship Id="rId2" Type="http://schemas.openxmlformats.org/officeDocument/2006/relationships/image" Target="../media/image5.png"/><Relationship Id="rId19" Type="http://schemas.openxmlformats.org/officeDocument/2006/relationships/slide" Target="slide7.xml"/><Relationship Id="rId18" Type="http://schemas.openxmlformats.org/officeDocument/2006/relationships/image" Target="../media/image17.png"/><Relationship Id="rId17" Type="http://schemas.openxmlformats.org/officeDocument/2006/relationships/slide" Target="slide6.xml"/><Relationship Id="rId16" Type="http://schemas.openxmlformats.org/officeDocument/2006/relationships/image" Target="../media/image16.png"/><Relationship Id="rId15" Type="http://schemas.openxmlformats.org/officeDocument/2006/relationships/slide" Target="slide5.xml"/><Relationship Id="rId14" Type="http://schemas.openxmlformats.org/officeDocument/2006/relationships/image" Target="../media/image15.png"/><Relationship Id="rId13" Type="http://schemas.openxmlformats.org/officeDocument/2006/relationships/slide" Target="slide4.xml"/><Relationship Id="rId12" Type="http://schemas.openxmlformats.org/officeDocument/2006/relationships/image" Target="../media/image14.png"/><Relationship Id="rId11" Type="http://schemas.openxmlformats.org/officeDocument/2006/relationships/slide" Target="slide3.xml"/><Relationship Id="rId10" Type="http://schemas.openxmlformats.org/officeDocument/2006/relationships/image" Target="../media/image13.pn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1.wav"/><Relationship Id="rId3" Type="http://schemas.openxmlformats.org/officeDocument/2006/relationships/image" Target="../media/image10.GIF"/><Relationship Id="rId2" Type="http://schemas.openxmlformats.org/officeDocument/2006/relationships/slide" Target="slide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1.wav"/><Relationship Id="rId3" Type="http://schemas.openxmlformats.org/officeDocument/2006/relationships/image" Target="../media/image10.GIF"/><Relationship Id="rId2" Type="http://schemas.openxmlformats.org/officeDocument/2006/relationships/slide" Target="slide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1.wav"/><Relationship Id="rId3" Type="http://schemas.openxmlformats.org/officeDocument/2006/relationships/image" Target="../media/image10.GIF"/><Relationship Id="rId2" Type="http://schemas.openxmlformats.org/officeDocument/2006/relationships/slide" Target="slide2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1.wav"/><Relationship Id="rId3" Type="http://schemas.openxmlformats.org/officeDocument/2006/relationships/image" Target="../media/image10.GIF"/><Relationship Id="rId2" Type="http://schemas.openxmlformats.org/officeDocument/2006/relationships/slide" Target="slide2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1.wav"/><Relationship Id="rId3" Type="http://schemas.openxmlformats.org/officeDocument/2006/relationships/image" Target="../media/image10.GIF"/><Relationship Id="rId2" Type="http://schemas.openxmlformats.org/officeDocument/2006/relationships/slide" Target="slide2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0242" name="Group 4"/>
          <p:cNvGrpSpPr/>
          <p:nvPr/>
        </p:nvGrpSpPr>
        <p:grpSpPr>
          <a:xfrm>
            <a:off x="88900" y="44450"/>
            <a:ext cx="8966200" cy="5054600"/>
            <a:chOff x="0" y="0"/>
            <a:chExt cx="12191999" cy="6858000"/>
          </a:xfrm>
        </p:grpSpPr>
        <p:pic>
          <p:nvPicPr>
            <p:cNvPr id="10248" name="Picture 6" descr="D:\2.PHƯƠNG NGÂN\A.NH 2021-2022\GIÁO ÁN ĐIỆN TỬ\PP THAM KHẢO\Hình Nền\69b90ed4e4087e02faaaccf33a843dfb.jp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12191999" cy="685800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49" name="Group 3"/>
            <p:cNvGrpSpPr/>
            <p:nvPr/>
          </p:nvGrpSpPr>
          <p:grpSpPr>
            <a:xfrm>
              <a:off x="3671250" y="950913"/>
              <a:ext cx="6094879" cy="1150937"/>
              <a:chOff x="3671250" y="950913"/>
              <a:chExt cx="6094879" cy="1150937"/>
            </a:xfrm>
          </p:grpSpPr>
          <p:sp>
            <p:nvSpPr>
              <p:cNvPr id="10" name="任意多边形: 形状 12"/>
              <p:cNvSpPr/>
              <p:nvPr/>
            </p:nvSpPr>
            <p:spPr>
              <a:xfrm>
                <a:off x="3671847" y="1316030"/>
                <a:ext cx="267671" cy="226158"/>
              </a:xfrm>
              <a:custGeom>
                <a:avLst/>
                <a:gdLst>
                  <a:gd name="connsiteX0" fmla="*/ 639965 w 1300668"/>
                  <a:gd name="connsiteY0" fmla="*/ 295844 h 1024714"/>
                  <a:gd name="connsiteX1" fmla="*/ 436765 w 1300668"/>
                  <a:gd name="connsiteY1" fmla="*/ 29144 h 1024714"/>
                  <a:gd name="connsiteX2" fmla="*/ 17665 w 1300668"/>
                  <a:gd name="connsiteY2" fmla="*/ 143444 h 1024714"/>
                  <a:gd name="connsiteX3" fmla="*/ 144665 w 1300668"/>
                  <a:gd name="connsiteY3" fmla="*/ 511744 h 1024714"/>
                  <a:gd name="connsiteX4" fmla="*/ 741565 w 1300668"/>
                  <a:gd name="connsiteY4" fmla="*/ 1019744 h 1024714"/>
                  <a:gd name="connsiteX5" fmla="*/ 1300365 w 1300668"/>
                  <a:gd name="connsiteY5" fmla="*/ 181544 h 1024714"/>
                  <a:gd name="connsiteX6" fmla="*/ 817765 w 1300668"/>
                  <a:gd name="connsiteY6" fmla="*/ 3744 h 1024714"/>
                  <a:gd name="connsiteX7" fmla="*/ 639965 w 1300668"/>
                  <a:gd name="connsiteY7" fmla="*/ 295844 h 1024714"/>
                  <a:gd name="connsiteX0-1" fmla="*/ 639965 w 1300768"/>
                  <a:gd name="connsiteY0-2" fmla="*/ 272650 h 1001520"/>
                  <a:gd name="connsiteX1-3" fmla="*/ 436765 w 1300768"/>
                  <a:gd name="connsiteY1-4" fmla="*/ 5950 h 1001520"/>
                  <a:gd name="connsiteX2-5" fmla="*/ 17665 w 1300768"/>
                  <a:gd name="connsiteY2-6" fmla="*/ 120250 h 1001520"/>
                  <a:gd name="connsiteX3-7" fmla="*/ 144665 w 1300768"/>
                  <a:gd name="connsiteY3-8" fmla="*/ 488550 h 1001520"/>
                  <a:gd name="connsiteX4-9" fmla="*/ 741565 w 1300768"/>
                  <a:gd name="connsiteY4-10" fmla="*/ 996550 h 1001520"/>
                  <a:gd name="connsiteX5-11" fmla="*/ 1300365 w 1300768"/>
                  <a:gd name="connsiteY5-12" fmla="*/ 158350 h 1001520"/>
                  <a:gd name="connsiteX6-13" fmla="*/ 916825 w 1300768"/>
                  <a:gd name="connsiteY6-14" fmla="*/ 41510 h 1001520"/>
                  <a:gd name="connsiteX7-15" fmla="*/ 639965 w 1300768"/>
                  <a:gd name="connsiteY7-16" fmla="*/ 272650 h 1001520"/>
                  <a:gd name="connsiteX0-17" fmla="*/ 639965 w 1255114"/>
                  <a:gd name="connsiteY0-18" fmla="*/ 272650 h 999147"/>
                  <a:gd name="connsiteX1-19" fmla="*/ 436765 w 1255114"/>
                  <a:gd name="connsiteY1-20" fmla="*/ 5950 h 999147"/>
                  <a:gd name="connsiteX2-21" fmla="*/ 17665 w 1255114"/>
                  <a:gd name="connsiteY2-22" fmla="*/ 120250 h 999147"/>
                  <a:gd name="connsiteX3-23" fmla="*/ 144665 w 1255114"/>
                  <a:gd name="connsiteY3-24" fmla="*/ 488550 h 999147"/>
                  <a:gd name="connsiteX4-25" fmla="*/ 741565 w 1255114"/>
                  <a:gd name="connsiteY4-26" fmla="*/ 996550 h 999147"/>
                  <a:gd name="connsiteX5-27" fmla="*/ 1254645 w 1255114"/>
                  <a:gd name="connsiteY5-28" fmla="*/ 257410 h 999147"/>
                  <a:gd name="connsiteX6-29" fmla="*/ 916825 w 1255114"/>
                  <a:gd name="connsiteY6-30" fmla="*/ 41510 h 999147"/>
                  <a:gd name="connsiteX7-31" fmla="*/ 639965 w 1255114"/>
                  <a:gd name="connsiteY7-32" fmla="*/ 272650 h 999147"/>
                  <a:gd name="connsiteX0-33" fmla="*/ 626545 w 1241694"/>
                  <a:gd name="connsiteY0-34" fmla="*/ 274485 h 1006887"/>
                  <a:gd name="connsiteX1-35" fmla="*/ 423345 w 1241694"/>
                  <a:gd name="connsiteY1-36" fmla="*/ 7785 h 1006887"/>
                  <a:gd name="connsiteX2-37" fmla="*/ 4245 w 1241694"/>
                  <a:gd name="connsiteY2-38" fmla="*/ 122085 h 1006887"/>
                  <a:gd name="connsiteX3-39" fmla="*/ 237925 w 1241694"/>
                  <a:gd name="connsiteY3-40" fmla="*/ 627545 h 1006887"/>
                  <a:gd name="connsiteX4-41" fmla="*/ 728145 w 1241694"/>
                  <a:gd name="connsiteY4-42" fmla="*/ 998385 h 1006887"/>
                  <a:gd name="connsiteX5-43" fmla="*/ 1241225 w 1241694"/>
                  <a:gd name="connsiteY5-44" fmla="*/ 259245 h 1006887"/>
                  <a:gd name="connsiteX6-45" fmla="*/ 903405 w 1241694"/>
                  <a:gd name="connsiteY6-46" fmla="*/ 43345 h 1006887"/>
                  <a:gd name="connsiteX7-47" fmla="*/ 626545 w 1241694"/>
                  <a:gd name="connsiteY7-48" fmla="*/ 274485 h 1006887"/>
                  <a:gd name="connsiteX0-49" fmla="*/ 538375 w 1153524"/>
                  <a:gd name="connsiteY0-50" fmla="*/ 268848 h 1001039"/>
                  <a:gd name="connsiteX1-51" fmla="*/ 335175 w 1153524"/>
                  <a:gd name="connsiteY1-52" fmla="*/ 2148 h 1001039"/>
                  <a:gd name="connsiteX2-53" fmla="*/ 7515 w 1153524"/>
                  <a:gd name="connsiteY2-54" fmla="*/ 169788 h 1001039"/>
                  <a:gd name="connsiteX3-55" fmla="*/ 149755 w 1153524"/>
                  <a:gd name="connsiteY3-56" fmla="*/ 621908 h 1001039"/>
                  <a:gd name="connsiteX4-57" fmla="*/ 639975 w 1153524"/>
                  <a:gd name="connsiteY4-58" fmla="*/ 992748 h 1001039"/>
                  <a:gd name="connsiteX5-59" fmla="*/ 1153055 w 1153524"/>
                  <a:gd name="connsiteY5-60" fmla="*/ 253608 h 1001039"/>
                  <a:gd name="connsiteX6-61" fmla="*/ 815235 w 1153524"/>
                  <a:gd name="connsiteY6-62" fmla="*/ 37708 h 1001039"/>
                  <a:gd name="connsiteX7-63" fmla="*/ 538375 w 1153524"/>
                  <a:gd name="connsiteY7-64" fmla="*/ 268848 h 1001039"/>
                  <a:gd name="connsiteX0-65" fmla="*/ 536664 w 1151813"/>
                  <a:gd name="connsiteY0-66" fmla="*/ 231233 h 963424"/>
                  <a:gd name="connsiteX1-67" fmla="*/ 302984 w 1151813"/>
                  <a:gd name="connsiteY1-68" fmla="*/ 17873 h 963424"/>
                  <a:gd name="connsiteX2-69" fmla="*/ 5804 w 1151813"/>
                  <a:gd name="connsiteY2-70" fmla="*/ 132173 h 963424"/>
                  <a:gd name="connsiteX3-71" fmla="*/ 148044 w 1151813"/>
                  <a:gd name="connsiteY3-72" fmla="*/ 584293 h 963424"/>
                  <a:gd name="connsiteX4-73" fmla="*/ 638264 w 1151813"/>
                  <a:gd name="connsiteY4-74" fmla="*/ 955133 h 963424"/>
                  <a:gd name="connsiteX5-75" fmla="*/ 1151344 w 1151813"/>
                  <a:gd name="connsiteY5-76" fmla="*/ 215993 h 963424"/>
                  <a:gd name="connsiteX6-77" fmla="*/ 813524 w 1151813"/>
                  <a:gd name="connsiteY6-78" fmla="*/ 93 h 963424"/>
                  <a:gd name="connsiteX7-79" fmla="*/ 536664 w 1151813"/>
                  <a:gd name="connsiteY7-80" fmla="*/ 231233 h 963424"/>
                  <a:gd name="connsiteX0-81" fmla="*/ 574764 w 1151802"/>
                  <a:gd name="connsiteY0-82" fmla="*/ 254501 h 963832"/>
                  <a:gd name="connsiteX1-83" fmla="*/ 302984 w 1151802"/>
                  <a:gd name="connsiteY1-84" fmla="*/ 18281 h 963832"/>
                  <a:gd name="connsiteX2-85" fmla="*/ 5804 w 1151802"/>
                  <a:gd name="connsiteY2-86" fmla="*/ 132581 h 963832"/>
                  <a:gd name="connsiteX3-87" fmla="*/ 148044 w 1151802"/>
                  <a:gd name="connsiteY3-88" fmla="*/ 584701 h 963832"/>
                  <a:gd name="connsiteX4-89" fmla="*/ 638264 w 1151802"/>
                  <a:gd name="connsiteY4-90" fmla="*/ 955541 h 963832"/>
                  <a:gd name="connsiteX5-91" fmla="*/ 1151344 w 1151802"/>
                  <a:gd name="connsiteY5-92" fmla="*/ 216401 h 963832"/>
                  <a:gd name="connsiteX6-93" fmla="*/ 813524 w 1151802"/>
                  <a:gd name="connsiteY6-94" fmla="*/ 501 h 963832"/>
                  <a:gd name="connsiteX7-95" fmla="*/ 574764 w 1151802"/>
                  <a:gd name="connsiteY7-96" fmla="*/ 254501 h 963832"/>
                  <a:gd name="connsiteX0-97" fmla="*/ 574764 w 1151816"/>
                  <a:gd name="connsiteY0-98" fmla="*/ 241366 h 950697"/>
                  <a:gd name="connsiteX1-99" fmla="*/ 302984 w 1151816"/>
                  <a:gd name="connsiteY1-100" fmla="*/ 5146 h 950697"/>
                  <a:gd name="connsiteX2-101" fmla="*/ 5804 w 1151816"/>
                  <a:gd name="connsiteY2-102" fmla="*/ 119446 h 950697"/>
                  <a:gd name="connsiteX3-103" fmla="*/ 148044 w 1151816"/>
                  <a:gd name="connsiteY3-104" fmla="*/ 571566 h 950697"/>
                  <a:gd name="connsiteX4-105" fmla="*/ 638264 w 1151816"/>
                  <a:gd name="connsiteY4-106" fmla="*/ 942406 h 950697"/>
                  <a:gd name="connsiteX5-107" fmla="*/ 1151344 w 1151816"/>
                  <a:gd name="connsiteY5-108" fmla="*/ 203266 h 950697"/>
                  <a:gd name="connsiteX6-109" fmla="*/ 821144 w 1151816"/>
                  <a:gd name="connsiteY6-110" fmla="*/ 33086 h 950697"/>
                  <a:gd name="connsiteX7-111" fmla="*/ 574764 w 1151816"/>
                  <a:gd name="connsiteY7-112" fmla="*/ 241366 h 950697"/>
                  <a:gd name="connsiteX0-113" fmla="*/ 574764 w 1098575"/>
                  <a:gd name="connsiteY0-114" fmla="*/ 241366 h 949292"/>
                  <a:gd name="connsiteX1-115" fmla="*/ 302984 w 1098575"/>
                  <a:gd name="connsiteY1-116" fmla="*/ 5146 h 949292"/>
                  <a:gd name="connsiteX2-117" fmla="*/ 5804 w 1098575"/>
                  <a:gd name="connsiteY2-118" fmla="*/ 119446 h 949292"/>
                  <a:gd name="connsiteX3-119" fmla="*/ 148044 w 1098575"/>
                  <a:gd name="connsiteY3-120" fmla="*/ 571566 h 949292"/>
                  <a:gd name="connsiteX4-121" fmla="*/ 638264 w 1098575"/>
                  <a:gd name="connsiteY4-122" fmla="*/ 942406 h 949292"/>
                  <a:gd name="connsiteX5-123" fmla="*/ 1098004 w 1098575"/>
                  <a:gd name="connsiteY5-124" fmla="*/ 241366 h 949292"/>
                  <a:gd name="connsiteX6-125" fmla="*/ 821144 w 1098575"/>
                  <a:gd name="connsiteY6-126" fmla="*/ 33086 h 949292"/>
                  <a:gd name="connsiteX7-127" fmla="*/ 574764 w 1098575"/>
                  <a:gd name="connsiteY7-128" fmla="*/ 241366 h 949292"/>
                  <a:gd name="connsiteX0-129" fmla="*/ 567144 w 1098578"/>
                  <a:gd name="connsiteY0-130" fmla="*/ 225251 h 948417"/>
                  <a:gd name="connsiteX1-131" fmla="*/ 302984 w 1098578"/>
                  <a:gd name="connsiteY1-132" fmla="*/ 4271 h 948417"/>
                  <a:gd name="connsiteX2-133" fmla="*/ 5804 w 1098578"/>
                  <a:gd name="connsiteY2-134" fmla="*/ 118571 h 948417"/>
                  <a:gd name="connsiteX3-135" fmla="*/ 148044 w 1098578"/>
                  <a:gd name="connsiteY3-136" fmla="*/ 570691 h 948417"/>
                  <a:gd name="connsiteX4-137" fmla="*/ 638264 w 1098578"/>
                  <a:gd name="connsiteY4-138" fmla="*/ 941531 h 948417"/>
                  <a:gd name="connsiteX5-139" fmla="*/ 1098004 w 1098578"/>
                  <a:gd name="connsiteY5-140" fmla="*/ 240491 h 948417"/>
                  <a:gd name="connsiteX6-141" fmla="*/ 821144 w 1098578"/>
                  <a:gd name="connsiteY6-142" fmla="*/ 32211 h 948417"/>
                  <a:gd name="connsiteX7-143" fmla="*/ 567144 w 1098578"/>
                  <a:gd name="connsiteY7-144" fmla="*/ 225251 h 948417"/>
                  <a:gd name="connsiteX0-145" fmla="*/ 566791 w 1098225"/>
                  <a:gd name="connsiteY0-146" fmla="*/ 225251 h 940931"/>
                  <a:gd name="connsiteX1-147" fmla="*/ 302631 w 1098225"/>
                  <a:gd name="connsiteY1-148" fmla="*/ 4271 h 940931"/>
                  <a:gd name="connsiteX2-149" fmla="*/ 5451 w 1098225"/>
                  <a:gd name="connsiteY2-150" fmla="*/ 118571 h 940931"/>
                  <a:gd name="connsiteX3-151" fmla="*/ 147691 w 1098225"/>
                  <a:gd name="connsiteY3-152" fmla="*/ 570691 h 940931"/>
                  <a:gd name="connsiteX4-153" fmla="*/ 599811 w 1098225"/>
                  <a:gd name="connsiteY4-154" fmla="*/ 933911 h 940931"/>
                  <a:gd name="connsiteX5-155" fmla="*/ 1097651 w 1098225"/>
                  <a:gd name="connsiteY5-156" fmla="*/ 240491 h 940931"/>
                  <a:gd name="connsiteX6-157" fmla="*/ 820791 w 1098225"/>
                  <a:gd name="connsiteY6-158" fmla="*/ 32211 h 940931"/>
                  <a:gd name="connsiteX7-159" fmla="*/ 566791 w 1098225"/>
                  <a:gd name="connsiteY7-160" fmla="*/ 225251 h 940931"/>
                  <a:gd name="connsiteX0-161" fmla="*/ 588748 w 1120182"/>
                  <a:gd name="connsiteY0-162" fmla="*/ 227566 h 943300"/>
                  <a:gd name="connsiteX1-163" fmla="*/ 324588 w 1120182"/>
                  <a:gd name="connsiteY1-164" fmla="*/ 6586 h 943300"/>
                  <a:gd name="connsiteX2-165" fmla="*/ 4548 w 1120182"/>
                  <a:gd name="connsiteY2-166" fmla="*/ 105646 h 943300"/>
                  <a:gd name="connsiteX3-167" fmla="*/ 169648 w 1120182"/>
                  <a:gd name="connsiteY3-168" fmla="*/ 573006 h 943300"/>
                  <a:gd name="connsiteX4-169" fmla="*/ 621768 w 1120182"/>
                  <a:gd name="connsiteY4-170" fmla="*/ 936226 h 943300"/>
                  <a:gd name="connsiteX5-171" fmla="*/ 1119608 w 1120182"/>
                  <a:gd name="connsiteY5-172" fmla="*/ 242806 h 943300"/>
                  <a:gd name="connsiteX6-173" fmla="*/ 842748 w 1120182"/>
                  <a:gd name="connsiteY6-174" fmla="*/ 34526 h 943300"/>
                  <a:gd name="connsiteX7-175" fmla="*/ 588748 w 1120182"/>
                  <a:gd name="connsiteY7-176" fmla="*/ 227566 h 943300"/>
                  <a:gd name="connsiteX0-177" fmla="*/ 596127 w 1127561"/>
                  <a:gd name="connsiteY0-178" fmla="*/ 233015 h 948829"/>
                  <a:gd name="connsiteX1-179" fmla="*/ 331967 w 1127561"/>
                  <a:gd name="connsiteY1-180" fmla="*/ 12035 h 948829"/>
                  <a:gd name="connsiteX2-181" fmla="*/ 4307 w 1127561"/>
                  <a:gd name="connsiteY2-182" fmla="*/ 88235 h 948829"/>
                  <a:gd name="connsiteX3-183" fmla="*/ 177027 w 1127561"/>
                  <a:gd name="connsiteY3-184" fmla="*/ 578455 h 948829"/>
                  <a:gd name="connsiteX4-185" fmla="*/ 629147 w 1127561"/>
                  <a:gd name="connsiteY4-186" fmla="*/ 941675 h 948829"/>
                  <a:gd name="connsiteX5-187" fmla="*/ 1126987 w 1127561"/>
                  <a:gd name="connsiteY5-188" fmla="*/ 248255 h 948829"/>
                  <a:gd name="connsiteX6-189" fmla="*/ 850127 w 1127561"/>
                  <a:gd name="connsiteY6-190" fmla="*/ 39975 h 948829"/>
                  <a:gd name="connsiteX7-191" fmla="*/ 596127 w 1127561"/>
                  <a:gd name="connsiteY7-192" fmla="*/ 233015 h 948829"/>
                  <a:gd name="connsiteX0-193" fmla="*/ 596471 w 1127905"/>
                  <a:gd name="connsiteY0-194" fmla="*/ 287455 h 1003269"/>
                  <a:gd name="connsiteX1-195" fmla="*/ 339931 w 1127905"/>
                  <a:gd name="connsiteY1-196" fmla="*/ 5515 h 1003269"/>
                  <a:gd name="connsiteX2-197" fmla="*/ 4651 w 1127905"/>
                  <a:gd name="connsiteY2-198" fmla="*/ 142675 h 1003269"/>
                  <a:gd name="connsiteX3-199" fmla="*/ 177371 w 1127905"/>
                  <a:gd name="connsiteY3-200" fmla="*/ 632895 h 1003269"/>
                  <a:gd name="connsiteX4-201" fmla="*/ 629491 w 1127905"/>
                  <a:gd name="connsiteY4-202" fmla="*/ 996115 h 1003269"/>
                  <a:gd name="connsiteX5-203" fmla="*/ 1127331 w 1127905"/>
                  <a:gd name="connsiteY5-204" fmla="*/ 302695 h 1003269"/>
                  <a:gd name="connsiteX6-205" fmla="*/ 850471 w 1127905"/>
                  <a:gd name="connsiteY6-206" fmla="*/ 94415 h 1003269"/>
                  <a:gd name="connsiteX7-207" fmla="*/ 596471 w 1127905"/>
                  <a:gd name="connsiteY7-208" fmla="*/ 287455 h 1003269"/>
                  <a:gd name="connsiteX0-209" fmla="*/ 596471 w 1128002"/>
                  <a:gd name="connsiteY0-210" fmla="*/ 287455 h 1003269"/>
                  <a:gd name="connsiteX1-211" fmla="*/ 339931 w 1128002"/>
                  <a:gd name="connsiteY1-212" fmla="*/ 5515 h 1003269"/>
                  <a:gd name="connsiteX2-213" fmla="*/ 4651 w 1128002"/>
                  <a:gd name="connsiteY2-214" fmla="*/ 142675 h 1003269"/>
                  <a:gd name="connsiteX3-215" fmla="*/ 177371 w 1128002"/>
                  <a:gd name="connsiteY3-216" fmla="*/ 632895 h 1003269"/>
                  <a:gd name="connsiteX4-217" fmla="*/ 629491 w 1128002"/>
                  <a:gd name="connsiteY4-218" fmla="*/ 996115 h 1003269"/>
                  <a:gd name="connsiteX5-219" fmla="*/ 1127331 w 1128002"/>
                  <a:gd name="connsiteY5-220" fmla="*/ 302695 h 1003269"/>
                  <a:gd name="connsiteX6-221" fmla="*/ 880951 w 1128002"/>
                  <a:gd name="connsiteY6-222" fmla="*/ 56315 h 1003269"/>
                  <a:gd name="connsiteX7-223" fmla="*/ 596471 w 1128002"/>
                  <a:gd name="connsiteY7-224" fmla="*/ 287455 h 1003269"/>
                  <a:gd name="connsiteX0-225" fmla="*/ 596471 w 1173605"/>
                  <a:gd name="connsiteY0-226" fmla="*/ 287455 h 1003552"/>
                  <a:gd name="connsiteX1-227" fmla="*/ 339931 w 1173605"/>
                  <a:gd name="connsiteY1-228" fmla="*/ 5515 h 1003552"/>
                  <a:gd name="connsiteX2-229" fmla="*/ 4651 w 1173605"/>
                  <a:gd name="connsiteY2-230" fmla="*/ 142675 h 1003552"/>
                  <a:gd name="connsiteX3-231" fmla="*/ 177371 w 1173605"/>
                  <a:gd name="connsiteY3-232" fmla="*/ 632895 h 1003552"/>
                  <a:gd name="connsiteX4-233" fmla="*/ 629491 w 1173605"/>
                  <a:gd name="connsiteY4-234" fmla="*/ 996115 h 1003552"/>
                  <a:gd name="connsiteX5-235" fmla="*/ 1173051 w 1173605"/>
                  <a:gd name="connsiteY5-236" fmla="*/ 295075 h 1003552"/>
                  <a:gd name="connsiteX6-237" fmla="*/ 880951 w 1173605"/>
                  <a:gd name="connsiteY6-238" fmla="*/ 56315 h 1003552"/>
                  <a:gd name="connsiteX7-239" fmla="*/ 596471 w 1173605"/>
                  <a:gd name="connsiteY7-240" fmla="*/ 287455 h 1003552"/>
                  <a:gd name="connsiteX0-241" fmla="*/ 603276 w 1180410"/>
                  <a:gd name="connsiteY0-242" fmla="*/ 287693 h 1005272"/>
                  <a:gd name="connsiteX1-243" fmla="*/ 346736 w 1180410"/>
                  <a:gd name="connsiteY1-244" fmla="*/ 5753 h 1005272"/>
                  <a:gd name="connsiteX2-245" fmla="*/ 11456 w 1180410"/>
                  <a:gd name="connsiteY2-246" fmla="*/ 142913 h 1005272"/>
                  <a:gd name="connsiteX3-247" fmla="*/ 130836 w 1180410"/>
                  <a:gd name="connsiteY3-248" fmla="*/ 655993 h 1005272"/>
                  <a:gd name="connsiteX4-249" fmla="*/ 636296 w 1180410"/>
                  <a:gd name="connsiteY4-250" fmla="*/ 996353 h 1005272"/>
                  <a:gd name="connsiteX5-251" fmla="*/ 1179856 w 1180410"/>
                  <a:gd name="connsiteY5-252" fmla="*/ 295313 h 1005272"/>
                  <a:gd name="connsiteX6-253" fmla="*/ 887756 w 1180410"/>
                  <a:gd name="connsiteY6-254" fmla="*/ 56553 h 1005272"/>
                  <a:gd name="connsiteX7-255" fmla="*/ 603276 w 1180410"/>
                  <a:gd name="connsiteY7-256" fmla="*/ 287693 h 1005272"/>
                  <a:gd name="connsiteX0-257" fmla="*/ 604313 w 1181447"/>
                  <a:gd name="connsiteY0-258" fmla="*/ 287693 h 1027612"/>
                  <a:gd name="connsiteX1-259" fmla="*/ 347773 w 1181447"/>
                  <a:gd name="connsiteY1-260" fmla="*/ 5753 h 1027612"/>
                  <a:gd name="connsiteX2-261" fmla="*/ 12493 w 1181447"/>
                  <a:gd name="connsiteY2-262" fmla="*/ 142913 h 1027612"/>
                  <a:gd name="connsiteX3-263" fmla="*/ 131873 w 1181447"/>
                  <a:gd name="connsiteY3-264" fmla="*/ 655993 h 1027612"/>
                  <a:gd name="connsiteX4-265" fmla="*/ 690673 w 1181447"/>
                  <a:gd name="connsiteY4-266" fmla="*/ 1019213 h 1027612"/>
                  <a:gd name="connsiteX5-267" fmla="*/ 1180893 w 1181447"/>
                  <a:gd name="connsiteY5-268" fmla="*/ 295313 h 1027612"/>
                  <a:gd name="connsiteX6-269" fmla="*/ 888793 w 1181447"/>
                  <a:gd name="connsiteY6-270" fmla="*/ 56553 h 1027612"/>
                  <a:gd name="connsiteX7-271" fmla="*/ 604313 w 1181447"/>
                  <a:gd name="connsiteY7-272" fmla="*/ 287693 h 1027612"/>
                  <a:gd name="connsiteX0-273" fmla="*/ 604313 w 1181465"/>
                  <a:gd name="connsiteY0-274" fmla="*/ 287693 h 1027612"/>
                  <a:gd name="connsiteX1-275" fmla="*/ 347773 w 1181465"/>
                  <a:gd name="connsiteY1-276" fmla="*/ 5753 h 1027612"/>
                  <a:gd name="connsiteX2-277" fmla="*/ 12493 w 1181465"/>
                  <a:gd name="connsiteY2-278" fmla="*/ 142913 h 1027612"/>
                  <a:gd name="connsiteX3-279" fmla="*/ 131873 w 1181465"/>
                  <a:gd name="connsiteY3-280" fmla="*/ 655993 h 1027612"/>
                  <a:gd name="connsiteX4-281" fmla="*/ 690673 w 1181465"/>
                  <a:gd name="connsiteY4-282" fmla="*/ 1019213 h 1027612"/>
                  <a:gd name="connsiteX5-283" fmla="*/ 1180893 w 1181465"/>
                  <a:gd name="connsiteY5-284" fmla="*/ 295313 h 1027612"/>
                  <a:gd name="connsiteX6-285" fmla="*/ 888793 w 1181465"/>
                  <a:gd name="connsiteY6-286" fmla="*/ 56553 h 1027612"/>
                  <a:gd name="connsiteX7-287" fmla="*/ 604313 w 1181465"/>
                  <a:gd name="connsiteY7-288" fmla="*/ 287693 h 1027612"/>
                  <a:gd name="connsiteX0-289" fmla="*/ 604313 w 1181465"/>
                  <a:gd name="connsiteY0-290" fmla="*/ 288511 h 1028430"/>
                  <a:gd name="connsiteX1-291" fmla="*/ 347773 w 1181465"/>
                  <a:gd name="connsiteY1-292" fmla="*/ 6571 h 1028430"/>
                  <a:gd name="connsiteX2-293" fmla="*/ 12493 w 1181465"/>
                  <a:gd name="connsiteY2-294" fmla="*/ 143731 h 1028430"/>
                  <a:gd name="connsiteX3-295" fmla="*/ 131873 w 1181465"/>
                  <a:gd name="connsiteY3-296" fmla="*/ 656811 h 1028430"/>
                  <a:gd name="connsiteX4-297" fmla="*/ 690673 w 1181465"/>
                  <a:gd name="connsiteY4-298" fmla="*/ 1020031 h 1028430"/>
                  <a:gd name="connsiteX5-299" fmla="*/ 1180893 w 1181465"/>
                  <a:gd name="connsiteY5-300" fmla="*/ 296131 h 1028430"/>
                  <a:gd name="connsiteX6-301" fmla="*/ 888793 w 1181465"/>
                  <a:gd name="connsiteY6-302" fmla="*/ 57371 h 1028430"/>
                  <a:gd name="connsiteX7-303" fmla="*/ 604313 w 1181465"/>
                  <a:gd name="connsiteY7-304" fmla="*/ 288511 h 1028430"/>
                  <a:gd name="connsiteX0-305" fmla="*/ 604313 w 1181465"/>
                  <a:gd name="connsiteY0-306" fmla="*/ 270887 h 1010806"/>
                  <a:gd name="connsiteX1-307" fmla="*/ 347773 w 1181465"/>
                  <a:gd name="connsiteY1-308" fmla="*/ 7997 h 1010806"/>
                  <a:gd name="connsiteX2-309" fmla="*/ 12493 w 1181465"/>
                  <a:gd name="connsiteY2-310" fmla="*/ 126107 h 1010806"/>
                  <a:gd name="connsiteX3-311" fmla="*/ 131873 w 1181465"/>
                  <a:gd name="connsiteY3-312" fmla="*/ 639187 h 1010806"/>
                  <a:gd name="connsiteX4-313" fmla="*/ 690673 w 1181465"/>
                  <a:gd name="connsiteY4-314" fmla="*/ 1002407 h 1010806"/>
                  <a:gd name="connsiteX5-315" fmla="*/ 1180893 w 1181465"/>
                  <a:gd name="connsiteY5-316" fmla="*/ 278507 h 1010806"/>
                  <a:gd name="connsiteX6-317" fmla="*/ 888793 w 1181465"/>
                  <a:gd name="connsiteY6-318" fmla="*/ 39747 h 1010806"/>
                  <a:gd name="connsiteX7-319" fmla="*/ 604313 w 1181465"/>
                  <a:gd name="connsiteY7-320" fmla="*/ 270887 h 1010806"/>
                  <a:gd name="connsiteX0-321" fmla="*/ 621462 w 1198614"/>
                  <a:gd name="connsiteY0-322" fmla="*/ 289918 h 1029837"/>
                  <a:gd name="connsiteX1-323" fmla="*/ 364922 w 1198614"/>
                  <a:gd name="connsiteY1-324" fmla="*/ 27028 h 1029837"/>
                  <a:gd name="connsiteX2-325" fmla="*/ 29642 w 1198614"/>
                  <a:gd name="connsiteY2-326" fmla="*/ 145138 h 1029837"/>
                  <a:gd name="connsiteX3-327" fmla="*/ 149022 w 1198614"/>
                  <a:gd name="connsiteY3-328" fmla="*/ 658218 h 1029837"/>
                  <a:gd name="connsiteX4-329" fmla="*/ 707822 w 1198614"/>
                  <a:gd name="connsiteY4-330" fmla="*/ 1021438 h 1029837"/>
                  <a:gd name="connsiteX5-331" fmla="*/ 1198042 w 1198614"/>
                  <a:gd name="connsiteY5-332" fmla="*/ 297538 h 1029837"/>
                  <a:gd name="connsiteX6-333" fmla="*/ 905942 w 1198614"/>
                  <a:gd name="connsiteY6-334" fmla="*/ 58778 h 1029837"/>
                  <a:gd name="connsiteX7-335" fmla="*/ 621462 w 1198614"/>
                  <a:gd name="connsiteY7-336" fmla="*/ 289918 h 1029837"/>
                  <a:gd name="connsiteX0-337" fmla="*/ 621462 w 1198614"/>
                  <a:gd name="connsiteY0-338" fmla="*/ 309380 h 1049299"/>
                  <a:gd name="connsiteX1-339" fmla="*/ 364922 w 1198614"/>
                  <a:gd name="connsiteY1-340" fmla="*/ 46490 h 1049299"/>
                  <a:gd name="connsiteX2-341" fmla="*/ 29642 w 1198614"/>
                  <a:gd name="connsiteY2-342" fmla="*/ 164600 h 1049299"/>
                  <a:gd name="connsiteX3-343" fmla="*/ 149022 w 1198614"/>
                  <a:gd name="connsiteY3-344" fmla="*/ 677680 h 1049299"/>
                  <a:gd name="connsiteX4-345" fmla="*/ 707822 w 1198614"/>
                  <a:gd name="connsiteY4-346" fmla="*/ 1040900 h 1049299"/>
                  <a:gd name="connsiteX5-347" fmla="*/ 1198042 w 1198614"/>
                  <a:gd name="connsiteY5-348" fmla="*/ 317000 h 1049299"/>
                  <a:gd name="connsiteX6-349" fmla="*/ 905942 w 1198614"/>
                  <a:gd name="connsiteY6-350" fmla="*/ 78240 h 1049299"/>
                  <a:gd name="connsiteX7-351" fmla="*/ 621462 w 1198614"/>
                  <a:gd name="connsiteY7-352" fmla="*/ 309380 h 1049299"/>
                  <a:gd name="connsiteX0-353" fmla="*/ 621462 w 1198614"/>
                  <a:gd name="connsiteY0-354" fmla="*/ 305247 h 1045166"/>
                  <a:gd name="connsiteX1-355" fmla="*/ 364922 w 1198614"/>
                  <a:gd name="connsiteY1-356" fmla="*/ 42357 h 1045166"/>
                  <a:gd name="connsiteX2-357" fmla="*/ 29642 w 1198614"/>
                  <a:gd name="connsiteY2-358" fmla="*/ 160467 h 1045166"/>
                  <a:gd name="connsiteX3-359" fmla="*/ 149022 w 1198614"/>
                  <a:gd name="connsiteY3-360" fmla="*/ 673547 h 1045166"/>
                  <a:gd name="connsiteX4-361" fmla="*/ 707822 w 1198614"/>
                  <a:gd name="connsiteY4-362" fmla="*/ 1036767 h 1045166"/>
                  <a:gd name="connsiteX5-363" fmla="*/ 1198042 w 1198614"/>
                  <a:gd name="connsiteY5-364" fmla="*/ 312867 h 1045166"/>
                  <a:gd name="connsiteX6-365" fmla="*/ 905942 w 1198614"/>
                  <a:gd name="connsiteY6-366" fmla="*/ 74107 h 1045166"/>
                  <a:gd name="connsiteX7-367" fmla="*/ 621462 w 1198614"/>
                  <a:gd name="connsiteY7-368" fmla="*/ 305247 h 1045166"/>
                  <a:gd name="connsiteX0-369" fmla="*/ 603989 w 1181141"/>
                  <a:gd name="connsiteY0-370" fmla="*/ 283425 h 1023344"/>
                  <a:gd name="connsiteX1-371" fmla="*/ 342687 w 1181141"/>
                  <a:gd name="connsiteY1-372" fmla="*/ 22916 h 1023344"/>
                  <a:gd name="connsiteX2-373" fmla="*/ 12169 w 1181141"/>
                  <a:gd name="connsiteY2-374" fmla="*/ 138645 h 1023344"/>
                  <a:gd name="connsiteX3-375" fmla="*/ 131549 w 1181141"/>
                  <a:gd name="connsiteY3-376" fmla="*/ 651725 h 1023344"/>
                  <a:gd name="connsiteX4-377" fmla="*/ 690349 w 1181141"/>
                  <a:gd name="connsiteY4-378" fmla="*/ 1014945 h 1023344"/>
                  <a:gd name="connsiteX5-379" fmla="*/ 1180569 w 1181141"/>
                  <a:gd name="connsiteY5-380" fmla="*/ 291045 h 1023344"/>
                  <a:gd name="connsiteX6-381" fmla="*/ 888469 w 1181141"/>
                  <a:gd name="connsiteY6-382" fmla="*/ 52285 h 1023344"/>
                  <a:gd name="connsiteX7-383" fmla="*/ 603989 w 1181141"/>
                  <a:gd name="connsiteY7-384" fmla="*/ 283425 h 102334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1181141" h="1023344">
                    <a:moveTo>
                      <a:pt x="603989" y="283425"/>
                    </a:moveTo>
                    <a:cubicBezTo>
                      <a:pt x="513025" y="278530"/>
                      <a:pt x="457993" y="85147"/>
                      <a:pt x="342687" y="22916"/>
                    </a:cubicBezTo>
                    <a:cubicBezTo>
                      <a:pt x="227381" y="-39315"/>
                      <a:pt x="47359" y="33844"/>
                      <a:pt x="12169" y="138645"/>
                    </a:cubicBezTo>
                    <a:cubicBezTo>
                      <a:pt x="-23021" y="243447"/>
                      <a:pt x="18519" y="505675"/>
                      <a:pt x="131549" y="651725"/>
                    </a:cubicBezTo>
                    <a:cubicBezTo>
                      <a:pt x="244579" y="797775"/>
                      <a:pt x="515512" y="1075058"/>
                      <a:pt x="690349" y="1014945"/>
                    </a:cubicBezTo>
                    <a:cubicBezTo>
                      <a:pt x="865186" y="954832"/>
                      <a:pt x="1167869" y="460378"/>
                      <a:pt x="1180569" y="291045"/>
                    </a:cubicBezTo>
                    <a:cubicBezTo>
                      <a:pt x="1193269" y="121712"/>
                      <a:pt x="991710" y="10692"/>
                      <a:pt x="888469" y="52285"/>
                    </a:cubicBezTo>
                    <a:cubicBezTo>
                      <a:pt x="785228" y="93878"/>
                      <a:pt x="694953" y="288320"/>
                      <a:pt x="603989" y="283425"/>
                    </a:cubicBezTo>
                    <a:close/>
                  </a:path>
                </a:pathLst>
              </a:custGeom>
              <a:solidFill>
                <a:srgbClr val="7FD1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6864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zh-CN" alt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1" name="任意多边形: 形状 13"/>
              <p:cNvSpPr/>
              <p:nvPr/>
            </p:nvSpPr>
            <p:spPr>
              <a:xfrm>
                <a:off x="5782997" y="1542189"/>
                <a:ext cx="267671" cy="236928"/>
              </a:xfrm>
              <a:custGeom>
                <a:avLst/>
                <a:gdLst>
                  <a:gd name="connsiteX0" fmla="*/ 639965 w 1300668"/>
                  <a:gd name="connsiteY0" fmla="*/ 295844 h 1024714"/>
                  <a:gd name="connsiteX1" fmla="*/ 436765 w 1300668"/>
                  <a:gd name="connsiteY1" fmla="*/ 29144 h 1024714"/>
                  <a:gd name="connsiteX2" fmla="*/ 17665 w 1300668"/>
                  <a:gd name="connsiteY2" fmla="*/ 143444 h 1024714"/>
                  <a:gd name="connsiteX3" fmla="*/ 144665 w 1300668"/>
                  <a:gd name="connsiteY3" fmla="*/ 511744 h 1024714"/>
                  <a:gd name="connsiteX4" fmla="*/ 741565 w 1300668"/>
                  <a:gd name="connsiteY4" fmla="*/ 1019744 h 1024714"/>
                  <a:gd name="connsiteX5" fmla="*/ 1300365 w 1300668"/>
                  <a:gd name="connsiteY5" fmla="*/ 181544 h 1024714"/>
                  <a:gd name="connsiteX6" fmla="*/ 817765 w 1300668"/>
                  <a:gd name="connsiteY6" fmla="*/ 3744 h 1024714"/>
                  <a:gd name="connsiteX7" fmla="*/ 639965 w 1300668"/>
                  <a:gd name="connsiteY7" fmla="*/ 295844 h 1024714"/>
                  <a:gd name="connsiteX0-1" fmla="*/ 639965 w 1300768"/>
                  <a:gd name="connsiteY0-2" fmla="*/ 272650 h 1001520"/>
                  <a:gd name="connsiteX1-3" fmla="*/ 436765 w 1300768"/>
                  <a:gd name="connsiteY1-4" fmla="*/ 5950 h 1001520"/>
                  <a:gd name="connsiteX2-5" fmla="*/ 17665 w 1300768"/>
                  <a:gd name="connsiteY2-6" fmla="*/ 120250 h 1001520"/>
                  <a:gd name="connsiteX3-7" fmla="*/ 144665 w 1300768"/>
                  <a:gd name="connsiteY3-8" fmla="*/ 488550 h 1001520"/>
                  <a:gd name="connsiteX4-9" fmla="*/ 741565 w 1300768"/>
                  <a:gd name="connsiteY4-10" fmla="*/ 996550 h 1001520"/>
                  <a:gd name="connsiteX5-11" fmla="*/ 1300365 w 1300768"/>
                  <a:gd name="connsiteY5-12" fmla="*/ 158350 h 1001520"/>
                  <a:gd name="connsiteX6-13" fmla="*/ 916825 w 1300768"/>
                  <a:gd name="connsiteY6-14" fmla="*/ 41510 h 1001520"/>
                  <a:gd name="connsiteX7-15" fmla="*/ 639965 w 1300768"/>
                  <a:gd name="connsiteY7-16" fmla="*/ 272650 h 1001520"/>
                  <a:gd name="connsiteX0-17" fmla="*/ 639965 w 1255114"/>
                  <a:gd name="connsiteY0-18" fmla="*/ 272650 h 999147"/>
                  <a:gd name="connsiteX1-19" fmla="*/ 436765 w 1255114"/>
                  <a:gd name="connsiteY1-20" fmla="*/ 5950 h 999147"/>
                  <a:gd name="connsiteX2-21" fmla="*/ 17665 w 1255114"/>
                  <a:gd name="connsiteY2-22" fmla="*/ 120250 h 999147"/>
                  <a:gd name="connsiteX3-23" fmla="*/ 144665 w 1255114"/>
                  <a:gd name="connsiteY3-24" fmla="*/ 488550 h 999147"/>
                  <a:gd name="connsiteX4-25" fmla="*/ 741565 w 1255114"/>
                  <a:gd name="connsiteY4-26" fmla="*/ 996550 h 999147"/>
                  <a:gd name="connsiteX5-27" fmla="*/ 1254645 w 1255114"/>
                  <a:gd name="connsiteY5-28" fmla="*/ 257410 h 999147"/>
                  <a:gd name="connsiteX6-29" fmla="*/ 916825 w 1255114"/>
                  <a:gd name="connsiteY6-30" fmla="*/ 41510 h 999147"/>
                  <a:gd name="connsiteX7-31" fmla="*/ 639965 w 1255114"/>
                  <a:gd name="connsiteY7-32" fmla="*/ 272650 h 999147"/>
                  <a:gd name="connsiteX0-33" fmla="*/ 626545 w 1241694"/>
                  <a:gd name="connsiteY0-34" fmla="*/ 274485 h 1006887"/>
                  <a:gd name="connsiteX1-35" fmla="*/ 423345 w 1241694"/>
                  <a:gd name="connsiteY1-36" fmla="*/ 7785 h 1006887"/>
                  <a:gd name="connsiteX2-37" fmla="*/ 4245 w 1241694"/>
                  <a:gd name="connsiteY2-38" fmla="*/ 122085 h 1006887"/>
                  <a:gd name="connsiteX3-39" fmla="*/ 237925 w 1241694"/>
                  <a:gd name="connsiteY3-40" fmla="*/ 627545 h 1006887"/>
                  <a:gd name="connsiteX4-41" fmla="*/ 728145 w 1241694"/>
                  <a:gd name="connsiteY4-42" fmla="*/ 998385 h 1006887"/>
                  <a:gd name="connsiteX5-43" fmla="*/ 1241225 w 1241694"/>
                  <a:gd name="connsiteY5-44" fmla="*/ 259245 h 1006887"/>
                  <a:gd name="connsiteX6-45" fmla="*/ 903405 w 1241694"/>
                  <a:gd name="connsiteY6-46" fmla="*/ 43345 h 1006887"/>
                  <a:gd name="connsiteX7-47" fmla="*/ 626545 w 1241694"/>
                  <a:gd name="connsiteY7-48" fmla="*/ 274485 h 1006887"/>
                  <a:gd name="connsiteX0-49" fmla="*/ 538375 w 1153524"/>
                  <a:gd name="connsiteY0-50" fmla="*/ 268848 h 1001039"/>
                  <a:gd name="connsiteX1-51" fmla="*/ 335175 w 1153524"/>
                  <a:gd name="connsiteY1-52" fmla="*/ 2148 h 1001039"/>
                  <a:gd name="connsiteX2-53" fmla="*/ 7515 w 1153524"/>
                  <a:gd name="connsiteY2-54" fmla="*/ 169788 h 1001039"/>
                  <a:gd name="connsiteX3-55" fmla="*/ 149755 w 1153524"/>
                  <a:gd name="connsiteY3-56" fmla="*/ 621908 h 1001039"/>
                  <a:gd name="connsiteX4-57" fmla="*/ 639975 w 1153524"/>
                  <a:gd name="connsiteY4-58" fmla="*/ 992748 h 1001039"/>
                  <a:gd name="connsiteX5-59" fmla="*/ 1153055 w 1153524"/>
                  <a:gd name="connsiteY5-60" fmla="*/ 253608 h 1001039"/>
                  <a:gd name="connsiteX6-61" fmla="*/ 815235 w 1153524"/>
                  <a:gd name="connsiteY6-62" fmla="*/ 37708 h 1001039"/>
                  <a:gd name="connsiteX7-63" fmla="*/ 538375 w 1153524"/>
                  <a:gd name="connsiteY7-64" fmla="*/ 268848 h 1001039"/>
                  <a:gd name="connsiteX0-65" fmla="*/ 536664 w 1151813"/>
                  <a:gd name="connsiteY0-66" fmla="*/ 231233 h 963424"/>
                  <a:gd name="connsiteX1-67" fmla="*/ 302984 w 1151813"/>
                  <a:gd name="connsiteY1-68" fmla="*/ 17873 h 963424"/>
                  <a:gd name="connsiteX2-69" fmla="*/ 5804 w 1151813"/>
                  <a:gd name="connsiteY2-70" fmla="*/ 132173 h 963424"/>
                  <a:gd name="connsiteX3-71" fmla="*/ 148044 w 1151813"/>
                  <a:gd name="connsiteY3-72" fmla="*/ 584293 h 963424"/>
                  <a:gd name="connsiteX4-73" fmla="*/ 638264 w 1151813"/>
                  <a:gd name="connsiteY4-74" fmla="*/ 955133 h 963424"/>
                  <a:gd name="connsiteX5-75" fmla="*/ 1151344 w 1151813"/>
                  <a:gd name="connsiteY5-76" fmla="*/ 215993 h 963424"/>
                  <a:gd name="connsiteX6-77" fmla="*/ 813524 w 1151813"/>
                  <a:gd name="connsiteY6-78" fmla="*/ 93 h 963424"/>
                  <a:gd name="connsiteX7-79" fmla="*/ 536664 w 1151813"/>
                  <a:gd name="connsiteY7-80" fmla="*/ 231233 h 963424"/>
                  <a:gd name="connsiteX0-81" fmla="*/ 574764 w 1151802"/>
                  <a:gd name="connsiteY0-82" fmla="*/ 254501 h 963832"/>
                  <a:gd name="connsiteX1-83" fmla="*/ 302984 w 1151802"/>
                  <a:gd name="connsiteY1-84" fmla="*/ 18281 h 963832"/>
                  <a:gd name="connsiteX2-85" fmla="*/ 5804 w 1151802"/>
                  <a:gd name="connsiteY2-86" fmla="*/ 132581 h 963832"/>
                  <a:gd name="connsiteX3-87" fmla="*/ 148044 w 1151802"/>
                  <a:gd name="connsiteY3-88" fmla="*/ 584701 h 963832"/>
                  <a:gd name="connsiteX4-89" fmla="*/ 638264 w 1151802"/>
                  <a:gd name="connsiteY4-90" fmla="*/ 955541 h 963832"/>
                  <a:gd name="connsiteX5-91" fmla="*/ 1151344 w 1151802"/>
                  <a:gd name="connsiteY5-92" fmla="*/ 216401 h 963832"/>
                  <a:gd name="connsiteX6-93" fmla="*/ 813524 w 1151802"/>
                  <a:gd name="connsiteY6-94" fmla="*/ 501 h 963832"/>
                  <a:gd name="connsiteX7-95" fmla="*/ 574764 w 1151802"/>
                  <a:gd name="connsiteY7-96" fmla="*/ 254501 h 963832"/>
                  <a:gd name="connsiteX0-97" fmla="*/ 574764 w 1151816"/>
                  <a:gd name="connsiteY0-98" fmla="*/ 241366 h 950697"/>
                  <a:gd name="connsiteX1-99" fmla="*/ 302984 w 1151816"/>
                  <a:gd name="connsiteY1-100" fmla="*/ 5146 h 950697"/>
                  <a:gd name="connsiteX2-101" fmla="*/ 5804 w 1151816"/>
                  <a:gd name="connsiteY2-102" fmla="*/ 119446 h 950697"/>
                  <a:gd name="connsiteX3-103" fmla="*/ 148044 w 1151816"/>
                  <a:gd name="connsiteY3-104" fmla="*/ 571566 h 950697"/>
                  <a:gd name="connsiteX4-105" fmla="*/ 638264 w 1151816"/>
                  <a:gd name="connsiteY4-106" fmla="*/ 942406 h 950697"/>
                  <a:gd name="connsiteX5-107" fmla="*/ 1151344 w 1151816"/>
                  <a:gd name="connsiteY5-108" fmla="*/ 203266 h 950697"/>
                  <a:gd name="connsiteX6-109" fmla="*/ 821144 w 1151816"/>
                  <a:gd name="connsiteY6-110" fmla="*/ 33086 h 950697"/>
                  <a:gd name="connsiteX7-111" fmla="*/ 574764 w 1151816"/>
                  <a:gd name="connsiteY7-112" fmla="*/ 241366 h 950697"/>
                  <a:gd name="connsiteX0-113" fmla="*/ 574764 w 1098575"/>
                  <a:gd name="connsiteY0-114" fmla="*/ 241366 h 949292"/>
                  <a:gd name="connsiteX1-115" fmla="*/ 302984 w 1098575"/>
                  <a:gd name="connsiteY1-116" fmla="*/ 5146 h 949292"/>
                  <a:gd name="connsiteX2-117" fmla="*/ 5804 w 1098575"/>
                  <a:gd name="connsiteY2-118" fmla="*/ 119446 h 949292"/>
                  <a:gd name="connsiteX3-119" fmla="*/ 148044 w 1098575"/>
                  <a:gd name="connsiteY3-120" fmla="*/ 571566 h 949292"/>
                  <a:gd name="connsiteX4-121" fmla="*/ 638264 w 1098575"/>
                  <a:gd name="connsiteY4-122" fmla="*/ 942406 h 949292"/>
                  <a:gd name="connsiteX5-123" fmla="*/ 1098004 w 1098575"/>
                  <a:gd name="connsiteY5-124" fmla="*/ 241366 h 949292"/>
                  <a:gd name="connsiteX6-125" fmla="*/ 821144 w 1098575"/>
                  <a:gd name="connsiteY6-126" fmla="*/ 33086 h 949292"/>
                  <a:gd name="connsiteX7-127" fmla="*/ 574764 w 1098575"/>
                  <a:gd name="connsiteY7-128" fmla="*/ 241366 h 949292"/>
                  <a:gd name="connsiteX0-129" fmla="*/ 567144 w 1098578"/>
                  <a:gd name="connsiteY0-130" fmla="*/ 225251 h 948417"/>
                  <a:gd name="connsiteX1-131" fmla="*/ 302984 w 1098578"/>
                  <a:gd name="connsiteY1-132" fmla="*/ 4271 h 948417"/>
                  <a:gd name="connsiteX2-133" fmla="*/ 5804 w 1098578"/>
                  <a:gd name="connsiteY2-134" fmla="*/ 118571 h 948417"/>
                  <a:gd name="connsiteX3-135" fmla="*/ 148044 w 1098578"/>
                  <a:gd name="connsiteY3-136" fmla="*/ 570691 h 948417"/>
                  <a:gd name="connsiteX4-137" fmla="*/ 638264 w 1098578"/>
                  <a:gd name="connsiteY4-138" fmla="*/ 941531 h 948417"/>
                  <a:gd name="connsiteX5-139" fmla="*/ 1098004 w 1098578"/>
                  <a:gd name="connsiteY5-140" fmla="*/ 240491 h 948417"/>
                  <a:gd name="connsiteX6-141" fmla="*/ 821144 w 1098578"/>
                  <a:gd name="connsiteY6-142" fmla="*/ 32211 h 948417"/>
                  <a:gd name="connsiteX7-143" fmla="*/ 567144 w 1098578"/>
                  <a:gd name="connsiteY7-144" fmla="*/ 225251 h 948417"/>
                  <a:gd name="connsiteX0-145" fmla="*/ 566791 w 1098225"/>
                  <a:gd name="connsiteY0-146" fmla="*/ 225251 h 940931"/>
                  <a:gd name="connsiteX1-147" fmla="*/ 302631 w 1098225"/>
                  <a:gd name="connsiteY1-148" fmla="*/ 4271 h 940931"/>
                  <a:gd name="connsiteX2-149" fmla="*/ 5451 w 1098225"/>
                  <a:gd name="connsiteY2-150" fmla="*/ 118571 h 940931"/>
                  <a:gd name="connsiteX3-151" fmla="*/ 147691 w 1098225"/>
                  <a:gd name="connsiteY3-152" fmla="*/ 570691 h 940931"/>
                  <a:gd name="connsiteX4-153" fmla="*/ 599811 w 1098225"/>
                  <a:gd name="connsiteY4-154" fmla="*/ 933911 h 940931"/>
                  <a:gd name="connsiteX5-155" fmla="*/ 1097651 w 1098225"/>
                  <a:gd name="connsiteY5-156" fmla="*/ 240491 h 940931"/>
                  <a:gd name="connsiteX6-157" fmla="*/ 820791 w 1098225"/>
                  <a:gd name="connsiteY6-158" fmla="*/ 32211 h 940931"/>
                  <a:gd name="connsiteX7-159" fmla="*/ 566791 w 1098225"/>
                  <a:gd name="connsiteY7-160" fmla="*/ 225251 h 940931"/>
                  <a:gd name="connsiteX0-161" fmla="*/ 588748 w 1120182"/>
                  <a:gd name="connsiteY0-162" fmla="*/ 227566 h 943300"/>
                  <a:gd name="connsiteX1-163" fmla="*/ 324588 w 1120182"/>
                  <a:gd name="connsiteY1-164" fmla="*/ 6586 h 943300"/>
                  <a:gd name="connsiteX2-165" fmla="*/ 4548 w 1120182"/>
                  <a:gd name="connsiteY2-166" fmla="*/ 105646 h 943300"/>
                  <a:gd name="connsiteX3-167" fmla="*/ 169648 w 1120182"/>
                  <a:gd name="connsiteY3-168" fmla="*/ 573006 h 943300"/>
                  <a:gd name="connsiteX4-169" fmla="*/ 621768 w 1120182"/>
                  <a:gd name="connsiteY4-170" fmla="*/ 936226 h 943300"/>
                  <a:gd name="connsiteX5-171" fmla="*/ 1119608 w 1120182"/>
                  <a:gd name="connsiteY5-172" fmla="*/ 242806 h 943300"/>
                  <a:gd name="connsiteX6-173" fmla="*/ 842748 w 1120182"/>
                  <a:gd name="connsiteY6-174" fmla="*/ 34526 h 943300"/>
                  <a:gd name="connsiteX7-175" fmla="*/ 588748 w 1120182"/>
                  <a:gd name="connsiteY7-176" fmla="*/ 227566 h 943300"/>
                  <a:gd name="connsiteX0-177" fmla="*/ 596127 w 1127561"/>
                  <a:gd name="connsiteY0-178" fmla="*/ 233015 h 948829"/>
                  <a:gd name="connsiteX1-179" fmla="*/ 331967 w 1127561"/>
                  <a:gd name="connsiteY1-180" fmla="*/ 12035 h 948829"/>
                  <a:gd name="connsiteX2-181" fmla="*/ 4307 w 1127561"/>
                  <a:gd name="connsiteY2-182" fmla="*/ 88235 h 948829"/>
                  <a:gd name="connsiteX3-183" fmla="*/ 177027 w 1127561"/>
                  <a:gd name="connsiteY3-184" fmla="*/ 578455 h 948829"/>
                  <a:gd name="connsiteX4-185" fmla="*/ 629147 w 1127561"/>
                  <a:gd name="connsiteY4-186" fmla="*/ 941675 h 948829"/>
                  <a:gd name="connsiteX5-187" fmla="*/ 1126987 w 1127561"/>
                  <a:gd name="connsiteY5-188" fmla="*/ 248255 h 948829"/>
                  <a:gd name="connsiteX6-189" fmla="*/ 850127 w 1127561"/>
                  <a:gd name="connsiteY6-190" fmla="*/ 39975 h 948829"/>
                  <a:gd name="connsiteX7-191" fmla="*/ 596127 w 1127561"/>
                  <a:gd name="connsiteY7-192" fmla="*/ 233015 h 948829"/>
                  <a:gd name="connsiteX0-193" fmla="*/ 596471 w 1127905"/>
                  <a:gd name="connsiteY0-194" fmla="*/ 287455 h 1003269"/>
                  <a:gd name="connsiteX1-195" fmla="*/ 339931 w 1127905"/>
                  <a:gd name="connsiteY1-196" fmla="*/ 5515 h 1003269"/>
                  <a:gd name="connsiteX2-197" fmla="*/ 4651 w 1127905"/>
                  <a:gd name="connsiteY2-198" fmla="*/ 142675 h 1003269"/>
                  <a:gd name="connsiteX3-199" fmla="*/ 177371 w 1127905"/>
                  <a:gd name="connsiteY3-200" fmla="*/ 632895 h 1003269"/>
                  <a:gd name="connsiteX4-201" fmla="*/ 629491 w 1127905"/>
                  <a:gd name="connsiteY4-202" fmla="*/ 996115 h 1003269"/>
                  <a:gd name="connsiteX5-203" fmla="*/ 1127331 w 1127905"/>
                  <a:gd name="connsiteY5-204" fmla="*/ 302695 h 1003269"/>
                  <a:gd name="connsiteX6-205" fmla="*/ 850471 w 1127905"/>
                  <a:gd name="connsiteY6-206" fmla="*/ 94415 h 1003269"/>
                  <a:gd name="connsiteX7-207" fmla="*/ 596471 w 1127905"/>
                  <a:gd name="connsiteY7-208" fmla="*/ 287455 h 1003269"/>
                  <a:gd name="connsiteX0-209" fmla="*/ 596471 w 1128002"/>
                  <a:gd name="connsiteY0-210" fmla="*/ 287455 h 1003269"/>
                  <a:gd name="connsiteX1-211" fmla="*/ 339931 w 1128002"/>
                  <a:gd name="connsiteY1-212" fmla="*/ 5515 h 1003269"/>
                  <a:gd name="connsiteX2-213" fmla="*/ 4651 w 1128002"/>
                  <a:gd name="connsiteY2-214" fmla="*/ 142675 h 1003269"/>
                  <a:gd name="connsiteX3-215" fmla="*/ 177371 w 1128002"/>
                  <a:gd name="connsiteY3-216" fmla="*/ 632895 h 1003269"/>
                  <a:gd name="connsiteX4-217" fmla="*/ 629491 w 1128002"/>
                  <a:gd name="connsiteY4-218" fmla="*/ 996115 h 1003269"/>
                  <a:gd name="connsiteX5-219" fmla="*/ 1127331 w 1128002"/>
                  <a:gd name="connsiteY5-220" fmla="*/ 302695 h 1003269"/>
                  <a:gd name="connsiteX6-221" fmla="*/ 880951 w 1128002"/>
                  <a:gd name="connsiteY6-222" fmla="*/ 56315 h 1003269"/>
                  <a:gd name="connsiteX7-223" fmla="*/ 596471 w 1128002"/>
                  <a:gd name="connsiteY7-224" fmla="*/ 287455 h 1003269"/>
                  <a:gd name="connsiteX0-225" fmla="*/ 596471 w 1173605"/>
                  <a:gd name="connsiteY0-226" fmla="*/ 287455 h 1003552"/>
                  <a:gd name="connsiteX1-227" fmla="*/ 339931 w 1173605"/>
                  <a:gd name="connsiteY1-228" fmla="*/ 5515 h 1003552"/>
                  <a:gd name="connsiteX2-229" fmla="*/ 4651 w 1173605"/>
                  <a:gd name="connsiteY2-230" fmla="*/ 142675 h 1003552"/>
                  <a:gd name="connsiteX3-231" fmla="*/ 177371 w 1173605"/>
                  <a:gd name="connsiteY3-232" fmla="*/ 632895 h 1003552"/>
                  <a:gd name="connsiteX4-233" fmla="*/ 629491 w 1173605"/>
                  <a:gd name="connsiteY4-234" fmla="*/ 996115 h 1003552"/>
                  <a:gd name="connsiteX5-235" fmla="*/ 1173051 w 1173605"/>
                  <a:gd name="connsiteY5-236" fmla="*/ 295075 h 1003552"/>
                  <a:gd name="connsiteX6-237" fmla="*/ 880951 w 1173605"/>
                  <a:gd name="connsiteY6-238" fmla="*/ 56315 h 1003552"/>
                  <a:gd name="connsiteX7-239" fmla="*/ 596471 w 1173605"/>
                  <a:gd name="connsiteY7-240" fmla="*/ 287455 h 1003552"/>
                  <a:gd name="connsiteX0-241" fmla="*/ 603276 w 1180410"/>
                  <a:gd name="connsiteY0-242" fmla="*/ 287693 h 1005272"/>
                  <a:gd name="connsiteX1-243" fmla="*/ 346736 w 1180410"/>
                  <a:gd name="connsiteY1-244" fmla="*/ 5753 h 1005272"/>
                  <a:gd name="connsiteX2-245" fmla="*/ 11456 w 1180410"/>
                  <a:gd name="connsiteY2-246" fmla="*/ 142913 h 1005272"/>
                  <a:gd name="connsiteX3-247" fmla="*/ 130836 w 1180410"/>
                  <a:gd name="connsiteY3-248" fmla="*/ 655993 h 1005272"/>
                  <a:gd name="connsiteX4-249" fmla="*/ 636296 w 1180410"/>
                  <a:gd name="connsiteY4-250" fmla="*/ 996353 h 1005272"/>
                  <a:gd name="connsiteX5-251" fmla="*/ 1179856 w 1180410"/>
                  <a:gd name="connsiteY5-252" fmla="*/ 295313 h 1005272"/>
                  <a:gd name="connsiteX6-253" fmla="*/ 887756 w 1180410"/>
                  <a:gd name="connsiteY6-254" fmla="*/ 56553 h 1005272"/>
                  <a:gd name="connsiteX7-255" fmla="*/ 603276 w 1180410"/>
                  <a:gd name="connsiteY7-256" fmla="*/ 287693 h 1005272"/>
                  <a:gd name="connsiteX0-257" fmla="*/ 604313 w 1181447"/>
                  <a:gd name="connsiteY0-258" fmla="*/ 287693 h 1027612"/>
                  <a:gd name="connsiteX1-259" fmla="*/ 347773 w 1181447"/>
                  <a:gd name="connsiteY1-260" fmla="*/ 5753 h 1027612"/>
                  <a:gd name="connsiteX2-261" fmla="*/ 12493 w 1181447"/>
                  <a:gd name="connsiteY2-262" fmla="*/ 142913 h 1027612"/>
                  <a:gd name="connsiteX3-263" fmla="*/ 131873 w 1181447"/>
                  <a:gd name="connsiteY3-264" fmla="*/ 655993 h 1027612"/>
                  <a:gd name="connsiteX4-265" fmla="*/ 690673 w 1181447"/>
                  <a:gd name="connsiteY4-266" fmla="*/ 1019213 h 1027612"/>
                  <a:gd name="connsiteX5-267" fmla="*/ 1180893 w 1181447"/>
                  <a:gd name="connsiteY5-268" fmla="*/ 295313 h 1027612"/>
                  <a:gd name="connsiteX6-269" fmla="*/ 888793 w 1181447"/>
                  <a:gd name="connsiteY6-270" fmla="*/ 56553 h 1027612"/>
                  <a:gd name="connsiteX7-271" fmla="*/ 604313 w 1181447"/>
                  <a:gd name="connsiteY7-272" fmla="*/ 287693 h 1027612"/>
                  <a:gd name="connsiteX0-273" fmla="*/ 604313 w 1181465"/>
                  <a:gd name="connsiteY0-274" fmla="*/ 287693 h 1027612"/>
                  <a:gd name="connsiteX1-275" fmla="*/ 347773 w 1181465"/>
                  <a:gd name="connsiteY1-276" fmla="*/ 5753 h 1027612"/>
                  <a:gd name="connsiteX2-277" fmla="*/ 12493 w 1181465"/>
                  <a:gd name="connsiteY2-278" fmla="*/ 142913 h 1027612"/>
                  <a:gd name="connsiteX3-279" fmla="*/ 131873 w 1181465"/>
                  <a:gd name="connsiteY3-280" fmla="*/ 655993 h 1027612"/>
                  <a:gd name="connsiteX4-281" fmla="*/ 690673 w 1181465"/>
                  <a:gd name="connsiteY4-282" fmla="*/ 1019213 h 1027612"/>
                  <a:gd name="connsiteX5-283" fmla="*/ 1180893 w 1181465"/>
                  <a:gd name="connsiteY5-284" fmla="*/ 295313 h 1027612"/>
                  <a:gd name="connsiteX6-285" fmla="*/ 888793 w 1181465"/>
                  <a:gd name="connsiteY6-286" fmla="*/ 56553 h 1027612"/>
                  <a:gd name="connsiteX7-287" fmla="*/ 604313 w 1181465"/>
                  <a:gd name="connsiteY7-288" fmla="*/ 287693 h 1027612"/>
                  <a:gd name="connsiteX0-289" fmla="*/ 604313 w 1181465"/>
                  <a:gd name="connsiteY0-290" fmla="*/ 288511 h 1028430"/>
                  <a:gd name="connsiteX1-291" fmla="*/ 347773 w 1181465"/>
                  <a:gd name="connsiteY1-292" fmla="*/ 6571 h 1028430"/>
                  <a:gd name="connsiteX2-293" fmla="*/ 12493 w 1181465"/>
                  <a:gd name="connsiteY2-294" fmla="*/ 143731 h 1028430"/>
                  <a:gd name="connsiteX3-295" fmla="*/ 131873 w 1181465"/>
                  <a:gd name="connsiteY3-296" fmla="*/ 656811 h 1028430"/>
                  <a:gd name="connsiteX4-297" fmla="*/ 690673 w 1181465"/>
                  <a:gd name="connsiteY4-298" fmla="*/ 1020031 h 1028430"/>
                  <a:gd name="connsiteX5-299" fmla="*/ 1180893 w 1181465"/>
                  <a:gd name="connsiteY5-300" fmla="*/ 296131 h 1028430"/>
                  <a:gd name="connsiteX6-301" fmla="*/ 888793 w 1181465"/>
                  <a:gd name="connsiteY6-302" fmla="*/ 57371 h 1028430"/>
                  <a:gd name="connsiteX7-303" fmla="*/ 604313 w 1181465"/>
                  <a:gd name="connsiteY7-304" fmla="*/ 288511 h 1028430"/>
                  <a:gd name="connsiteX0-305" fmla="*/ 604313 w 1181465"/>
                  <a:gd name="connsiteY0-306" fmla="*/ 270887 h 1010806"/>
                  <a:gd name="connsiteX1-307" fmla="*/ 347773 w 1181465"/>
                  <a:gd name="connsiteY1-308" fmla="*/ 7997 h 1010806"/>
                  <a:gd name="connsiteX2-309" fmla="*/ 12493 w 1181465"/>
                  <a:gd name="connsiteY2-310" fmla="*/ 126107 h 1010806"/>
                  <a:gd name="connsiteX3-311" fmla="*/ 131873 w 1181465"/>
                  <a:gd name="connsiteY3-312" fmla="*/ 639187 h 1010806"/>
                  <a:gd name="connsiteX4-313" fmla="*/ 690673 w 1181465"/>
                  <a:gd name="connsiteY4-314" fmla="*/ 1002407 h 1010806"/>
                  <a:gd name="connsiteX5-315" fmla="*/ 1180893 w 1181465"/>
                  <a:gd name="connsiteY5-316" fmla="*/ 278507 h 1010806"/>
                  <a:gd name="connsiteX6-317" fmla="*/ 888793 w 1181465"/>
                  <a:gd name="connsiteY6-318" fmla="*/ 39747 h 1010806"/>
                  <a:gd name="connsiteX7-319" fmla="*/ 604313 w 1181465"/>
                  <a:gd name="connsiteY7-320" fmla="*/ 270887 h 1010806"/>
                  <a:gd name="connsiteX0-321" fmla="*/ 621462 w 1198614"/>
                  <a:gd name="connsiteY0-322" fmla="*/ 289918 h 1029837"/>
                  <a:gd name="connsiteX1-323" fmla="*/ 364922 w 1198614"/>
                  <a:gd name="connsiteY1-324" fmla="*/ 27028 h 1029837"/>
                  <a:gd name="connsiteX2-325" fmla="*/ 29642 w 1198614"/>
                  <a:gd name="connsiteY2-326" fmla="*/ 145138 h 1029837"/>
                  <a:gd name="connsiteX3-327" fmla="*/ 149022 w 1198614"/>
                  <a:gd name="connsiteY3-328" fmla="*/ 658218 h 1029837"/>
                  <a:gd name="connsiteX4-329" fmla="*/ 707822 w 1198614"/>
                  <a:gd name="connsiteY4-330" fmla="*/ 1021438 h 1029837"/>
                  <a:gd name="connsiteX5-331" fmla="*/ 1198042 w 1198614"/>
                  <a:gd name="connsiteY5-332" fmla="*/ 297538 h 1029837"/>
                  <a:gd name="connsiteX6-333" fmla="*/ 905942 w 1198614"/>
                  <a:gd name="connsiteY6-334" fmla="*/ 58778 h 1029837"/>
                  <a:gd name="connsiteX7-335" fmla="*/ 621462 w 1198614"/>
                  <a:gd name="connsiteY7-336" fmla="*/ 289918 h 1029837"/>
                  <a:gd name="connsiteX0-337" fmla="*/ 621462 w 1198614"/>
                  <a:gd name="connsiteY0-338" fmla="*/ 309380 h 1049299"/>
                  <a:gd name="connsiteX1-339" fmla="*/ 364922 w 1198614"/>
                  <a:gd name="connsiteY1-340" fmla="*/ 46490 h 1049299"/>
                  <a:gd name="connsiteX2-341" fmla="*/ 29642 w 1198614"/>
                  <a:gd name="connsiteY2-342" fmla="*/ 164600 h 1049299"/>
                  <a:gd name="connsiteX3-343" fmla="*/ 149022 w 1198614"/>
                  <a:gd name="connsiteY3-344" fmla="*/ 677680 h 1049299"/>
                  <a:gd name="connsiteX4-345" fmla="*/ 707822 w 1198614"/>
                  <a:gd name="connsiteY4-346" fmla="*/ 1040900 h 1049299"/>
                  <a:gd name="connsiteX5-347" fmla="*/ 1198042 w 1198614"/>
                  <a:gd name="connsiteY5-348" fmla="*/ 317000 h 1049299"/>
                  <a:gd name="connsiteX6-349" fmla="*/ 905942 w 1198614"/>
                  <a:gd name="connsiteY6-350" fmla="*/ 78240 h 1049299"/>
                  <a:gd name="connsiteX7-351" fmla="*/ 621462 w 1198614"/>
                  <a:gd name="connsiteY7-352" fmla="*/ 309380 h 1049299"/>
                  <a:gd name="connsiteX0-353" fmla="*/ 621462 w 1198614"/>
                  <a:gd name="connsiteY0-354" fmla="*/ 305247 h 1045166"/>
                  <a:gd name="connsiteX1-355" fmla="*/ 364922 w 1198614"/>
                  <a:gd name="connsiteY1-356" fmla="*/ 42357 h 1045166"/>
                  <a:gd name="connsiteX2-357" fmla="*/ 29642 w 1198614"/>
                  <a:gd name="connsiteY2-358" fmla="*/ 160467 h 1045166"/>
                  <a:gd name="connsiteX3-359" fmla="*/ 149022 w 1198614"/>
                  <a:gd name="connsiteY3-360" fmla="*/ 673547 h 1045166"/>
                  <a:gd name="connsiteX4-361" fmla="*/ 707822 w 1198614"/>
                  <a:gd name="connsiteY4-362" fmla="*/ 1036767 h 1045166"/>
                  <a:gd name="connsiteX5-363" fmla="*/ 1198042 w 1198614"/>
                  <a:gd name="connsiteY5-364" fmla="*/ 312867 h 1045166"/>
                  <a:gd name="connsiteX6-365" fmla="*/ 905942 w 1198614"/>
                  <a:gd name="connsiteY6-366" fmla="*/ 74107 h 1045166"/>
                  <a:gd name="connsiteX7-367" fmla="*/ 621462 w 1198614"/>
                  <a:gd name="connsiteY7-368" fmla="*/ 305247 h 1045166"/>
                  <a:gd name="connsiteX0-369" fmla="*/ 603989 w 1181141"/>
                  <a:gd name="connsiteY0-370" fmla="*/ 283425 h 1023344"/>
                  <a:gd name="connsiteX1-371" fmla="*/ 342687 w 1181141"/>
                  <a:gd name="connsiteY1-372" fmla="*/ 22916 h 1023344"/>
                  <a:gd name="connsiteX2-373" fmla="*/ 12169 w 1181141"/>
                  <a:gd name="connsiteY2-374" fmla="*/ 138645 h 1023344"/>
                  <a:gd name="connsiteX3-375" fmla="*/ 131549 w 1181141"/>
                  <a:gd name="connsiteY3-376" fmla="*/ 651725 h 1023344"/>
                  <a:gd name="connsiteX4-377" fmla="*/ 690349 w 1181141"/>
                  <a:gd name="connsiteY4-378" fmla="*/ 1014945 h 1023344"/>
                  <a:gd name="connsiteX5-379" fmla="*/ 1180569 w 1181141"/>
                  <a:gd name="connsiteY5-380" fmla="*/ 291045 h 1023344"/>
                  <a:gd name="connsiteX6-381" fmla="*/ 888469 w 1181141"/>
                  <a:gd name="connsiteY6-382" fmla="*/ 52285 h 1023344"/>
                  <a:gd name="connsiteX7-383" fmla="*/ 603989 w 1181141"/>
                  <a:gd name="connsiteY7-384" fmla="*/ 283425 h 102334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1181141" h="1023344">
                    <a:moveTo>
                      <a:pt x="603989" y="283425"/>
                    </a:moveTo>
                    <a:cubicBezTo>
                      <a:pt x="513025" y="278530"/>
                      <a:pt x="457993" y="85147"/>
                      <a:pt x="342687" y="22916"/>
                    </a:cubicBezTo>
                    <a:cubicBezTo>
                      <a:pt x="227381" y="-39315"/>
                      <a:pt x="47359" y="33844"/>
                      <a:pt x="12169" y="138645"/>
                    </a:cubicBezTo>
                    <a:cubicBezTo>
                      <a:pt x="-23021" y="243447"/>
                      <a:pt x="18519" y="505675"/>
                      <a:pt x="131549" y="651725"/>
                    </a:cubicBezTo>
                    <a:cubicBezTo>
                      <a:pt x="244579" y="797775"/>
                      <a:pt x="515512" y="1075058"/>
                      <a:pt x="690349" y="1014945"/>
                    </a:cubicBezTo>
                    <a:cubicBezTo>
                      <a:pt x="865186" y="954832"/>
                      <a:pt x="1167869" y="460378"/>
                      <a:pt x="1180569" y="291045"/>
                    </a:cubicBezTo>
                    <a:cubicBezTo>
                      <a:pt x="1193269" y="121712"/>
                      <a:pt x="991710" y="10692"/>
                      <a:pt x="888469" y="52285"/>
                    </a:cubicBezTo>
                    <a:cubicBezTo>
                      <a:pt x="785228" y="93878"/>
                      <a:pt x="694953" y="288320"/>
                      <a:pt x="603989" y="283425"/>
                    </a:cubicBezTo>
                    <a:close/>
                  </a:path>
                </a:pathLst>
              </a:custGeom>
              <a:solidFill>
                <a:srgbClr val="FCCC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6864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zh-CN" alt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2" name="任意多边形: 形状 14"/>
              <p:cNvSpPr/>
              <p:nvPr/>
            </p:nvSpPr>
            <p:spPr>
              <a:xfrm>
                <a:off x="9495858" y="1869581"/>
                <a:ext cx="267671" cy="234775"/>
              </a:xfrm>
              <a:custGeom>
                <a:avLst/>
                <a:gdLst>
                  <a:gd name="connsiteX0" fmla="*/ 639965 w 1300668"/>
                  <a:gd name="connsiteY0" fmla="*/ 295844 h 1024714"/>
                  <a:gd name="connsiteX1" fmla="*/ 436765 w 1300668"/>
                  <a:gd name="connsiteY1" fmla="*/ 29144 h 1024714"/>
                  <a:gd name="connsiteX2" fmla="*/ 17665 w 1300668"/>
                  <a:gd name="connsiteY2" fmla="*/ 143444 h 1024714"/>
                  <a:gd name="connsiteX3" fmla="*/ 144665 w 1300668"/>
                  <a:gd name="connsiteY3" fmla="*/ 511744 h 1024714"/>
                  <a:gd name="connsiteX4" fmla="*/ 741565 w 1300668"/>
                  <a:gd name="connsiteY4" fmla="*/ 1019744 h 1024714"/>
                  <a:gd name="connsiteX5" fmla="*/ 1300365 w 1300668"/>
                  <a:gd name="connsiteY5" fmla="*/ 181544 h 1024714"/>
                  <a:gd name="connsiteX6" fmla="*/ 817765 w 1300668"/>
                  <a:gd name="connsiteY6" fmla="*/ 3744 h 1024714"/>
                  <a:gd name="connsiteX7" fmla="*/ 639965 w 1300668"/>
                  <a:gd name="connsiteY7" fmla="*/ 295844 h 1024714"/>
                  <a:gd name="connsiteX0-1" fmla="*/ 639965 w 1300768"/>
                  <a:gd name="connsiteY0-2" fmla="*/ 272650 h 1001520"/>
                  <a:gd name="connsiteX1-3" fmla="*/ 436765 w 1300768"/>
                  <a:gd name="connsiteY1-4" fmla="*/ 5950 h 1001520"/>
                  <a:gd name="connsiteX2-5" fmla="*/ 17665 w 1300768"/>
                  <a:gd name="connsiteY2-6" fmla="*/ 120250 h 1001520"/>
                  <a:gd name="connsiteX3-7" fmla="*/ 144665 w 1300768"/>
                  <a:gd name="connsiteY3-8" fmla="*/ 488550 h 1001520"/>
                  <a:gd name="connsiteX4-9" fmla="*/ 741565 w 1300768"/>
                  <a:gd name="connsiteY4-10" fmla="*/ 996550 h 1001520"/>
                  <a:gd name="connsiteX5-11" fmla="*/ 1300365 w 1300768"/>
                  <a:gd name="connsiteY5-12" fmla="*/ 158350 h 1001520"/>
                  <a:gd name="connsiteX6-13" fmla="*/ 916825 w 1300768"/>
                  <a:gd name="connsiteY6-14" fmla="*/ 41510 h 1001520"/>
                  <a:gd name="connsiteX7-15" fmla="*/ 639965 w 1300768"/>
                  <a:gd name="connsiteY7-16" fmla="*/ 272650 h 1001520"/>
                  <a:gd name="connsiteX0-17" fmla="*/ 639965 w 1255114"/>
                  <a:gd name="connsiteY0-18" fmla="*/ 272650 h 999147"/>
                  <a:gd name="connsiteX1-19" fmla="*/ 436765 w 1255114"/>
                  <a:gd name="connsiteY1-20" fmla="*/ 5950 h 999147"/>
                  <a:gd name="connsiteX2-21" fmla="*/ 17665 w 1255114"/>
                  <a:gd name="connsiteY2-22" fmla="*/ 120250 h 999147"/>
                  <a:gd name="connsiteX3-23" fmla="*/ 144665 w 1255114"/>
                  <a:gd name="connsiteY3-24" fmla="*/ 488550 h 999147"/>
                  <a:gd name="connsiteX4-25" fmla="*/ 741565 w 1255114"/>
                  <a:gd name="connsiteY4-26" fmla="*/ 996550 h 999147"/>
                  <a:gd name="connsiteX5-27" fmla="*/ 1254645 w 1255114"/>
                  <a:gd name="connsiteY5-28" fmla="*/ 257410 h 999147"/>
                  <a:gd name="connsiteX6-29" fmla="*/ 916825 w 1255114"/>
                  <a:gd name="connsiteY6-30" fmla="*/ 41510 h 999147"/>
                  <a:gd name="connsiteX7-31" fmla="*/ 639965 w 1255114"/>
                  <a:gd name="connsiteY7-32" fmla="*/ 272650 h 999147"/>
                  <a:gd name="connsiteX0-33" fmla="*/ 626545 w 1241694"/>
                  <a:gd name="connsiteY0-34" fmla="*/ 274485 h 1006887"/>
                  <a:gd name="connsiteX1-35" fmla="*/ 423345 w 1241694"/>
                  <a:gd name="connsiteY1-36" fmla="*/ 7785 h 1006887"/>
                  <a:gd name="connsiteX2-37" fmla="*/ 4245 w 1241694"/>
                  <a:gd name="connsiteY2-38" fmla="*/ 122085 h 1006887"/>
                  <a:gd name="connsiteX3-39" fmla="*/ 237925 w 1241694"/>
                  <a:gd name="connsiteY3-40" fmla="*/ 627545 h 1006887"/>
                  <a:gd name="connsiteX4-41" fmla="*/ 728145 w 1241694"/>
                  <a:gd name="connsiteY4-42" fmla="*/ 998385 h 1006887"/>
                  <a:gd name="connsiteX5-43" fmla="*/ 1241225 w 1241694"/>
                  <a:gd name="connsiteY5-44" fmla="*/ 259245 h 1006887"/>
                  <a:gd name="connsiteX6-45" fmla="*/ 903405 w 1241694"/>
                  <a:gd name="connsiteY6-46" fmla="*/ 43345 h 1006887"/>
                  <a:gd name="connsiteX7-47" fmla="*/ 626545 w 1241694"/>
                  <a:gd name="connsiteY7-48" fmla="*/ 274485 h 1006887"/>
                  <a:gd name="connsiteX0-49" fmla="*/ 538375 w 1153524"/>
                  <a:gd name="connsiteY0-50" fmla="*/ 268848 h 1001039"/>
                  <a:gd name="connsiteX1-51" fmla="*/ 335175 w 1153524"/>
                  <a:gd name="connsiteY1-52" fmla="*/ 2148 h 1001039"/>
                  <a:gd name="connsiteX2-53" fmla="*/ 7515 w 1153524"/>
                  <a:gd name="connsiteY2-54" fmla="*/ 169788 h 1001039"/>
                  <a:gd name="connsiteX3-55" fmla="*/ 149755 w 1153524"/>
                  <a:gd name="connsiteY3-56" fmla="*/ 621908 h 1001039"/>
                  <a:gd name="connsiteX4-57" fmla="*/ 639975 w 1153524"/>
                  <a:gd name="connsiteY4-58" fmla="*/ 992748 h 1001039"/>
                  <a:gd name="connsiteX5-59" fmla="*/ 1153055 w 1153524"/>
                  <a:gd name="connsiteY5-60" fmla="*/ 253608 h 1001039"/>
                  <a:gd name="connsiteX6-61" fmla="*/ 815235 w 1153524"/>
                  <a:gd name="connsiteY6-62" fmla="*/ 37708 h 1001039"/>
                  <a:gd name="connsiteX7-63" fmla="*/ 538375 w 1153524"/>
                  <a:gd name="connsiteY7-64" fmla="*/ 268848 h 1001039"/>
                  <a:gd name="connsiteX0-65" fmla="*/ 536664 w 1151813"/>
                  <a:gd name="connsiteY0-66" fmla="*/ 231233 h 963424"/>
                  <a:gd name="connsiteX1-67" fmla="*/ 302984 w 1151813"/>
                  <a:gd name="connsiteY1-68" fmla="*/ 17873 h 963424"/>
                  <a:gd name="connsiteX2-69" fmla="*/ 5804 w 1151813"/>
                  <a:gd name="connsiteY2-70" fmla="*/ 132173 h 963424"/>
                  <a:gd name="connsiteX3-71" fmla="*/ 148044 w 1151813"/>
                  <a:gd name="connsiteY3-72" fmla="*/ 584293 h 963424"/>
                  <a:gd name="connsiteX4-73" fmla="*/ 638264 w 1151813"/>
                  <a:gd name="connsiteY4-74" fmla="*/ 955133 h 963424"/>
                  <a:gd name="connsiteX5-75" fmla="*/ 1151344 w 1151813"/>
                  <a:gd name="connsiteY5-76" fmla="*/ 215993 h 963424"/>
                  <a:gd name="connsiteX6-77" fmla="*/ 813524 w 1151813"/>
                  <a:gd name="connsiteY6-78" fmla="*/ 93 h 963424"/>
                  <a:gd name="connsiteX7-79" fmla="*/ 536664 w 1151813"/>
                  <a:gd name="connsiteY7-80" fmla="*/ 231233 h 963424"/>
                  <a:gd name="connsiteX0-81" fmla="*/ 574764 w 1151802"/>
                  <a:gd name="connsiteY0-82" fmla="*/ 254501 h 963832"/>
                  <a:gd name="connsiteX1-83" fmla="*/ 302984 w 1151802"/>
                  <a:gd name="connsiteY1-84" fmla="*/ 18281 h 963832"/>
                  <a:gd name="connsiteX2-85" fmla="*/ 5804 w 1151802"/>
                  <a:gd name="connsiteY2-86" fmla="*/ 132581 h 963832"/>
                  <a:gd name="connsiteX3-87" fmla="*/ 148044 w 1151802"/>
                  <a:gd name="connsiteY3-88" fmla="*/ 584701 h 963832"/>
                  <a:gd name="connsiteX4-89" fmla="*/ 638264 w 1151802"/>
                  <a:gd name="connsiteY4-90" fmla="*/ 955541 h 963832"/>
                  <a:gd name="connsiteX5-91" fmla="*/ 1151344 w 1151802"/>
                  <a:gd name="connsiteY5-92" fmla="*/ 216401 h 963832"/>
                  <a:gd name="connsiteX6-93" fmla="*/ 813524 w 1151802"/>
                  <a:gd name="connsiteY6-94" fmla="*/ 501 h 963832"/>
                  <a:gd name="connsiteX7-95" fmla="*/ 574764 w 1151802"/>
                  <a:gd name="connsiteY7-96" fmla="*/ 254501 h 963832"/>
                  <a:gd name="connsiteX0-97" fmla="*/ 574764 w 1151816"/>
                  <a:gd name="connsiteY0-98" fmla="*/ 241366 h 950697"/>
                  <a:gd name="connsiteX1-99" fmla="*/ 302984 w 1151816"/>
                  <a:gd name="connsiteY1-100" fmla="*/ 5146 h 950697"/>
                  <a:gd name="connsiteX2-101" fmla="*/ 5804 w 1151816"/>
                  <a:gd name="connsiteY2-102" fmla="*/ 119446 h 950697"/>
                  <a:gd name="connsiteX3-103" fmla="*/ 148044 w 1151816"/>
                  <a:gd name="connsiteY3-104" fmla="*/ 571566 h 950697"/>
                  <a:gd name="connsiteX4-105" fmla="*/ 638264 w 1151816"/>
                  <a:gd name="connsiteY4-106" fmla="*/ 942406 h 950697"/>
                  <a:gd name="connsiteX5-107" fmla="*/ 1151344 w 1151816"/>
                  <a:gd name="connsiteY5-108" fmla="*/ 203266 h 950697"/>
                  <a:gd name="connsiteX6-109" fmla="*/ 821144 w 1151816"/>
                  <a:gd name="connsiteY6-110" fmla="*/ 33086 h 950697"/>
                  <a:gd name="connsiteX7-111" fmla="*/ 574764 w 1151816"/>
                  <a:gd name="connsiteY7-112" fmla="*/ 241366 h 950697"/>
                  <a:gd name="connsiteX0-113" fmla="*/ 574764 w 1098575"/>
                  <a:gd name="connsiteY0-114" fmla="*/ 241366 h 949292"/>
                  <a:gd name="connsiteX1-115" fmla="*/ 302984 w 1098575"/>
                  <a:gd name="connsiteY1-116" fmla="*/ 5146 h 949292"/>
                  <a:gd name="connsiteX2-117" fmla="*/ 5804 w 1098575"/>
                  <a:gd name="connsiteY2-118" fmla="*/ 119446 h 949292"/>
                  <a:gd name="connsiteX3-119" fmla="*/ 148044 w 1098575"/>
                  <a:gd name="connsiteY3-120" fmla="*/ 571566 h 949292"/>
                  <a:gd name="connsiteX4-121" fmla="*/ 638264 w 1098575"/>
                  <a:gd name="connsiteY4-122" fmla="*/ 942406 h 949292"/>
                  <a:gd name="connsiteX5-123" fmla="*/ 1098004 w 1098575"/>
                  <a:gd name="connsiteY5-124" fmla="*/ 241366 h 949292"/>
                  <a:gd name="connsiteX6-125" fmla="*/ 821144 w 1098575"/>
                  <a:gd name="connsiteY6-126" fmla="*/ 33086 h 949292"/>
                  <a:gd name="connsiteX7-127" fmla="*/ 574764 w 1098575"/>
                  <a:gd name="connsiteY7-128" fmla="*/ 241366 h 949292"/>
                  <a:gd name="connsiteX0-129" fmla="*/ 567144 w 1098578"/>
                  <a:gd name="connsiteY0-130" fmla="*/ 225251 h 948417"/>
                  <a:gd name="connsiteX1-131" fmla="*/ 302984 w 1098578"/>
                  <a:gd name="connsiteY1-132" fmla="*/ 4271 h 948417"/>
                  <a:gd name="connsiteX2-133" fmla="*/ 5804 w 1098578"/>
                  <a:gd name="connsiteY2-134" fmla="*/ 118571 h 948417"/>
                  <a:gd name="connsiteX3-135" fmla="*/ 148044 w 1098578"/>
                  <a:gd name="connsiteY3-136" fmla="*/ 570691 h 948417"/>
                  <a:gd name="connsiteX4-137" fmla="*/ 638264 w 1098578"/>
                  <a:gd name="connsiteY4-138" fmla="*/ 941531 h 948417"/>
                  <a:gd name="connsiteX5-139" fmla="*/ 1098004 w 1098578"/>
                  <a:gd name="connsiteY5-140" fmla="*/ 240491 h 948417"/>
                  <a:gd name="connsiteX6-141" fmla="*/ 821144 w 1098578"/>
                  <a:gd name="connsiteY6-142" fmla="*/ 32211 h 948417"/>
                  <a:gd name="connsiteX7-143" fmla="*/ 567144 w 1098578"/>
                  <a:gd name="connsiteY7-144" fmla="*/ 225251 h 948417"/>
                  <a:gd name="connsiteX0-145" fmla="*/ 566791 w 1098225"/>
                  <a:gd name="connsiteY0-146" fmla="*/ 225251 h 940931"/>
                  <a:gd name="connsiteX1-147" fmla="*/ 302631 w 1098225"/>
                  <a:gd name="connsiteY1-148" fmla="*/ 4271 h 940931"/>
                  <a:gd name="connsiteX2-149" fmla="*/ 5451 w 1098225"/>
                  <a:gd name="connsiteY2-150" fmla="*/ 118571 h 940931"/>
                  <a:gd name="connsiteX3-151" fmla="*/ 147691 w 1098225"/>
                  <a:gd name="connsiteY3-152" fmla="*/ 570691 h 940931"/>
                  <a:gd name="connsiteX4-153" fmla="*/ 599811 w 1098225"/>
                  <a:gd name="connsiteY4-154" fmla="*/ 933911 h 940931"/>
                  <a:gd name="connsiteX5-155" fmla="*/ 1097651 w 1098225"/>
                  <a:gd name="connsiteY5-156" fmla="*/ 240491 h 940931"/>
                  <a:gd name="connsiteX6-157" fmla="*/ 820791 w 1098225"/>
                  <a:gd name="connsiteY6-158" fmla="*/ 32211 h 940931"/>
                  <a:gd name="connsiteX7-159" fmla="*/ 566791 w 1098225"/>
                  <a:gd name="connsiteY7-160" fmla="*/ 225251 h 940931"/>
                  <a:gd name="connsiteX0-161" fmla="*/ 588748 w 1120182"/>
                  <a:gd name="connsiteY0-162" fmla="*/ 227566 h 943300"/>
                  <a:gd name="connsiteX1-163" fmla="*/ 324588 w 1120182"/>
                  <a:gd name="connsiteY1-164" fmla="*/ 6586 h 943300"/>
                  <a:gd name="connsiteX2-165" fmla="*/ 4548 w 1120182"/>
                  <a:gd name="connsiteY2-166" fmla="*/ 105646 h 943300"/>
                  <a:gd name="connsiteX3-167" fmla="*/ 169648 w 1120182"/>
                  <a:gd name="connsiteY3-168" fmla="*/ 573006 h 943300"/>
                  <a:gd name="connsiteX4-169" fmla="*/ 621768 w 1120182"/>
                  <a:gd name="connsiteY4-170" fmla="*/ 936226 h 943300"/>
                  <a:gd name="connsiteX5-171" fmla="*/ 1119608 w 1120182"/>
                  <a:gd name="connsiteY5-172" fmla="*/ 242806 h 943300"/>
                  <a:gd name="connsiteX6-173" fmla="*/ 842748 w 1120182"/>
                  <a:gd name="connsiteY6-174" fmla="*/ 34526 h 943300"/>
                  <a:gd name="connsiteX7-175" fmla="*/ 588748 w 1120182"/>
                  <a:gd name="connsiteY7-176" fmla="*/ 227566 h 943300"/>
                  <a:gd name="connsiteX0-177" fmla="*/ 596127 w 1127561"/>
                  <a:gd name="connsiteY0-178" fmla="*/ 233015 h 948829"/>
                  <a:gd name="connsiteX1-179" fmla="*/ 331967 w 1127561"/>
                  <a:gd name="connsiteY1-180" fmla="*/ 12035 h 948829"/>
                  <a:gd name="connsiteX2-181" fmla="*/ 4307 w 1127561"/>
                  <a:gd name="connsiteY2-182" fmla="*/ 88235 h 948829"/>
                  <a:gd name="connsiteX3-183" fmla="*/ 177027 w 1127561"/>
                  <a:gd name="connsiteY3-184" fmla="*/ 578455 h 948829"/>
                  <a:gd name="connsiteX4-185" fmla="*/ 629147 w 1127561"/>
                  <a:gd name="connsiteY4-186" fmla="*/ 941675 h 948829"/>
                  <a:gd name="connsiteX5-187" fmla="*/ 1126987 w 1127561"/>
                  <a:gd name="connsiteY5-188" fmla="*/ 248255 h 948829"/>
                  <a:gd name="connsiteX6-189" fmla="*/ 850127 w 1127561"/>
                  <a:gd name="connsiteY6-190" fmla="*/ 39975 h 948829"/>
                  <a:gd name="connsiteX7-191" fmla="*/ 596127 w 1127561"/>
                  <a:gd name="connsiteY7-192" fmla="*/ 233015 h 948829"/>
                  <a:gd name="connsiteX0-193" fmla="*/ 596471 w 1127905"/>
                  <a:gd name="connsiteY0-194" fmla="*/ 287455 h 1003269"/>
                  <a:gd name="connsiteX1-195" fmla="*/ 339931 w 1127905"/>
                  <a:gd name="connsiteY1-196" fmla="*/ 5515 h 1003269"/>
                  <a:gd name="connsiteX2-197" fmla="*/ 4651 w 1127905"/>
                  <a:gd name="connsiteY2-198" fmla="*/ 142675 h 1003269"/>
                  <a:gd name="connsiteX3-199" fmla="*/ 177371 w 1127905"/>
                  <a:gd name="connsiteY3-200" fmla="*/ 632895 h 1003269"/>
                  <a:gd name="connsiteX4-201" fmla="*/ 629491 w 1127905"/>
                  <a:gd name="connsiteY4-202" fmla="*/ 996115 h 1003269"/>
                  <a:gd name="connsiteX5-203" fmla="*/ 1127331 w 1127905"/>
                  <a:gd name="connsiteY5-204" fmla="*/ 302695 h 1003269"/>
                  <a:gd name="connsiteX6-205" fmla="*/ 850471 w 1127905"/>
                  <a:gd name="connsiteY6-206" fmla="*/ 94415 h 1003269"/>
                  <a:gd name="connsiteX7-207" fmla="*/ 596471 w 1127905"/>
                  <a:gd name="connsiteY7-208" fmla="*/ 287455 h 1003269"/>
                  <a:gd name="connsiteX0-209" fmla="*/ 596471 w 1128002"/>
                  <a:gd name="connsiteY0-210" fmla="*/ 287455 h 1003269"/>
                  <a:gd name="connsiteX1-211" fmla="*/ 339931 w 1128002"/>
                  <a:gd name="connsiteY1-212" fmla="*/ 5515 h 1003269"/>
                  <a:gd name="connsiteX2-213" fmla="*/ 4651 w 1128002"/>
                  <a:gd name="connsiteY2-214" fmla="*/ 142675 h 1003269"/>
                  <a:gd name="connsiteX3-215" fmla="*/ 177371 w 1128002"/>
                  <a:gd name="connsiteY3-216" fmla="*/ 632895 h 1003269"/>
                  <a:gd name="connsiteX4-217" fmla="*/ 629491 w 1128002"/>
                  <a:gd name="connsiteY4-218" fmla="*/ 996115 h 1003269"/>
                  <a:gd name="connsiteX5-219" fmla="*/ 1127331 w 1128002"/>
                  <a:gd name="connsiteY5-220" fmla="*/ 302695 h 1003269"/>
                  <a:gd name="connsiteX6-221" fmla="*/ 880951 w 1128002"/>
                  <a:gd name="connsiteY6-222" fmla="*/ 56315 h 1003269"/>
                  <a:gd name="connsiteX7-223" fmla="*/ 596471 w 1128002"/>
                  <a:gd name="connsiteY7-224" fmla="*/ 287455 h 1003269"/>
                  <a:gd name="connsiteX0-225" fmla="*/ 596471 w 1173605"/>
                  <a:gd name="connsiteY0-226" fmla="*/ 287455 h 1003552"/>
                  <a:gd name="connsiteX1-227" fmla="*/ 339931 w 1173605"/>
                  <a:gd name="connsiteY1-228" fmla="*/ 5515 h 1003552"/>
                  <a:gd name="connsiteX2-229" fmla="*/ 4651 w 1173605"/>
                  <a:gd name="connsiteY2-230" fmla="*/ 142675 h 1003552"/>
                  <a:gd name="connsiteX3-231" fmla="*/ 177371 w 1173605"/>
                  <a:gd name="connsiteY3-232" fmla="*/ 632895 h 1003552"/>
                  <a:gd name="connsiteX4-233" fmla="*/ 629491 w 1173605"/>
                  <a:gd name="connsiteY4-234" fmla="*/ 996115 h 1003552"/>
                  <a:gd name="connsiteX5-235" fmla="*/ 1173051 w 1173605"/>
                  <a:gd name="connsiteY5-236" fmla="*/ 295075 h 1003552"/>
                  <a:gd name="connsiteX6-237" fmla="*/ 880951 w 1173605"/>
                  <a:gd name="connsiteY6-238" fmla="*/ 56315 h 1003552"/>
                  <a:gd name="connsiteX7-239" fmla="*/ 596471 w 1173605"/>
                  <a:gd name="connsiteY7-240" fmla="*/ 287455 h 1003552"/>
                  <a:gd name="connsiteX0-241" fmla="*/ 603276 w 1180410"/>
                  <a:gd name="connsiteY0-242" fmla="*/ 287693 h 1005272"/>
                  <a:gd name="connsiteX1-243" fmla="*/ 346736 w 1180410"/>
                  <a:gd name="connsiteY1-244" fmla="*/ 5753 h 1005272"/>
                  <a:gd name="connsiteX2-245" fmla="*/ 11456 w 1180410"/>
                  <a:gd name="connsiteY2-246" fmla="*/ 142913 h 1005272"/>
                  <a:gd name="connsiteX3-247" fmla="*/ 130836 w 1180410"/>
                  <a:gd name="connsiteY3-248" fmla="*/ 655993 h 1005272"/>
                  <a:gd name="connsiteX4-249" fmla="*/ 636296 w 1180410"/>
                  <a:gd name="connsiteY4-250" fmla="*/ 996353 h 1005272"/>
                  <a:gd name="connsiteX5-251" fmla="*/ 1179856 w 1180410"/>
                  <a:gd name="connsiteY5-252" fmla="*/ 295313 h 1005272"/>
                  <a:gd name="connsiteX6-253" fmla="*/ 887756 w 1180410"/>
                  <a:gd name="connsiteY6-254" fmla="*/ 56553 h 1005272"/>
                  <a:gd name="connsiteX7-255" fmla="*/ 603276 w 1180410"/>
                  <a:gd name="connsiteY7-256" fmla="*/ 287693 h 1005272"/>
                  <a:gd name="connsiteX0-257" fmla="*/ 604313 w 1181447"/>
                  <a:gd name="connsiteY0-258" fmla="*/ 287693 h 1027612"/>
                  <a:gd name="connsiteX1-259" fmla="*/ 347773 w 1181447"/>
                  <a:gd name="connsiteY1-260" fmla="*/ 5753 h 1027612"/>
                  <a:gd name="connsiteX2-261" fmla="*/ 12493 w 1181447"/>
                  <a:gd name="connsiteY2-262" fmla="*/ 142913 h 1027612"/>
                  <a:gd name="connsiteX3-263" fmla="*/ 131873 w 1181447"/>
                  <a:gd name="connsiteY3-264" fmla="*/ 655993 h 1027612"/>
                  <a:gd name="connsiteX4-265" fmla="*/ 690673 w 1181447"/>
                  <a:gd name="connsiteY4-266" fmla="*/ 1019213 h 1027612"/>
                  <a:gd name="connsiteX5-267" fmla="*/ 1180893 w 1181447"/>
                  <a:gd name="connsiteY5-268" fmla="*/ 295313 h 1027612"/>
                  <a:gd name="connsiteX6-269" fmla="*/ 888793 w 1181447"/>
                  <a:gd name="connsiteY6-270" fmla="*/ 56553 h 1027612"/>
                  <a:gd name="connsiteX7-271" fmla="*/ 604313 w 1181447"/>
                  <a:gd name="connsiteY7-272" fmla="*/ 287693 h 1027612"/>
                  <a:gd name="connsiteX0-273" fmla="*/ 604313 w 1181465"/>
                  <a:gd name="connsiteY0-274" fmla="*/ 287693 h 1027612"/>
                  <a:gd name="connsiteX1-275" fmla="*/ 347773 w 1181465"/>
                  <a:gd name="connsiteY1-276" fmla="*/ 5753 h 1027612"/>
                  <a:gd name="connsiteX2-277" fmla="*/ 12493 w 1181465"/>
                  <a:gd name="connsiteY2-278" fmla="*/ 142913 h 1027612"/>
                  <a:gd name="connsiteX3-279" fmla="*/ 131873 w 1181465"/>
                  <a:gd name="connsiteY3-280" fmla="*/ 655993 h 1027612"/>
                  <a:gd name="connsiteX4-281" fmla="*/ 690673 w 1181465"/>
                  <a:gd name="connsiteY4-282" fmla="*/ 1019213 h 1027612"/>
                  <a:gd name="connsiteX5-283" fmla="*/ 1180893 w 1181465"/>
                  <a:gd name="connsiteY5-284" fmla="*/ 295313 h 1027612"/>
                  <a:gd name="connsiteX6-285" fmla="*/ 888793 w 1181465"/>
                  <a:gd name="connsiteY6-286" fmla="*/ 56553 h 1027612"/>
                  <a:gd name="connsiteX7-287" fmla="*/ 604313 w 1181465"/>
                  <a:gd name="connsiteY7-288" fmla="*/ 287693 h 1027612"/>
                  <a:gd name="connsiteX0-289" fmla="*/ 604313 w 1181465"/>
                  <a:gd name="connsiteY0-290" fmla="*/ 288511 h 1028430"/>
                  <a:gd name="connsiteX1-291" fmla="*/ 347773 w 1181465"/>
                  <a:gd name="connsiteY1-292" fmla="*/ 6571 h 1028430"/>
                  <a:gd name="connsiteX2-293" fmla="*/ 12493 w 1181465"/>
                  <a:gd name="connsiteY2-294" fmla="*/ 143731 h 1028430"/>
                  <a:gd name="connsiteX3-295" fmla="*/ 131873 w 1181465"/>
                  <a:gd name="connsiteY3-296" fmla="*/ 656811 h 1028430"/>
                  <a:gd name="connsiteX4-297" fmla="*/ 690673 w 1181465"/>
                  <a:gd name="connsiteY4-298" fmla="*/ 1020031 h 1028430"/>
                  <a:gd name="connsiteX5-299" fmla="*/ 1180893 w 1181465"/>
                  <a:gd name="connsiteY5-300" fmla="*/ 296131 h 1028430"/>
                  <a:gd name="connsiteX6-301" fmla="*/ 888793 w 1181465"/>
                  <a:gd name="connsiteY6-302" fmla="*/ 57371 h 1028430"/>
                  <a:gd name="connsiteX7-303" fmla="*/ 604313 w 1181465"/>
                  <a:gd name="connsiteY7-304" fmla="*/ 288511 h 1028430"/>
                  <a:gd name="connsiteX0-305" fmla="*/ 604313 w 1181465"/>
                  <a:gd name="connsiteY0-306" fmla="*/ 270887 h 1010806"/>
                  <a:gd name="connsiteX1-307" fmla="*/ 347773 w 1181465"/>
                  <a:gd name="connsiteY1-308" fmla="*/ 7997 h 1010806"/>
                  <a:gd name="connsiteX2-309" fmla="*/ 12493 w 1181465"/>
                  <a:gd name="connsiteY2-310" fmla="*/ 126107 h 1010806"/>
                  <a:gd name="connsiteX3-311" fmla="*/ 131873 w 1181465"/>
                  <a:gd name="connsiteY3-312" fmla="*/ 639187 h 1010806"/>
                  <a:gd name="connsiteX4-313" fmla="*/ 690673 w 1181465"/>
                  <a:gd name="connsiteY4-314" fmla="*/ 1002407 h 1010806"/>
                  <a:gd name="connsiteX5-315" fmla="*/ 1180893 w 1181465"/>
                  <a:gd name="connsiteY5-316" fmla="*/ 278507 h 1010806"/>
                  <a:gd name="connsiteX6-317" fmla="*/ 888793 w 1181465"/>
                  <a:gd name="connsiteY6-318" fmla="*/ 39747 h 1010806"/>
                  <a:gd name="connsiteX7-319" fmla="*/ 604313 w 1181465"/>
                  <a:gd name="connsiteY7-320" fmla="*/ 270887 h 1010806"/>
                  <a:gd name="connsiteX0-321" fmla="*/ 621462 w 1198614"/>
                  <a:gd name="connsiteY0-322" fmla="*/ 289918 h 1029837"/>
                  <a:gd name="connsiteX1-323" fmla="*/ 364922 w 1198614"/>
                  <a:gd name="connsiteY1-324" fmla="*/ 27028 h 1029837"/>
                  <a:gd name="connsiteX2-325" fmla="*/ 29642 w 1198614"/>
                  <a:gd name="connsiteY2-326" fmla="*/ 145138 h 1029837"/>
                  <a:gd name="connsiteX3-327" fmla="*/ 149022 w 1198614"/>
                  <a:gd name="connsiteY3-328" fmla="*/ 658218 h 1029837"/>
                  <a:gd name="connsiteX4-329" fmla="*/ 707822 w 1198614"/>
                  <a:gd name="connsiteY4-330" fmla="*/ 1021438 h 1029837"/>
                  <a:gd name="connsiteX5-331" fmla="*/ 1198042 w 1198614"/>
                  <a:gd name="connsiteY5-332" fmla="*/ 297538 h 1029837"/>
                  <a:gd name="connsiteX6-333" fmla="*/ 905942 w 1198614"/>
                  <a:gd name="connsiteY6-334" fmla="*/ 58778 h 1029837"/>
                  <a:gd name="connsiteX7-335" fmla="*/ 621462 w 1198614"/>
                  <a:gd name="connsiteY7-336" fmla="*/ 289918 h 1029837"/>
                  <a:gd name="connsiteX0-337" fmla="*/ 621462 w 1198614"/>
                  <a:gd name="connsiteY0-338" fmla="*/ 309380 h 1049299"/>
                  <a:gd name="connsiteX1-339" fmla="*/ 364922 w 1198614"/>
                  <a:gd name="connsiteY1-340" fmla="*/ 46490 h 1049299"/>
                  <a:gd name="connsiteX2-341" fmla="*/ 29642 w 1198614"/>
                  <a:gd name="connsiteY2-342" fmla="*/ 164600 h 1049299"/>
                  <a:gd name="connsiteX3-343" fmla="*/ 149022 w 1198614"/>
                  <a:gd name="connsiteY3-344" fmla="*/ 677680 h 1049299"/>
                  <a:gd name="connsiteX4-345" fmla="*/ 707822 w 1198614"/>
                  <a:gd name="connsiteY4-346" fmla="*/ 1040900 h 1049299"/>
                  <a:gd name="connsiteX5-347" fmla="*/ 1198042 w 1198614"/>
                  <a:gd name="connsiteY5-348" fmla="*/ 317000 h 1049299"/>
                  <a:gd name="connsiteX6-349" fmla="*/ 905942 w 1198614"/>
                  <a:gd name="connsiteY6-350" fmla="*/ 78240 h 1049299"/>
                  <a:gd name="connsiteX7-351" fmla="*/ 621462 w 1198614"/>
                  <a:gd name="connsiteY7-352" fmla="*/ 309380 h 1049299"/>
                  <a:gd name="connsiteX0-353" fmla="*/ 621462 w 1198614"/>
                  <a:gd name="connsiteY0-354" fmla="*/ 305247 h 1045166"/>
                  <a:gd name="connsiteX1-355" fmla="*/ 364922 w 1198614"/>
                  <a:gd name="connsiteY1-356" fmla="*/ 42357 h 1045166"/>
                  <a:gd name="connsiteX2-357" fmla="*/ 29642 w 1198614"/>
                  <a:gd name="connsiteY2-358" fmla="*/ 160467 h 1045166"/>
                  <a:gd name="connsiteX3-359" fmla="*/ 149022 w 1198614"/>
                  <a:gd name="connsiteY3-360" fmla="*/ 673547 h 1045166"/>
                  <a:gd name="connsiteX4-361" fmla="*/ 707822 w 1198614"/>
                  <a:gd name="connsiteY4-362" fmla="*/ 1036767 h 1045166"/>
                  <a:gd name="connsiteX5-363" fmla="*/ 1198042 w 1198614"/>
                  <a:gd name="connsiteY5-364" fmla="*/ 312867 h 1045166"/>
                  <a:gd name="connsiteX6-365" fmla="*/ 905942 w 1198614"/>
                  <a:gd name="connsiteY6-366" fmla="*/ 74107 h 1045166"/>
                  <a:gd name="connsiteX7-367" fmla="*/ 621462 w 1198614"/>
                  <a:gd name="connsiteY7-368" fmla="*/ 305247 h 1045166"/>
                  <a:gd name="connsiteX0-369" fmla="*/ 603989 w 1181141"/>
                  <a:gd name="connsiteY0-370" fmla="*/ 283425 h 1023344"/>
                  <a:gd name="connsiteX1-371" fmla="*/ 342687 w 1181141"/>
                  <a:gd name="connsiteY1-372" fmla="*/ 22916 h 1023344"/>
                  <a:gd name="connsiteX2-373" fmla="*/ 12169 w 1181141"/>
                  <a:gd name="connsiteY2-374" fmla="*/ 138645 h 1023344"/>
                  <a:gd name="connsiteX3-375" fmla="*/ 131549 w 1181141"/>
                  <a:gd name="connsiteY3-376" fmla="*/ 651725 h 1023344"/>
                  <a:gd name="connsiteX4-377" fmla="*/ 690349 w 1181141"/>
                  <a:gd name="connsiteY4-378" fmla="*/ 1014945 h 1023344"/>
                  <a:gd name="connsiteX5-379" fmla="*/ 1180569 w 1181141"/>
                  <a:gd name="connsiteY5-380" fmla="*/ 291045 h 1023344"/>
                  <a:gd name="connsiteX6-381" fmla="*/ 888469 w 1181141"/>
                  <a:gd name="connsiteY6-382" fmla="*/ 52285 h 1023344"/>
                  <a:gd name="connsiteX7-383" fmla="*/ 603989 w 1181141"/>
                  <a:gd name="connsiteY7-384" fmla="*/ 283425 h 102334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1181141" h="1023344">
                    <a:moveTo>
                      <a:pt x="603989" y="283425"/>
                    </a:moveTo>
                    <a:cubicBezTo>
                      <a:pt x="513025" y="278530"/>
                      <a:pt x="457993" y="85147"/>
                      <a:pt x="342687" y="22916"/>
                    </a:cubicBezTo>
                    <a:cubicBezTo>
                      <a:pt x="227381" y="-39315"/>
                      <a:pt x="47359" y="33844"/>
                      <a:pt x="12169" y="138645"/>
                    </a:cubicBezTo>
                    <a:cubicBezTo>
                      <a:pt x="-23021" y="243447"/>
                      <a:pt x="18519" y="505675"/>
                      <a:pt x="131549" y="651725"/>
                    </a:cubicBezTo>
                    <a:cubicBezTo>
                      <a:pt x="244579" y="797775"/>
                      <a:pt x="515512" y="1075058"/>
                      <a:pt x="690349" y="1014945"/>
                    </a:cubicBezTo>
                    <a:cubicBezTo>
                      <a:pt x="865186" y="954832"/>
                      <a:pt x="1167869" y="460378"/>
                      <a:pt x="1180569" y="291045"/>
                    </a:cubicBezTo>
                    <a:cubicBezTo>
                      <a:pt x="1193269" y="121712"/>
                      <a:pt x="991710" y="10692"/>
                      <a:pt x="888469" y="52285"/>
                    </a:cubicBezTo>
                    <a:cubicBezTo>
                      <a:pt x="785228" y="93878"/>
                      <a:pt x="694953" y="288320"/>
                      <a:pt x="603989" y="283425"/>
                    </a:cubicBezTo>
                    <a:close/>
                  </a:path>
                </a:pathLst>
              </a:custGeom>
              <a:solidFill>
                <a:srgbClr val="F8F6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6864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zh-CN" alt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3" name="任意多边形: 形状 15"/>
              <p:cNvSpPr/>
              <p:nvPr/>
            </p:nvSpPr>
            <p:spPr>
              <a:xfrm>
                <a:off x="8189880" y="949868"/>
                <a:ext cx="265513" cy="236928"/>
              </a:xfrm>
              <a:custGeom>
                <a:avLst/>
                <a:gdLst>
                  <a:gd name="connsiteX0" fmla="*/ 639965 w 1300668"/>
                  <a:gd name="connsiteY0" fmla="*/ 295844 h 1024714"/>
                  <a:gd name="connsiteX1" fmla="*/ 436765 w 1300668"/>
                  <a:gd name="connsiteY1" fmla="*/ 29144 h 1024714"/>
                  <a:gd name="connsiteX2" fmla="*/ 17665 w 1300668"/>
                  <a:gd name="connsiteY2" fmla="*/ 143444 h 1024714"/>
                  <a:gd name="connsiteX3" fmla="*/ 144665 w 1300668"/>
                  <a:gd name="connsiteY3" fmla="*/ 511744 h 1024714"/>
                  <a:gd name="connsiteX4" fmla="*/ 741565 w 1300668"/>
                  <a:gd name="connsiteY4" fmla="*/ 1019744 h 1024714"/>
                  <a:gd name="connsiteX5" fmla="*/ 1300365 w 1300668"/>
                  <a:gd name="connsiteY5" fmla="*/ 181544 h 1024714"/>
                  <a:gd name="connsiteX6" fmla="*/ 817765 w 1300668"/>
                  <a:gd name="connsiteY6" fmla="*/ 3744 h 1024714"/>
                  <a:gd name="connsiteX7" fmla="*/ 639965 w 1300668"/>
                  <a:gd name="connsiteY7" fmla="*/ 295844 h 1024714"/>
                  <a:gd name="connsiteX0-1" fmla="*/ 639965 w 1300768"/>
                  <a:gd name="connsiteY0-2" fmla="*/ 272650 h 1001520"/>
                  <a:gd name="connsiteX1-3" fmla="*/ 436765 w 1300768"/>
                  <a:gd name="connsiteY1-4" fmla="*/ 5950 h 1001520"/>
                  <a:gd name="connsiteX2-5" fmla="*/ 17665 w 1300768"/>
                  <a:gd name="connsiteY2-6" fmla="*/ 120250 h 1001520"/>
                  <a:gd name="connsiteX3-7" fmla="*/ 144665 w 1300768"/>
                  <a:gd name="connsiteY3-8" fmla="*/ 488550 h 1001520"/>
                  <a:gd name="connsiteX4-9" fmla="*/ 741565 w 1300768"/>
                  <a:gd name="connsiteY4-10" fmla="*/ 996550 h 1001520"/>
                  <a:gd name="connsiteX5-11" fmla="*/ 1300365 w 1300768"/>
                  <a:gd name="connsiteY5-12" fmla="*/ 158350 h 1001520"/>
                  <a:gd name="connsiteX6-13" fmla="*/ 916825 w 1300768"/>
                  <a:gd name="connsiteY6-14" fmla="*/ 41510 h 1001520"/>
                  <a:gd name="connsiteX7-15" fmla="*/ 639965 w 1300768"/>
                  <a:gd name="connsiteY7-16" fmla="*/ 272650 h 1001520"/>
                  <a:gd name="connsiteX0-17" fmla="*/ 639965 w 1255114"/>
                  <a:gd name="connsiteY0-18" fmla="*/ 272650 h 999147"/>
                  <a:gd name="connsiteX1-19" fmla="*/ 436765 w 1255114"/>
                  <a:gd name="connsiteY1-20" fmla="*/ 5950 h 999147"/>
                  <a:gd name="connsiteX2-21" fmla="*/ 17665 w 1255114"/>
                  <a:gd name="connsiteY2-22" fmla="*/ 120250 h 999147"/>
                  <a:gd name="connsiteX3-23" fmla="*/ 144665 w 1255114"/>
                  <a:gd name="connsiteY3-24" fmla="*/ 488550 h 999147"/>
                  <a:gd name="connsiteX4-25" fmla="*/ 741565 w 1255114"/>
                  <a:gd name="connsiteY4-26" fmla="*/ 996550 h 999147"/>
                  <a:gd name="connsiteX5-27" fmla="*/ 1254645 w 1255114"/>
                  <a:gd name="connsiteY5-28" fmla="*/ 257410 h 999147"/>
                  <a:gd name="connsiteX6-29" fmla="*/ 916825 w 1255114"/>
                  <a:gd name="connsiteY6-30" fmla="*/ 41510 h 999147"/>
                  <a:gd name="connsiteX7-31" fmla="*/ 639965 w 1255114"/>
                  <a:gd name="connsiteY7-32" fmla="*/ 272650 h 999147"/>
                  <a:gd name="connsiteX0-33" fmla="*/ 626545 w 1241694"/>
                  <a:gd name="connsiteY0-34" fmla="*/ 274485 h 1006887"/>
                  <a:gd name="connsiteX1-35" fmla="*/ 423345 w 1241694"/>
                  <a:gd name="connsiteY1-36" fmla="*/ 7785 h 1006887"/>
                  <a:gd name="connsiteX2-37" fmla="*/ 4245 w 1241694"/>
                  <a:gd name="connsiteY2-38" fmla="*/ 122085 h 1006887"/>
                  <a:gd name="connsiteX3-39" fmla="*/ 237925 w 1241694"/>
                  <a:gd name="connsiteY3-40" fmla="*/ 627545 h 1006887"/>
                  <a:gd name="connsiteX4-41" fmla="*/ 728145 w 1241694"/>
                  <a:gd name="connsiteY4-42" fmla="*/ 998385 h 1006887"/>
                  <a:gd name="connsiteX5-43" fmla="*/ 1241225 w 1241694"/>
                  <a:gd name="connsiteY5-44" fmla="*/ 259245 h 1006887"/>
                  <a:gd name="connsiteX6-45" fmla="*/ 903405 w 1241694"/>
                  <a:gd name="connsiteY6-46" fmla="*/ 43345 h 1006887"/>
                  <a:gd name="connsiteX7-47" fmla="*/ 626545 w 1241694"/>
                  <a:gd name="connsiteY7-48" fmla="*/ 274485 h 1006887"/>
                  <a:gd name="connsiteX0-49" fmla="*/ 538375 w 1153524"/>
                  <a:gd name="connsiteY0-50" fmla="*/ 268848 h 1001039"/>
                  <a:gd name="connsiteX1-51" fmla="*/ 335175 w 1153524"/>
                  <a:gd name="connsiteY1-52" fmla="*/ 2148 h 1001039"/>
                  <a:gd name="connsiteX2-53" fmla="*/ 7515 w 1153524"/>
                  <a:gd name="connsiteY2-54" fmla="*/ 169788 h 1001039"/>
                  <a:gd name="connsiteX3-55" fmla="*/ 149755 w 1153524"/>
                  <a:gd name="connsiteY3-56" fmla="*/ 621908 h 1001039"/>
                  <a:gd name="connsiteX4-57" fmla="*/ 639975 w 1153524"/>
                  <a:gd name="connsiteY4-58" fmla="*/ 992748 h 1001039"/>
                  <a:gd name="connsiteX5-59" fmla="*/ 1153055 w 1153524"/>
                  <a:gd name="connsiteY5-60" fmla="*/ 253608 h 1001039"/>
                  <a:gd name="connsiteX6-61" fmla="*/ 815235 w 1153524"/>
                  <a:gd name="connsiteY6-62" fmla="*/ 37708 h 1001039"/>
                  <a:gd name="connsiteX7-63" fmla="*/ 538375 w 1153524"/>
                  <a:gd name="connsiteY7-64" fmla="*/ 268848 h 1001039"/>
                  <a:gd name="connsiteX0-65" fmla="*/ 536664 w 1151813"/>
                  <a:gd name="connsiteY0-66" fmla="*/ 231233 h 963424"/>
                  <a:gd name="connsiteX1-67" fmla="*/ 302984 w 1151813"/>
                  <a:gd name="connsiteY1-68" fmla="*/ 17873 h 963424"/>
                  <a:gd name="connsiteX2-69" fmla="*/ 5804 w 1151813"/>
                  <a:gd name="connsiteY2-70" fmla="*/ 132173 h 963424"/>
                  <a:gd name="connsiteX3-71" fmla="*/ 148044 w 1151813"/>
                  <a:gd name="connsiteY3-72" fmla="*/ 584293 h 963424"/>
                  <a:gd name="connsiteX4-73" fmla="*/ 638264 w 1151813"/>
                  <a:gd name="connsiteY4-74" fmla="*/ 955133 h 963424"/>
                  <a:gd name="connsiteX5-75" fmla="*/ 1151344 w 1151813"/>
                  <a:gd name="connsiteY5-76" fmla="*/ 215993 h 963424"/>
                  <a:gd name="connsiteX6-77" fmla="*/ 813524 w 1151813"/>
                  <a:gd name="connsiteY6-78" fmla="*/ 93 h 963424"/>
                  <a:gd name="connsiteX7-79" fmla="*/ 536664 w 1151813"/>
                  <a:gd name="connsiteY7-80" fmla="*/ 231233 h 963424"/>
                  <a:gd name="connsiteX0-81" fmla="*/ 574764 w 1151802"/>
                  <a:gd name="connsiteY0-82" fmla="*/ 254501 h 963832"/>
                  <a:gd name="connsiteX1-83" fmla="*/ 302984 w 1151802"/>
                  <a:gd name="connsiteY1-84" fmla="*/ 18281 h 963832"/>
                  <a:gd name="connsiteX2-85" fmla="*/ 5804 w 1151802"/>
                  <a:gd name="connsiteY2-86" fmla="*/ 132581 h 963832"/>
                  <a:gd name="connsiteX3-87" fmla="*/ 148044 w 1151802"/>
                  <a:gd name="connsiteY3-88" fmla="*/ 584701 h 963832"/>
                  <a:gd name="connsiteX4-89" fmla="*/ 638264 w 1151802"/>
                  <a:gd name="connsiteY4-90" fmla="*/ 955541 h 963832"/>
                  <a:gd name="connsiteX5-91" fmla="*/ 1151344 w 1151802"/>
                  <a:gd name="connsiteY5-92" fmla="*/ 216401 h 963832"/>
                  <a:gd name="connsiteX6-93" fmla="*/ 813524 w 1151802"/>
                  <a:gd name="connsiteY6-94" fmla="*/ 501 h 963832"/>
                  <a:gd name="connsiteX7-95" fmla="*/ 574764 w 1151802"/>
                  <a:gd name="connsiteY7-96" fmla="*/ 254501 h 963832"/>
                  <a:gd name="connsiteX0-97" fmla="*/ 574764 w 1151816"/>
                  <a:gd name="connsiteY0-98" fmla="*/ 241366 h 950697"/>
                  <a:gd name="connsiteX1-99" fmla="*/ 302984 w 1151816"/>
                  <a:gd name="connsiteY1-100" fmla="*/ 5146 h 950697"/>
                  <a:gd name="connsiteX2-101" fmla="*/ 5804 w 1151816"/>
                  <a:gd name="connsiteY2-102" fmla="*/ 119446 h 950697"/>
                  <a:gd name="connsiteX3-103" fmla="*/ 148044 w 1151816"/>
                  <a:gd name="connsiteY3-104" fmla="*/ 571566 h 950697"/>
                  <a:gd name="connsiteX4-105" fmla="*/ 638264 w 1151816"/>
                  <a:gd name="connsiteY4-106" fmla="*/ 942406 h 950697"/>
                  <a:gd name="connsiteX5-107" fmla="*/ 1151344 w 1151816"/>
                  <a:gd name="connsiteY5-108" fmla="*/ 203266 h 950697"/>
                  <a:gd name="connsiteX6-109" fmla="*/ 821144 w 1151816"/>
                  <a:gd name="connsiteY6-110" fmla="*/ 33086 h 950697"/>
                  <a:gd name="connsiteX7-111" fmla="*/ 574764 w 1151816"/>
                  <a:gd name="connsiteY7-112" fmla="*/ 241366 h 950697"/>
                  <a:gd name="connsiteX0-113" fmla="*/ 574764 w 1098575"/>
                  <a:gd name="connsiteY0-114" fmla="*/ 241366 h 949292"/>
                  <a:gd name="connsiteX1-115" fmla="*/ 302984 w 1098575"/>
                  <a:gd name="connsiteY1-116" fmla="*/ 5146 h 949292"/>
                  <a:gd name="connsiteX2-117" fmla="*/ 5804 w 1098575"/>
                  <a:gd name="connsiteY2-118" fmla="*/ 119446 h 949292"/>
                  <a:gd name="connsiteX3-119" fmla="*/ 148044 w 1098575"/>
                  <a:gd name="connsiteY3-120" fmla="*/ 571566 h 949292"/>
                  <a:gd name="connsiteX4-121" fmla="*/ 638264 w 1098575"/>
                  <a:gd name="connsiteY4-122" fmla="*/ 942406 h 949292"/>
                  <a:gd name="connsiteX5-123" fmla="*/ 1098004 w 1098575"/>
                  <a:gd name="connsiteY5-124" fmla="*/ 241366 h 949292"/>
                  <a:gd name="connsiteX6-125" fmla="*/ 821144 w 1098575"/>
                  <a:gd name="connsiteY6-126" fmla="*/ 33086 h 949292"/>
                  <a:gd name="connsiteX7-127" fmla="*/ 574764 w 1098575"/>
                  <a:gd name="connsiteY7-128" fmla="*/ 241366 h 949292"/>
                  <a:gd name="connsiteX0-129" fmla="*/ 567144 w 1098578"/>
                  <a:gd name="connsiteY0-130" fmla="*/ 225251 h 948417"/>
                  <a:gd name="connsiteX1-131" fmla="*/ 302984 w 1098578"/>
                  <a:gd name="connsiteY1-132" fmla="*/ 4271 h 948417"/>
                  <a:gd name="connsiteX2-133" fmla="*/ 5804 w 1098578"/>
                  <a:gd name="connsiteY2-134" fmla="*/ 118571 h 948417"/>
                  <a:gd name="connsiteX3-135" fmla="*/ 148044 w 1098578"/>
                  <a:gd name="connsiteY3-136" fmla="*/ 570691 h 948417"/>
                  <a:gd name="connsiteX4-137" fmla="*/ 638264 w 1098578"/>
                  <a:gd name="connsiteY4-138" fmla="*/ 941531 h 948417"/>
                  <a:gd name="connsiteX5-139" fmla="*/ 1098004 w 1098578"/>
                  <a:gd name="connsiteY5-140" fmla="*/ 240491 h 948417"/>
                  <a:gd name="connsiteX6-141" fmla="*/ 821144 w 1098578"/>
                  <a:gd name="connsiteY6-142" fmla="*/ 32211 h 948417"/>
                  <a:gd name="connsiteX7-143" fmla="*/ 567144 w 1098578"/>
                  <a:gd name="connsiteY7-144" fmla="*/ 225251 h 948417"/>
                  <a:gd name="connsiteX0-145" fmla="*/ 566791 w 1098225"/>
                  <a:gd name="connsiteY0-146" fmla="*/ 225251 h 940931"/>
                  <a:gd name="connsiteX1-147" fmla="*/ 302631 w 1098225"/>
                  <a:gd name="connsiteY1-148" fmla="*/ 4271 h 940931"/>
                  <a:gd name="connsiteX2-149" fmla="*/ 5451 w 1098225"/>
                  <a:gd name="connsiteY2-150" fmla="*/ 118571 h 940931"/>
                  <a:gd name="connsiteX3-151" fmla="*/ 147691 w 1098225"/>
                  <a:gd name="connsiteY3-152" fmla="*/ 570691 h 940931"/>
                  <a:gd name="connsiteX4-153" fmla="*/ 599811 w 1098225"/>
                  <a:gd name="connsiteY4-154" fmla="*/ 933911 h 940931"/>
                  <a:gd name="connsiteX5-155" fmla="*/ 1097651 w 1098225"/>
                  <a:gd name="connsiteY5-156" fmla="*/ 240491 h 940931"/>
                  <a:gd name="connsiteX6-157" fmla="*/ 820791 w 1098225"/>
                  <a:gd name="connsiteY6-158" fmla="*/ 32211 h 940931"/>
                  <a:gd name="connsiteX7-159" fmla="*/ 566791 w 1098225"/>
                  <a:gd name="connsiteY7-160" fmla="*/ 225251 h 940931"/>
                  <a:gd name="connsiteX0-161" fmla="*/ 588748 w 1120182"/>
                  <a:gd name="connsiteY0-162" fmla="*/ 227566 h 943300"/>
                  <a:gd name="connsiteX1-163" fmla="*/ 324588 w 1120182"/>
                  <a:gd name="connsiteY1-164" fmla="*/ 6586 h 943300"/>
                  <a:gd name="connsiteX2-165" fmla="*/ 4548 w 1120182"/>
                  <a:gd name="connsiteY2-166" fmla="*/ 105646 h 943300"/>
                  <a:gd name="connsiteX3-167" fmla="*/ 169648 w 1120182"/>
                  <a:gd name="connsiteY3-168" fmla="*/ 573006 h 943300"/>
                  <a:gd name="connsiteX4-169" fmla="*/ 621768 w 1120182"/>
                  <a:gd name="connsiteY4-170" fmla="*/ 936226 h 943300"/>
                  <a:gd name="connsiteX5-171" fmla="*/ 1119608 w 1120182"/>
                  <a:gd name="connsiteY5-172" fmla="*/ 242806 h 943300"/>
                  <a:gd name="connsiteX6-173" fmla="*/ 842748 w 1120182"/>
                  <a:gd name="connsiteY6-174" fmla="*/ 34526 h 943300"/>
                  <a:gd name="connsiteX7-175" fmla="*/ 588748 w 1120182"/>
                  <a:gd name="connsiteY7-176" fmla="*/ 227566 h 943300"/>
                  <a:gd name="connsiteX0-177" fmla="*/ 596127 w 1127561"/>
                  <a:gd name="connsiteY0-178" fmla="*/ 233015 h 948829"/>
                  <a:gd name="connsiteX1-179" fmla="*/ 331967 w 1127561"/>
                  <a:gd name="connsiteY1-180" fmla="*/ 12035 h 948829"/>
                  <a:gd name="connsiteX2-181" fmla="*/ 4307 w 1127561"/>
                  <a:gd name="connsiteY2-182" fmla="*/ 88235 h 948829"/>
                  <a:gd name="connsiteX3-183" fmla="*/ 177027 w 1127561"/>
                  <a:gd name="connsiteY3-184" fmla="*/ 578455 h 948829"/>
                  <a:gd name="connsiteX4-185" fmla="*/ 629147 w 1127561"/>
                  <a:gd name="connsiteY4-186" fmla="*/ 941675 h 948829"/>
                  <a:gd name="connsiteX5-187" fmla="*/ 1126987 w 1127561"/>
                  <a:gd name="connsiteY5-188" fmla="*/ 248255 h 948829"/>
                  <a:gd name="connsiteX6-189" fmla="*/ 850127 w 1127561"/>
                  <a:gd name="connsiteY6-190" fmla="*/ 39975 h 948829"/>
                  <a:gd name="connsiteX7-191" fmla="*/ 596127 w 1127561"/>
                  <a:gd name="connsiteY7-192" fmla="*/ 233015 h 948829"/>
                  <a:gd name="connsiteX0-193" fmla="*/ 596471 w 1127905"/>
                  <a:gd name="connsiteY0-194" fmla="*/ 287455 h 1003269"/>
                  <a:gd name="connsiteX1-195" fmla="*/ 339931 w 1127905"/>
                  <a:gd name="connsiteY1-196" fmla="*/ 5515 h 1003269"/>
                  <a:gd name="connsiteX2-197" fmla="*/ 4651 w 1127905"/>
                  <a:gd name="connsiteY2-198" fmla="*/ 142675 h 1003269"/>
                  <a:gd name="connsiteX3-199" fmla="*/ 177371 w 1127905"/>
                  <a:gd name="connsiteY3-200" fmla="*/ 632895 h 1003269"/>
                  <a:gd name="connsiteX4-201" fmla="*/ 629491 w 1127905"/>
                  <a:gd name="connsiteY4-202" fmla="*/ 996115 h 1003269"/>
                  <a:gd name="connsiteX5-203" fmla="*/ 1127331 w 1127905"/>
                  <a:gd name="connsiteY5-204" fmla="*/ 302695 h 1003269"/>
                  <a:gd name="connsiteX6-205" fmla="*/ 850471 w 1127905"/>
                  <a:gd name="connsiteY6-206" fmla="*/ 94415 h 1003269"/>
                  <a:gd name="connsiteX7-207" fmla="*/ 596471 w 1127905"/>
                  <a:gd name="connsiteY7-208" fmla="*/ 287455 h 1003269"/>
                  <a:gd name="connsiteX0-209" fmla="*/ 596471 w 1128002"/>
                  <a:gd name="connsiteY0-210" fmla="*/ 287455 h 1003269"/>
                  <a:gd name="connsiteX1-211" fmla="*/ 339931 w 1128002"/>
                  <a:gd name="connsiteY1-212" fmla="*/ 5515 h 1003269"/>
                  <a:gd name="connsiteX2-213" fmla="*/ 4651 w 1128002"/>
                  <a:gd name="connsiteY2-214" fmla="*/ 142675 h 1003269"/>
                  <a:gd name="connsiteX3-215" fmla="*/ 177371 w 1128002"/>
                  <a:gd name="connsiteY3-216" fmla="*/ 632895 h 1003269"/>
                  <a:gd name="connsiteX4-217" fmla="*/ 629491 w 1128002"/>
                  <a:gd name="connsiteY4-218" fmla="*/ 996115 h 1003269"/>
                  <a:gd name="connsiteX5-219" fmla="*/ 1127331 w 1128002"/>
                  <a:gd name="connsiteY5-220" fmla="*/ 302695 h 1003269"/>
                  <a:gd name="connsiteX6-221" fmla="*/ 880951 w 1128002"/>
                  <a:gd name="connsiteY6-222" fmla="*/ 56315 h 1003269"/>
                  <a:gd name="connsiteX7-223" fmla="*/ 596471 w 1128002"/>
                  <a:gd name="connsiteY7-224" fmla="*/ 287455 h 1003269"/>
                  <a:gd name="connsiteX0-225" fmla="*/ 596471 w 1173605"/>
                  <a:gd name="connsiteY0-226" fmla="*/ 287455 h 1003552"/>
                  <a:gd name="connsiteX1-227" fmla="*/ 339931 w 1173605"/>
                  <a:gd name="connsiteY1-228" fmla="*/ 5515 h 1003552"/>
                  <a:gd name="connsiteX2-229" fmla="*/ 4651 w 1173605"/>
                  <a:gd name="connsiteY2-230" fmla="*/ 142675 h 1003552"/>
                  <a:gd name="connsiteX3-231" fmla="*/ 177371 w 1173605"/>
                  <a:gd name="connsiteY3-232" fmla="*/ 632895 h 1003552"/>
                  <a:gd name="connsiteX4-233" fmla="*/ 629491 w 1173605"/>
                  <a:gd name="connsiteY4-234" fmla="*/ 996115 h 1003552"/>
                  <a:gd name="connsiteX5-235" fmla="*/ 1173051 w 1173605"/>
                  <a:gd name="connsiteY5-236" fmla="*/ 295075 h 1003552"/>
                  <a:gd name="connsiteX6-237" fmla="*/ 880951 w 1173605"/>
                  <a:gd name="connsiteY6-238" fmla="*/ 56315 h 1003552"/>
                  <a:gd name="connsiteX7-239" fmla="*/ 596471 w 1173605"/>
                  <a:gd name="connsiteY7-240" fmla="*/ 287455 h 1003552"/>
                  <a:gd name="connsiteX0-241" fmla="*/ 603276 w 1180410"/>
                  <a:gd name="connsiteY0-242" fmla="*/ 287693 h 1005272"/>
                  <a:gd name="connsiteX1-243" fmla="*/ 346736 w 1180410"/>
                  <a:gd name="connsiteY1-244" fmla="*/ 5753 h 1005272"/>
                  <a:gd name="connsiteX2-245" fmla="*/ 11456 w 1180410"/>
                  <a:gd name="connsiteY2-246" fmla="*/ 142913 h 1005272"/>
                  <a:gd name="connsiteX3-247" fmla="*/ 130836 w 1180410"/>
                  <a:gd name="connsiteY3-248" fmla="*/ 655993 h 1005272"/>
                  <a:gd name="connsiteX4-249" fmla="*/ 636296 w 1180410"/>
                  <a:gd name="connsiteY4-250" fmla="*/ 996353 h 1005272"/>
                  <a:gd name="connsiteX5-251" fmla="*/ 1179856 w 1180410"/>
                  <a:gd name="connsiteY5-252" fmla="*/ 295313 h 1005272"/>
                  <a:gd name="connsiteX6-253" fmla="*/ 887756 w 1180410"/>
                  <a:gd name="connsiteY6-254" fmla="*/ 56553 h 1005272"/>
                  <a:gd name="connsiteX7-255" fmla="*/ 603276 w 1180410"/>
                  <a:gd name="connsiteY7-256" fmla="*/ 287693 h 1005272"/>
                  <a:gd name="connsiteX0-257" fmla="*/ 604313 w 1181447"/>
                  <a:gd name="connsiteY0-258" fmla="*/ 287693 h 1027612"/>
                  <a:gd name="connsiteX1-259" fmla="*/ 347773 w 1181447"/>
                  <a:gd name="connsiteY1-260" fmla="*/ 5753 h 1027612"/>
                  <a:gd name="connsiteX2-261" fmla="*/ 12493 w 1181447"/>
                  <a:gd name="connsiteY2-262" fmla="*/ 142913 h 1027612"/>
                  <a:gd name="connsiteX3-263" fmla="*/ 131873 w 1181447"/>
                  <a:gd name="connsiteY3-264" fmla="*/ 655993 h 1027612"/>
                  <a:gd name="connsiteX4-265" fmla="*/ 690673 w 1181447"/>
                  <a:gd name="connsiteY4-266" fmla="*/ 1019213 h 1027612"/>
                  <a:gd name="connsiteX5-267" fmla="*/ 1180893 w 1181447"/>
                  <a:gd name="connsiteY5-268" fmla="*/ 295313 h 1027612"/>
                  <a:gd name="connsiteX6-269" fmla="*/ 888793 w 1181447"/>
                  <a:gd name="connsiteY6-270" fmla="*/ 56553 h 1027612"/>
                  <a:gd name="connsiteX7-271" fmla="*/ 604313 w 1181447"/>
                  <a:gd name="connsiteY7-272" fmla="*/ 287693 h 1027612"/>
                  <a:gd name="connsiteX0-273" fmla="*/ 604313 w 1181465"/>
                  <a:gd name="connsiteY0-274" fmla="*/ 287693 h 1027612"/>
                  <a:gd name="connsiteX1-275" fmla="*/ 347773 w 1181465"/>
                  <a:gd name="connsiteY1-276" fmla="*/ 5753 h 1027612"/>
                  <a:gd name="connsiteX2-277" fmla="*/ 12493 w 1181465"/>
                  <a:gd name="connsiteY2-278" fmla="*/ 142913 h 1027612"/>
                  <a:gd name="connsiteX3-279" fmla="*/ 131873 w 1181465"/>
                  <a:gd name="connsiteY3-280" fmla="*/ 655993 h 1027612"/>
                  <a:gd name="connsiteX4-281" fmla="*/ 690673 w 1181465"/>
                  <a:gd name="connsiteY4-282" fmla="*/ 1019213 h 1027612"/>
                  <a:gd name="connsiteX5-283" fmla="*/ 1180893 w 1181465"/>
                  <a:gd name="connsiteY5-284" fmla="*/ 295313 h 1027612"/>
                  <a:gd name="connsiteX6-285" fmla="*/ 888793 w 1181465"/>
                  <a:gd name="connsiteY6-286" fmla="*/ 56553 h 1027612"/>
                  <a:gd name="connsiteX7-287" fmla="*/ 604313 w 1181465"/>
                  <a:gd name="connsiteY7-288" fmla="*/ 287693 h 1027612"/>
                  <a:gd name="connsiteX0-289" fmla="*/ 604313 w 1181465"/>
                  <a:gd name="connsiteY0-290" fmla="*/ 288511 h 1028430"/>
                  <a:gd name="connsiteX1-291" fmla="*/ 347773 w 1181465"/>
                  <a:gd name="connsiteY1-292" fmla="*/ 6571 h 1028430"/>
                  <a:gd name="connsiteX2-293" fmla="*/ 12493 w 1181465"/>
                  <a:gd name="connsiteY2-294" fmla="*/ 143731 h 1028430"/>
                  <a:gd name="connsiteX3-295" fmla="*/ 131873 w 1181465"/>
                  <a:gd name="connsiteY3-296" fmla="*/ 656811 h 1028430"/>
                  <a:gd name="connsiteX4-297" fmla="*/ 690673 w 1181465"/>
                  <a:gd name="connsiteY4-298" fmla="*/ 1020031 h 1028430"/>
                  <a:gd name="connsiteX5-299" fmla="*/ 1180893 w 1181465"/>
                  <a:gd name="connsiteY5-300" fmla="*/ 296131 h 1028430"/>
                  <a:gd name="connsiteX6-301" fmla="*/ 888793 w 1181465"/>
                  <a:gd name="connsiteY6-302" fmla="*/ 57371 h 1028430"/>
                  <a:gd name="connsiteX7-303" fmla="*/ 604313 w 1181465"/>
                  <a:gd name="connsiteY7-304" fmla="*/ 288511 h 1028430"/>
                  <a:gd name="connsiteX0-305" fmla="*/ 604313 w 1181465"/>
                  <a:gd name="connsiteY0-306" fmla="*/ 270887 h 1010806"/>
                  <a:gd name="connsiteX1-307" fmla="*/ 347773 w 1181465"/>
                  <a:gd name="connsiteY1-308" fmla="*/ 7997 h 1010806"/>
                  <a:gd name="connsiteX2-309" fmla="*/ 12493 w 1181465"/>
                  <a:gd name="connsiteY2-310" fmla="*/ 126107 h 1010806"/>
                  <a:gd name="connsiteX3-311" fmla="*/ 131873 w 1181465"/>
                  <a:gd name="connsiteY3-312" fmla="*/ 639187 h 1010806"/>
                  <a:gd name="connsiteX4-313" fmla="*/ 690673 w 1181465"/>
                  <a:gd name="connsiteY4-314" fmla="*/ 1002407 h 1010806"/>
                  <a:gd name="connsiteX5-315" fmla="*/ 1180893 w 1181465"/>
                  <a:gd name="connsiteY5-316" fmla="*/ 278507 h 1010806"/>
                  <a:gd name="connsiteX6-317" fmla="*/ 888793 w 1181465"/>
                  <a:gd name="connsiteY6-318" fmla="*/ 39747 h 1010806"/>
                  <a:gd name="connsiteX7-319" fmla="*/ 604313 w 1181465"/>
                  <a:gd name="connsiteY7-320" fmla="*/ 270887 h 1010806"/>
                  <a:gd name="connsiteX0-321" fmla="*/ 621462 w 1198614"/>
                  <a:gd name="connsiteY0-322" fmla="*/ 289918 h 1029837"/>
                  <a:gd name="connsiteX1-323" fmla="*/ 364922 w 1198614"/>
                  <a:gd name="connsiteY1-324" fmla="*/ 27028 h 1029837"/>
                  <a:gd name="connsiteX2-325" fmla="*/ 29642 w 1198614"/>
                  <a:gd name="connsiteY2-326" fmla="*/ 145138 h 1029837"/>
                  <a:gd name="connsiteX3-327" fmla="*/ 149022 w 1198614"/>
                  <a:gd name="connsiteY3-328" fmla="*/ 658218 h 1029837"/>
                  <a:gd name="connsiteX4-329" fmla="*/ 707822 w 1198614"/>
                  <a:gd name="connsiteY4-330" fmla="*/ 1021438 h 1029837"/>
                  <a:gd name="connsiteX5-331" fmla="*/ 1198042 w 1198614"/>
                  <a:gd name="connsiteY5-332" fmla="*/ 297538 h 1029837"/>
                  <a:gd name="connsiteX6-333" fmla="*/ 905942 w 1198614"/>
                  <a:gd name="connsiteY6-334" fmla="*/ 58778 h 1029837"/>
                  <a:gd name="connsiteX7-335" fmla="*/ 621462 w 1198614"/>
                  <a:gd name="connsiteY7-336" fmla="*/ 289918 h 1029837"/>
                  <a:gd name="connsiteX0-337" fmla="*/ 621462 w 1198614"/>
                  <a:gd name="connsiteY0-338" fmla="*/ 309380 h 1049299"/>
                  <a:gd name="connsiteX1-339" fmla="*/ 364922 w 1198614"/>
                  <a:gd name="connsiteY1-340" fmla="*/ 46490 h 1049299"/>
                  <a:gd name="connsiteX2-341" fmla="*/ 29642 w 1198614"/>
                  <a:gd name="connsiteY2-342" fmla="*/ 164600 h 1049299"/>
                  <a:gd name="connsiteX3-343" fmla="*/ 149022 w 1198614"/>
                  <a:gd name="connsiteY3-344" fmla="*/ 677680 h 1049299"/>
                  <a:gd name="connsiteX4-345" fmla="*/ 707822 w 1198614"/>
                  <a:gd name="connsiteY4-346" fmla="*/ 1040900 h 1049299"/>
                  <a:gd name="connsiteX5-347" fmla="*/ 1198042 w 1198614"/>
                  <a:gd name="connsiteY5-348" fmla="*/ 317000 h 1049299"/>
                  <a:gd name="connsiteX6-349" fmla="*/ 905942 w 1198614"/>
                  <a:gd name="connsiteY6-350" fmla="*/ 78240 h 1049299"/>
                  <a:gd name="connsiteX7-351" fmla="*/ 621462 w 1198614"/>
                  <a:gd name="connsiteY7-352" fmla="*/ 309380 h 1049299"/>
                  <a:gd name="connsiteX0-353" fmla="*/ 621462 w 1198614"/>
                  <a:gd name="connsiteY0-354" fmla="*/ 305247 h 1045166"/>
                  <a:gd name="connsiteX1-355" fmla="*/ 364922 w 1198614"/>
                  <a:gd name="connsiteY1-356" fmla="*/ 42357 h 1045166"/>
                  <a:gd name="connsiteX2-357" fmla="*/ 29642 w 1198614"/>
                  <a:gd name="connsiteY2-358" fmla="*/ 160467 h 1045166"/>
                  <a:gd name="connsiteX3-359" fmla="*/ 149022 w 1198614"/>
                  <a:gd name="connsiteY3-360" fmla="*/ 673547 h 1045166"/>
                  <a:gd name="connsiteX4-361" fmla="*/ 707822 w 1198614"/>
                  <a:gd name="connsiteY4-362" fmla="*/ 1036767 h 1045166"/>
                  <a:gd name="connsiteX5-363" fmla="*/ 1198042 w 1198614"/>
                  <a:gd name="connsiteY5-364" fmla="*/ 312867 h 1045166"/>
                  <a:gd name="connsiteX6-365" fmla="*/ 905942 w 1198614"/>
                  <a:gd name="connsiteY6-366" fmla="*/ 74107 h 1045166"/>
                  <a:gd name="connsiteX7-367" fmla="*/ 621462 w 1198614"/>
                  <a:gd name="connsiteY7-368" fmla="*/ 305247 h 1045166"/>
                  <a:gd name="connsiteX0-369" fmla="*/ 603989 w 1181141"/>
                  <a:gd name="connsiteY0-370" fmla="*/ 283425 h 1023344"/>
                  <a:gd name="connsiteX1-371" fmla="*/ 342687 w 1181141"/>
                  <a:gd name="connsiteY1-372" fmla="*/ 22916 h 1023344"/>
                  <a:gd name="connsiteX2-373" fmla="*/ 12169 w 1181141"/>
                  <a:gd name="connsiteY2-374" fmla="*/ 138645 h 1023344"/>
                  <a:gd name="connsiteX3-375" fmla="*/ 131549 w 1181141"/>
                  <a:gd name="connsiteY3-376" fmla="*/ 651725 h 1023344"/>
                  <a:gd name="connsiteX4-377" fmla="*/ 690349 w 1181141"/>
                  <a:gd name="connsiteY4-378" fmla="*/ 1014945 h 1023344"/>
                  <a:gd name="connsiteX5-379" fmla="*/ 1180569 w 1181141"/>
                  <a:gd name="connsiteY5-380" fmla="*/ 291045 h 1023344"/>
                  <a:gd name="connsiteX6-381" fmla="*/ 888469 w 1181141"/>
                  <a:gd name="connsiteY6-382" fmla="*/ 52285 h 1023344"/>
                  <a:gd name="connsiteX7-383" fmla="*/ 603989 w 1181141"/>
                  <a:gd name="connsiteY7-384" fmla="*/ 283425 h 102334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1181141" h="1023344">
                    <a:moveTo>
                      <a:pt x="603989" y="283425"/>
                    </a:moveTo>
                    <a:cubicBezTo>
                      <a:pt x="513025" y="278530"/>
                      <a:pt x="457993" y="85147"/>
                      <a:pt x="342687" y="22916"/>
                    </a:cubicBezTo>
                    <a:cubicBezTo>
                      <a:pt x="227381" y="-39315"/>
                      <a:pt x="47359" y="33844"/>
                      <a:pt x="12169" y="138645"/>
                    </a:cubicBezTo>
                    <a:cubicBezTo>
                      <a:pt x="-23021" y="243447"/>
                      <a:pt x="18519" y="505675"/>
                      <a:pt x="131549" y="651725"/>
                    </a:cubicBezTo>
                    <a:cubicBezTo>
                      <a:pt x="244579" y="797775"/>
                      <a:pt x="515512" y="1075058"/>
                      <a:pt x="690349" y="1014945"/>
                    </a:cubicBezTo>
                    <a:cubicBezTo>
                      <a:pt x="865186" y="954832"/>
                      <a:pt x="1167869" y="460378"/>
                      <a:pt x="1180569" y="291045"/>
                    </a:cubicBezTo>
                    <a:cubicBezTo>
                      <a:pt x="1193269" y="121712"/>
                      <a:pt x="991710" y="10692"/>
                      <a:pt x="888469" y="52285"/>
                    </a:cubicBezTo>
                    <a:cubicBezTo>
                      <a:pt x="785228" y="93878"/>
                      <a:pt x="694953" y="288320"/>
                      <a:pt x="603989" y="283425"/>
                    </a:cubicBezTo>
                    <a:close/>
                  </a:path>
                </a:pathLst>
              </a:custGeom>
              <a:solidFill>
                <a:srgbClr val="7FD1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6864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zh-CN" alt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Arial" panose="020B0604020202020204"/>
                </a:endParaRPr>
              </a:p>
            </p:txBody>
          </p:sp>
        </p:grpSp>
      </p:grpSp>
      <p:sp>
        <p:nvSpPr>
          <p:cNvPr id="24" name="Rectangle 23"/>
          <p:cNvSpPr/>
          <p:nvPr/>
        </p:nvSpPr>
        <p:spPr>
          <a:xfrm>
            <a:off x="1553256" y="1034552"/>
            <a:ext cx="6037490" cy="2110807"/>
          </a:xfrm>
          <a:prstGeom prst="rect">
            <a:avLst/>
          </a:prstGeom>
          <a:noFill/>
        </p:spPr>
        <p:txBody>
          <a:bodyPr lIns="67383" tIns="33691" rIns="67383" bIns="33691">
            <a:spAutoFit/>
          </a:bodyPr>
          <a:lstStyle/>
          <a:p>
            <a:pPr marL="0" marR="0" lvl="0" indent="0" algn="ctr" defTabSz="6864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4400" b="1" i="0" u="none" strike="noStrike" kern="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E2040"/>
                </a:solidFill>
                <a:effectLst/>
                <a:uLnTx/>
                <a:uFillTx/>
                <a:latin typeface="+mn-lt"/>
                <a:ea typeface="Microsoft YaHei" panose="020B0503020204020204" pitchFamily="34" charset="-122"/>
                <a:cs typeface="Calibri" panose="020F0502020204030204" pitchFamily="34" charset="0"/>
                <a:sym typeface="Arial" panose="020B0604020202020204"/>
              </a:rPr>
              <a:t>CHÀO MỪNG CÁC EM ĐẾN VỚI HỌC TIẾT TOÁN</a:t>
            </a:r>
            <a:endParaRPr kumimoji="0" lang="en-US" sz="4400" b="1" i="0" u="none" strike="noStrike" kern="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E2040"/>
              </a:solidFill>
              <a:effectLst/>
              <a:uLnTx/>
              <a:uFillTx/>
              <a:latin typeface="+mn-lt"/>
              <a:ea typeface="Microsoft YaHei" panose="020B0503020204020204" pitchFamily="34" charset="-122"/>
              <a:cs typeface="Calibri" panose="020F0502020204030204" pitchFamily="34" charset="0"/>
              <a:sym typeface="Arial" panose="020B0604020202020204"/>
            </a:endParaRPr>
          </a:p>
        </p:txBody>
      </p:sp>
      <p:pic>
        <p:nvPicPr>
          <p:cNvPr id="10244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9088" y="-92075"/>
            <a:ext cx="1331912" cy="1239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Google Shape;166;p5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1938" y="273050"/>
            <a:ext cx="1281112" cy="590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TextBox 7">
            <a:hlinkClick r:id="rId4" action="ppaction://hlinkfile"/>
          </p:cNvPr>
          <p:cNvSpPr txBox="1"/>
          <p:nvPr/>
        </p:nvSpPr>
        <p:spPr>
          <a:xfrm>
            <a:off x="8280400" y="381000"/>
            <a:ext cx="638175" cy="304800"/>
          </a:xfrm>
          <a:prstGeom prst="rect">
            <a:avLst/>
          </a:prstGeom>
          <a:noFill/>
          <a:ln w="9525">
            <a:noFill/>
          </a:ln>
        </p:spPr>
        <p:txBody>
          <a:bodyPr lIns="91428" tIns="45713" rIns="91428" bIns="45713">
            <a:spAutoFit/>
          </a:bodyPr>
          <a:p>
            <a:pPr algn="ctr" defTabSz="685800">
              <a:buClr>
                <a:srgbClr val="000000"/>
              </a:buClr>
            </a:pPr>
            <a:r>
              <a:rPr lang="vi-VN" altLang="en-US" b="1" dirty="0">
                <a:solidFill>
                  <a:srgbClr val="A620A0"/>
                </a:solidFill>
                <a:latin typeface="VNI-Fato" pitchFamily="2" charset="0"/>
                <a:ea typeface="Microsoft YaHei" panose="020B0503020204020204" pitchFamily="34" charset="-122"/>
              </a:rPr>
              <a:t>NBK</a:t>
            </a:r>
            <a:endParaRPr lang="en-US" altLang="en-US" b="1" dirty="0">
              <a:solidFill>
                <a:srgbClr val="A620A0"/>
              </a:solidFill>
              <a:latin typeface="VNI-Fato" pitchFamily="2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TextBox 1"/>
          <p:cNvSpPr txBox="1"/>
          <p:nvPr/>
        </p:nvSpPr>
        <p:spPr>
          <a:xfrm>
            <a:off x="0" y="92075"/>
            <a:ext cx="9144000" cy="530225"/>
          </a:xfrm>
          <a:prstGeom prst="rect">
            <a:avLst/>
          </a:prstGeom>
          <a:noFill/>
          <a:ln w="9525">
            <a:noFill/>
          </a:ln>
        </p:spPr>
        <p:txBody>
          <a:bodyPr lIns="68681" tIns="34340" rIns="68681" bIns="34340">
            <a:spAutoFit/>
          </a:bodyPr>
          <a:p>
            <a:pPr algn="ctr">
              <a:buClr>
                <a:srgbClr val="000000"/>
              </a:buClr>
            </a:pPr>
            <a:r>
              <a:rPr sz="3000" b="1" dirty="0">
                <a:solidFill>
                  <a:srgbClr val="FF0000"/>
                </a:solidFill>
                <a:latin typeface="Arial" panose="020B0604020202020204" pitchFamily="34" charset="0"/>
              </a:rPr>
              <a:t>Số 0 trong phép trừ</a:t>
            </a:r>
            <a:endParaRPr sz="3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603875" y="2667000"/>
            <a:ext cx="2062163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3 – 1 = ?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603875" y="2667000"/>
            <a:ext cx="2062163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3 – 1 = </a:t>
            </a: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2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19461" name="TextBox 3"/>
          <p:cNvSpPr txBox="1"/>
          <p:nvPr/>
        </p:nvSpPr>
        <p:spPr>
          <a:xfrm>
            <a:off x="4763" y="800100"/>
            <a:ext cx="8421687" cy="530225"/>
          </a:xfrm>
          <a:prstGeom prst="rect">
            <a:avLst/>
          </a:prstGeom>
          <a:noFill/>
          <a:ln w="9525">
            <a:noFill/>
          </a:ln>
        </p:spPr>
        <p:txBody>
          <a:bodyPr lIns="68681" tIns="34340" rIns="68681" bIns="34340">
            <a:spAutoFit/>
          </a:bodyPr>
          <a:p>
            <a:pPr algn="just">
              <a:buClr>
                <a:srgbClr val="000000"/>
              </a:buClr>
            </a:pPr>
            <a:r>
              <a:rPr sz="3000" dirty="0">
                <a:solidFill>
                  <a:srgbClr val="0070C0"/>
                </a:solidFill>
                <a:latin typeface="Arial" panose="020B0604020202020204" pitchFamily="34" charset="0"/>
              </a:rPr>
              <a:t>a) Vớt 1 con cá, còn lại mấy con cá?</a:t>
            </a:r>
            <a:endParaRPr sz="3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19462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3" y="9525"/>
            <a:ext cx="1577975" cy="787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3" name="Picture 5" descr="F:\AAA-LÀM ẢNH SLIDE\Bai11-KP3-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438" y="1828800"/>
            <a:ext cx="3860800" cy="23606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" name="Rounded Rectangle 18"/>
          <p:cNvSpPr/>
          <p:nvPr/>
        </p:nvSpPr>
        <p:spPr>
          <a:xfrm>
            <a:off x="5603875" y="2686050"/>
            <a:ext cx="2062163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3 – 2 = ?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603875" y="2686050"/>
            <a:ext cx="2062163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3 – 2 = </a:t>
            </a: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1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20484" name="TextBox 16"/>
          <p:cNvSpPr txBox="1"/>
          <p:nvPr/>
        </p:nvSpPr>
        <p:spPr>
          <a:xfrm>
            <a:off x="3175" y="811213"/>
            <a:ext cx="8193088" cy="531812"/>
          </a:xfrm>
          <a:prstGeom prst="rect">
            <a:avLst/>
          </a:prstGeom>
          <a:noFill/>
          <a:ln w="9525">
            <a:noFill/>
          </a:ln>
        </p:spPr>
        <p:txBody>
          <a:bodyPr lIns="68681" tIns="34340" rIns="68681" bIns="34340">
            <a:spAutoFit/>
          </a:bodyPr>
          <a:p>
            <a:pPr algn="just">
              <a:buClr>
                <a:srgbClr val="000000"/>
              </a:buClr>
            </a:pPr>
            <a:r>
              <a:rPr sz="3000" dirty="0">
                <a:solidFill>
                  <a:srgbClr val="0070C0"/>
                </a:solidFill>
                <a:latin typeface="Arial" panose="020B0604020202020204" pitchFamily="34" charset="0"/>
              </a:rPr>
              <a:t>b) Vớt 2 con cá, còn lại mấy con cá?</a:t>
            </a:r>
            <a:endParaRPr sz="3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20485" name="Picture 6" descr="F:\AAA-LÀM ẢNH SLIDE\Bai11-KP3-b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955675" y="2141538"/>
            <a:ext cx="3879850" cy="23701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6" name="TextBox 5"/>
          <p:cNvSpPr txBox="1"/>
          <p:nvPr/>
        </p:nvSpPr>
        <p:spPr>
          <a:xfrm>
            <a:off x="0" y="92075"/>
            <a:ext cx="9144000" cy="530225"/>
          </a:xfrm>
          <a:prstGeom prst="rect">
            <a:avLst/>
          </a:prstGeom>
          <a:noFill/>
          <a:ln w="9525">
            <a:noFill/>
          </a:ln>
        </p:spPr>
        <p:txBody>
          <a:bodyPr lIns="68681" tIns="34340" rIns="68681" bIns="34340">
            <a:spAutoFit/>
          </a:bodyPr>
          <a:p>
            <a:pPr algn="ctr">
              <a:buClr>
                <a:srgbClr val="000000"/>
              </a:buClr>
            </a:pPr>
            <a:r>
              <a:rPr sz="3000" b="1" dirty="0">
                <a:solidFill>
                  <a:srgbClr val="FF0000"/>
                </a:solidFill>
                <a:latin typeface="Arial" panose="020B0604020202020204" pitchFamily="34" charset="0"/>
              </a:rPr>
              <a:t>Số 0 trong phép trừ</a:t>
            </a:r>
            <a:endParaRPr sz="3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048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9525"/>
            <a:ext cx="1577975" cy="787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" name="Rounded Rectangle 36"/>
          <p:cNvSpPr/>
          <p:nvPr/>
        </p:nvSpPr>
        <p:spPr>
          <a:xfrm>
            <a:off x="5603875" y="2571750"/>
            <a:ext cx="2062163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3 – 3 = ?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603875" y="2549525"/>
            <a:ext cx="2062163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3 – 3 = </a:t>
            </a: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0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21508" name="TextBox 3"/>
          <p:cNvSpPr txBox="1"/>
          <p:nvPr/>
        </p:nvSpPr>
        <p:spPr>
          <a:xfrm>
            <a:off x="4763" y="828675"/>
            <a:ext cx="8421687" cy="530225"/>
          </a:xfrm>
          <a:prstGeom prst="rect">
            <a:avLst/>
          </a:prstGeom>
          <a:noFill/>
          <a:ln w="9525">
            <a:noFill/>
          </a:ln>
        </p:spPr>
        <p:txBody>
          <a:bodyPr lIns="68681" tIns="34340" rIns="68681" bIns="34340">
            <a:spAutoFit/>
          </a:bodyPr>
          <a:p>
            <a:pPr algn="just">
              <a:buClr>
                <a:srgbClr val="000000"/>
              </a:buClr>
            </a:pPr>
            <a:r>
              <a:rPr sz="3000" dirty="0">
                <a:solidFill>
                  <a:srgbClr val="0070C0"/>
                </a:solidFill>
                <a:latin typeface="Arial" panose="020B0604020202020204" pitchFamily="34" charset="0"/>
              </a:rPr>
              <a:t>c) Vớt 3 con cá, còn lại mấy con cá?</a:t>
            </a:r>
            <a:endParaRPr sz="3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21509" name="Picture 7" descr="F:\AAA-LÀM ẢNH SLIDE\Bai11-KP3-c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7725" y="1809750"/>
            <a:ext cx="4205288" cy="2563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0" name="TextBox 5"/>
          <p:cNvSpPr txBox="1"/>
          <p:nvPr/>
        </p:nvSpPr>
        <p:spPr>
          <a:xfrm>
            <a:off x="0" y="92075"/>
            <a:ext cx="9144000" cy="530225"/>
          </a:xfrm>
          <a:prstGeom prst="rect">
            <a:avLst/>
          </a:prstGeom>
          <a:noFill/>
          <a:ln w="9525">
            <a:noFill/>
          </a:ln>
        </p:spPr>
        <p:txBody>
          <a:bodyPr lIns="68681" tIns="34340" rIns="68681" bIns="34340">
            <a:spAutoFit/>
          </a:bodyPr>
          <a:p>
            <a:pPr algn="ctr">
              <a:buClr>
                <a:srgbClr val="000000"/>
              </a:buClr>
            </a:pPr>
            <a:r>
              <a:rPr sz="3000" b="1" dirty="0">
                <a:solidFill>
                  <a:srgbClr val="FF0000"/>
                </a:solidFill>
                <a:latin typeface="Arial" panose="020B0604020202020204" pitchFamily="34" charset="0"/>
              </a:rPr>
              <a:t>Số 0 trong phép trừ</a:t>
            </a:r>
            <a:endParaRPr sz="3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1511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9525"/>
            <a:ext cx="1577975" cy="787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" name="Rounded Rectangle 18"/>
          <p:cNvSpPr/>
          <p:nvPr/>
        </p:nvSpPr>
        <p:spPr>
          <a:xfrm>
            <a:off x="5603875" y="2628900"/>
            <a:ext cx="2062163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3 – 0 = ?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603875" y="2628900"/>
            <a:ext cx="2062163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3 – 0 = </a:t>
            </a: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3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22532" name="TextBox 16"/>
          <p:cNvSpPr txBox="1"/>
          <p:nvPr/>
        </p:nvSpPr>
        <p:spPr>
          <a:xfrm>
            <a:off x="4763" y="814388"/>
            <a:ext cx="8191500" cy="530225"/>
          </a:xfrm>
          <a:prstGeom prst="rect">
            <a:avLst/>
          </a:prstGeom>
          <a:noFill/>
          <a:ln w="9525">
            <a:noFill/>
          </a:ln>
        </p:spPr>
        <p:txBody>
          <a:bodyPr lIns="68681" tIns="34340" rIns="68681" bIns="34340">
            <a:spAutoFit/>
          </a:bodyPr>
          <a:p>
            <a:pPr algn="just">
              <a:buClr>
                <a:srgbClr val="000000"/>
              </a:buClr>
            </a:pPr>
            <a:r>
              <a:rPr sz="3000" dirty="0">
                <a:solidFill>
                  <a:srgbClr val="0070C0"/>
                </a:solidFill>
                <a:latin typeface="Arial" panose="020B0604020202020204" pitchFamily="34" charset="0"/>
              </a:rPr>
              <a:t>d) Không vớt con cá nào, còn lại mấy con cá?</a:t>
            </a:r>
            <a:endParaRPr sz="3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22533" name="Picture 8" descr="F:\AAA-LÀM ẢNH SLIDE\Bai11-KP3-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275" y="1809750"/>
            <a:ext cx="4205288" cy="2562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4" name="TextBox 5"/>
          <p:cNvSpPr txBox="1"/>
          <p:nvPr/>
        </p:nvSpPr>
        <p:spPr>
          <a:xfrm>
            <a:off x="0" y="92075"/>
            <a:ext cx="9144000" cy="530225"/>
          </a:xfrm>
          <a:prstGeom prst="rect">
            <a:avLst/>
          </a:prstGeom>
          <a:noFill/>
          <a:ln w="9525">
            <a:noFill/>
          </a:ln>
        </p:spPr>
        <p:txBody>
          <a:bodyPr lIns="68681" tIns="34340" rIns="68681" bIns="34340">
            <a:spAutoFit/>
          </a:bodyPr>
          <a:p>
            <a:pPr algn="ctr">
              <a:buClr>
                <a:srgbClr val="000000"/>
              </a:buClr>
            </a:pPr>
            <a:r>
              <a:rPr sz="3000" b="1" dirty="0">
                <a:solidFill>
                  <a:srgbClr val="FF0000"/>
                </a:solidFill>
                <a:latin typeface="Arial" panose="020B0604020202020204" pitchFamily="34" charset="0"/>
              </a:rPr>
              <a:t>Số 0 trong phép trừ</a:t>
            </a:r>
            <a:endParaRPr sz="3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2535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9525"/>
            <a:ext cx="1577975" cy="787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3554" name="Group 5"/>
          <p:cNvGrpSpPr/>
          <p:nvPr/>
        </p:nvGrpSpPr>
        <p:grpSpPr>
          <a:xfrm>
            <a:off x="85725" y="98425"/>
            <a:ext cx="8418513" cy="528638"/>
            <a:chOff x="223101" y="304800"/>
            <a:chExt cx="10845637" cy="704501"/>
          </a:xfrm>
        </p:grpSpPr>
        <p:sp>
          <p:nvSpPr>
            <p:cNvPr id="2" name="Oval 1"/>
            <p:cNvSpPr/>
            <p:nvPr/>
          </p:nvSpPr>
          <p:spPr>
            <a:xfrm>
              <a:off x="223101" y="304800"/>
              <a:ext cx="674523" cy="70450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0" i="0" u="none" strike="noStrike" kern="0" cap="none" spc="0" normalizeH="0" baseline="0" noProof="0" dirty="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+mn-lt"/>
                  <a:ea typeface="+mn-ea"/>
                  <a:cs typeface="Arial" panose="020B0604020202020204" pitchFamily="34" charset="0"/>
                  <a:sym typeface="Arial" panose="020B0604020202020204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 w="571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endParaRPr>
            </a:p>
          </p:txBody>
        </p:sp>
        <p:sp>
          <p:nvSpPr>
            <p:cNvPr id="23569" name="TextBox 3"/>
            <p:cNvSpPr txBox="1"/>
            <p:nvPr/>
          </p:nvSpPr>
          <p:spPr>
            <a:xfrm>
              <a:off x="912348" y="348028"/>
              <a:ext cx="10156390" cy="61555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just">
                <a:buClr>
                  <a:srgbClr val="000000"/>
                </a:buClr>
              </a:pPr>
              <a:r>
                <a:rPr sz="2400" dirty="0">
                  <a:solidFill>
                    <a:srgbClr val="0070C0"/>
                  </a:solidFill>
                  <a:latin typeface="Arial" panose="020B0604020202020204" pitchFamily="34" charset="0"/>
                </a:rPr>
                <a:t>Tính nhẩm.</a:t>
              </a:r>
              <a:endParaRPr sz="24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3555" name="TextBox 20"/>
          <p:cNvSpPr txBox="1"/>
          <p:nvPr/>
        </p:nvSpPr>
        <p:spPr>
          <a:xfrm>
            <a:off x="0" y="855663"/>
            <a:ext cx="9178925" cy="2741612"/>
          </a:xfrm>
          <a:prstGeom prst="rect">
            <a:avLst/>
          </a:prstGeom>
          <a:noFill/>
          <a:ln w="9525">
            <a:noFill/>
          </a:ln>
        </p:spPr>
        <p:txBody>
          <a:bodyPr lIns="68681" tIns="34340" rIns="68681" bIns="34340">
            <a:spAutoFit/>
          </a:bodyPr>
          <a:p>
            <a:pPr algn="ctr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sz="2700" b="1" dirty="0">
                <a:solidFill>
                  <a:srgbClr val="0070C0"/>
                </a:solidFill>
                <a:latin typeface="Arial" panose="020B0604020202020204" pitchFamily="34" charset="0"/>
              </a:rPr>
              <a:t>5 – 0 = 5	     4 – 0 = 4		3 – 0 = 3	     2 – 0 = 2</a:t>
            </a:r>
            <a:endParaRPr sz="27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sz="2700" b="1" dirty="0">
                <a:solidFill>
                  <a:srgbClr val="0070C0"/>
                </a:solidFill>
                <a:latin typeface="Arial" panose="020B0604020202020204" pitchFamily="34" charset="0"/>
              </a:rPr>
              <a:t>6 – 6 = 0	     7 – 7 = 0		4 – 4 = 0	     9 – 9 = 0</a:t>
            </a:r>
            <a:endParaRPr sz="27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sz="2700" b="1" dirty="0">
                <a:solidFill>
                  <a:srgbClr val="0070C0"/>
                </a:solidFill>
                <a:latin typeface="Arial" panose="020B0604020202020204" pitchFamily="34" charset="0"/>
              </a:rPr>
              <a:t>5 + 0 = 5	     0 + 4 = 4	3 + 0 = 3	     0 + 2 = 2</a:t>
            </a:r>
            <a:endParaRPr sz="27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rcRect l="2695" t="2328" r="75134" b="70370"/>
          <a:stretch>
            <a:fillRect/>
          </a:stretch>
        </p:blipFill>
        <p:spPr>
          <a:xfrm>
            <a:off x="1630363" y="1069975"/>
            <a:ext cx="481012" cy="638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rcRect l="27808" t="1540" r="50020" b="71158"/>
          <a:stretch>
            <a:fillRect/>
          </a:stretch>
        </p:blipFill>
        <p:spPr>
          <a:xfrm>
            <a:off x="1630363" y="2051050"/>
            <a:ext cx="481012" cy="639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"/>
          <a:srcRect l="50000" t="3725" r="27827" b="68973"/>
          <a:stretch>
            <a:fillRect/>
          </a:stretch>
        </p:blipFill>
        <p:spPr>
          <a:xfrm>
            <a:off x="1630363" y="3032125"/>
            <a:ext cx="481012" cy="638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"/>
          <a:srcRect l="77219" t="1025" r="609" b="71674"/>
          <a:stretch>
            <a:fillRect/>
          </a:stretch>
        </p:blipFill>
        <p:spPr>
          <a:xfrm>
            <a:off x="3924300" y="1081088"/>
            <a:ext cx="481013" cy="638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rcRect l="50937" t="30093" r="24672" b="38753"/>
          <a:stretch>
            <a:fillRect/>
          </a:stretch>
        </p:blipFill>
        <p:spPr>
          <a:xfrm>
            <a:off x="3881438" y="2967038"/>
            <a:ext cx="530225" cy="7286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"/>
          <a:srcRect l="75711" t="30846" r="2116" b="41853"/>
          <a:stretch>
            <a:fillRect/>
          </a:stretch>
        </p:blipFill>
        <p:spPr>
          <a:xfrm>
            <a:off x="3883025" y="2033588"/>
            <a:ext cx="481013" cy="638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rcRect l="25609" t="29903" r="50000" b="38943"/>
          <a:stretch>
            <a:fillRect/>
          </a:stretch>
        </p:blipFill>
        <p:spPr>
          <a:xfrm>
            <a:off x="6178550" y="1014413"/>
            <a:ext cx="528638" cy="7286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"/>
          <a:srcRect l="397" t="31242" r="75212" b="37604"/>
          <a:stretch>
            <a:fillRect/>
          </a:stretch>
        </p:blipFill>
        <p:spPr>
          <a:xfrm>
            <a:off x="6178550" y="1985963"/>
            <a:ext cx="528638" cy="727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"/>
          <a:srcRect t="61404" r="75609" b="7442"/>
          <a:stretch>
            <a:fillRect/>
          </a:stretch>
        </p:blipFill>
        <p:spPr>
          <a:xfrm>
            <a:off x="6178550" y="2978150"/>
            <a:ext cx="528638" cy="728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"/>
          <a:srcRect l="25609" t="63060" r="50000" b="9892"/>
          <a:stretch>
            <a:fillRect/>
          </a:stretch>
        </p:blipFill>
        <p:spPr>
          <a:xfrm>
            <a:off x="8445500" y="1065213"/>
            <a:ext cx="530225" cy="631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"/>
          <a:srcRect l="50000" t="64032" r="25609" b="8920"/>
          <a:stretch>
            <a:fillRect/>
          </a:stretch>
        </p:blipFill>
        <p:spPr>
          <a:xfrm>
            <a:off x="8445500" y="2039938"/>
            <a:ext cx="530225" cy="633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"/>
          <a:srcRect l="75377" t="64323" r="232" b="8627"/>
          <a:stretch>
            <a:fillRect/>
          </a:stretch>
        </p:blipFill>
        <p:spPr>
          <a:xfrm>
            <a:off x="8458200" y="3027363"/>
            <a:ext cx="528638" cy="631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Picture 4" descr="F:\AAA-PDF-SGK\PNG\Bai11-HĐ3-2.png"/>
          <p:cNvPicPr>
            <a:picLocks noChangeAspect="1"/>
          </p:cNvPicPr>
          <p:nvPr/>
        </p:nvPicPr>
        <p:blipFill>
          <a:blip r:embed="rId1"/>
          <a:srcRect l="36064" t="39090" r="46368" b="52492"/>
          <a:stretch>
            <a:fillRect/>
          </a:stretch>
        </p:blipFill>
        <p:spPr>
          <a:xfrm>
            <a:off x="2344738" y="825500"/>
            <a:ext cx="2168525" cy="1520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9" name="Picture 4" descr="F:\AAA-PDF-SGK\PNG\Bai11-HĐ3-2.png"/>
          <p:cNvPicPr>
            <a:picLocks noChangeAspect="1"/>
          </p:cNvPicPr>
          <p:nvPr/>
        </p:nvPicPr>
        <p:blipFill>
          <a:blip r:embed="rId1"/>
          <a:srcRect l="17175" t="48674" r="65688" b="41817"/>
          <a:stretch>
            <a:fillRect/>
          </a:stretch>
        </p:blipFill>
        <p:spPr>
          <a:xfrm>
            <a:off x="-4762" y="2968625"/>
            <a:ext cx="2114550" cy="1770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0" name="Picture 4" descr="F:\AAA-PDF-SGK\PNG\Bai11-HĐ3-2.png"/>
          <p:cNvPicPr>
            <a:picLocks noChangeAspect="1"/>
          </p:cNvPicPr>
          <p:nvPr/>
        </p:nvPicPr>
        <p:blipFill>
          <a:blip r:embed="rId1"/>
          <a:srcRect l="36064" t="48674" r="46368" b="41817"/>
          <a:stretch>
            <a:fillRect/>
          </a:stretch>
        </p:blipFill>
        <p:spPr>
          <a:xfrm>
            <a:off x="2241550" y="2968625"/>
            <a:ext cx="2168525" cy="1770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1" name="Picture 4" descr="F:\AAA-PDF-SGK\PNG\Bai11-HĐ3-2.png"/>
          <p:cNvPicPr>
            <a:picLocks noChangeAspect="1"/>
          </p:cNvPicPr>
          <p:nvPr/>
        </p:nvPicPr>
        <p:blipFill>
          <a:blip r:embed="rId1"/>
          <a:srcRect l="54095" t="48674" r="27563" b="41817"/>
          <a:stretch>
            <a:fillRect/>
          </a:stretch>
        </p:blipFill>
        <p:spPr>
          <a:xfrm>
            <a:off x="4621213" y="2968625"/>
            <a:ext cx="2263775" cy="1770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2" name="Picture 4" descr="F:\AAA-PDF-SGK\PNG\Bai11-HĐ3-2.png"/>
          <p:cNvPicPr>
            <a:picLocks noChangeAspect="1"/>
          </p:cNvPicPr>
          <p:nvPr/>
        </p:nvPicPr>
        <p:blipFill>
          <a:blip r:embed="rId1"/>
          <a:srcRect l="72900" t="48674" r="9814" b="41817"/>
          <a:stretch>
            <a:fillRect/>
          </a:stretch>
        </p:blipFill>
        <p:spPr>
          <a:xfrm>
            <a:off x="6996113" y="2968625"/>
            <a:ext cx="2133600" cy="1770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4" descr="F:\AAA-PDF-SGK\PNG\Bai11-HĐ3-2.png"/>
          <p:cNvPicPr>
            <a:picLocks noChangeAspect="1"/>
          </p:cNvPicPr>
          <p:nvPr/>
        </p:nvPicPr>
        <p:blipFill>
          <a:blip r:embed="rId1"/>
          <a:srcRect l="17175" t="39130" r="64400" b="52492"/>
          <a:stretch>
            <a:fillRect/>
          </a:stretch>
        </p:blipFill>
        <p:spPr>
          <a:xfrm>
            <a:off x="9525" y="825500"/>
            <a:ext cx="2273300" cy="1512888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7" name="Straight Connector 16"/>
          <p:cNvCxnSpPr/>
          <p:nvPr/>
        </p:nvCxnSpPr>
        <p:spPr>
          <a:xfrm>
            <a:off x="1717675" y="1962150"/>
            <a:ext cx="1700213" cy="12350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524000" y="2247900"/>
            <a:ext cx="1893888" cy="9525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F:\AAA-PDF-SGK\PNG\Bai11-HĐ3-2.png"/>
          <p:cNvPicPr>
            <a:picLocks noChangeAspect="1"/>
          </p:cNvPicPr>
          <p:nvPr/>
        </p:nvPicPr>
        <p:blipFill>
          <a:blip r:embed="rId1"/>
          <a:srcRect l="54095" t="39090" r="27048" b="52492"/>
          <a:stretch>
            <a:fillRect/>
          </a:stretch>
        </p:blipFill>
        <p:spPr>
          <a:xfrm>
            <a:off x="4621213" y="825500"/>
            <a:ext cx="2327275" cy="1512888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0" name="Straight Connector 19"/>
          <p:cNvCxnSpPr/>
          <p:nvPr/>
        </p:nvCxnSpPr>
        <p:spPr>
          <a:xfrm>
            <a:off x="6096000" y="2079625"/>
            <a:ext cx="1752600" cy="11779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 descr="F:\AAA-PDF-SGK\PNG\Bai11-HĐ3-2.png"/>
          <p:cNvPicPr>
            <a:picLocks noChangeAspect="1"/>
          </p:cNvPicPr>
          <p:nvPr/>
        </p:nvPicPr>
        <p:blipFill>
          <a:blip r:embed="rId1"/>
          <a:srcRect l="72772" t="39090" r="9814" b="52492"/>
          <a:stretch>
            <a:fillRect/>
          </a:stretch>
        </p:blipFill>
        <p:spPr>
          <a:xfrm>
            <a:off x="6994525" y="825500"/>
            <a:ext cx="2149475" cy="1512888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2" name="Straight Connector 21"/>
          <p:cNvCxnSpPr/>
          <p:nvPr/>
        </p:nvCxnSpPr>
        <p:spPr>
          <a:xfrm flipH="1">
            <a:off x="6183313" y="2114550"/>
            <a:ext cx="1752600" cy="1295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590" name="Group 22"/>
          <p:cNvGrpSpPr/>
          <p:nvPr/>
        </p:nvGrpSpPr>
        <p:grpSpPr>
          <a:xfrm>
            <a:off x="85725" y="98425"/>
            <a:ext cx="8418513" cy="528638"/>
            <a:chOff x="223101" y="304800"/>
            <a:chExt cx="10845637" cy="704501"/>
          </a:xfrm>
        </p:grpSpPr>
        <p:sp>
          <p:nvSpPr>
            <p:cNvPr id="24" name="Oval 23"/>
            <p:cNvSpPr/>
            <p:nvPr/>
          </p:nvSpPr>
          <p:spPr>
            <a:xfrm>
              <a:off x="223101" y="304800"/>
              <a:ext cx="674523" cy="70450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0" i="0" u="none" strike="noStrike" kern="0" cap="none" spc="0" normalizeH="0" baseline="0" noProof="0" dirty="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+mn-lt"/>
                  <a:ea typeface="+mn-ea"/>
                  <a:cs typeface="Arial" panose="020B0604020202020204" pitchFamily="34" charset="0"/>
                  <a:sym typeface="Arial" panose="020B0604020202020204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 w="571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endParaRPr>
            </a:p>
          </p:txBody>
        </p:sp>
        <p:sp>
          <p:nvSpPr>
            <p:cNvPr id="24592" name="TextBox 24"/>
            <p:cNvSpPr txBox="1"/>
            <p:nvPr/>
          </p:nvSpPr>
          <p:spPr>
            <a:xfrm>
              <a:off x="912348" y="348028"/>
              <a:ext cx="10156390" cy="61555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just">
                <a:buClr>
                  <a:srgbClr val="000000"/>
                </a:buClr>
              </a:pPr>
              <a:r>
                <a:rPr sz="2400" dirty="0">
                  <a:solidFill>
                    <a:srgbClr val="0070C0"/>
                  </a:solidFill>
                  <a:latin typeface="Arial" panose="020B0604020202020204" pitchFamily="34" charset="0"/>
                </a:rPr>
                <a:t>Hai phép tính nào có cùng kết quả ?</a:t>
              </a:r>
              <a:endParaRPr sz="24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2" name="Picture 6" descr="F:\AAA-LÀM ẢNH SLIDE\Bai11-HĐ3-3(4)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1182688" y="736600"/>
            <a:ext cx="6416675" cy="35544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5603" name="Group 4"/>
          <p:cNvGrpSpPr/>
          <p:nvPr/>
        </p:nvGrpSpPr>
        <p:grpSpPr>
          <a:xfrm>
            <a:off x="85725" y="87313"/>
            <a:ext cx="3028950" cy="501650"/>
            <a:chOff x="518320" y="463060"/>
            <a:chExt cx="4027456" cy="669072"/>
          </a:xfrm>
        </p:grpSpPr>
        <p:sp>
          <p:nvSpPr>
            <p:cNvPr id="6" name="Oval 5"/>
            <p:cNvSpPr/>
            <p:nvPr/>
          </p:nvSpPr>
          <p:spPr>
            <a:xfrm>
              <a:off x="518320" y="463060"/>
              <a:ext cx="685668" cy="669072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0" i="0" u="none" strike="noStrike" kern="0" cap="none" spc="0" normalizeH="0" baseline="0" noProof="0" dirty="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+mn-lt"/>
                  <a:ea typeface="+mn-ea"/>
                  <a:cs typeface="Arial" panose="020B0604020202020204" pitchFamily="34" charset="0"/>
                  <a:sym typeface="Arial" panose="020B0604020202020204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 w="571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endParaRPr>
            </a:p>
          </p:txBody>
        </p:sp>
        <p:sp>
          <p:nvSpPr>
            <p:cNvPr id="25621" name="TextBox 6"/>
            <p:cNvSpPr txBox="1"/>
            <p:nvPr/>
          </p:nvSpPr>
          <p:spPr>
            <a:xfrm>
              <a:off x="1231075" y="489819"/>
              <a:ext cx="3314701" cy="61555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just">
                <a:buClr>
                  <a:srgbClr val="000000"/>
                </a:buClr>
              </a:pPr>
              <a:r>
                <a:rPr sz="2400" dirty="0">
                  <a:solidFill>
                    <a:srgbClr val="0070C0"/>
                  </a:solidFill>
                  <a:latin typeface="Arial" panose="020B0604020202020204" pitchFamily="34" charset="0"/>
                </a:rPr>
                <a:t>Số?</a:t>
              </a:r>
              <a:endParaRPr sz="24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9" name="Rounded Rectangle 78"/>
          <p:cNvSpPr/>
          <p:nvPr/>
        </p:nvSpPr>
        <p:spPr>
          <a:xfrm>
            <a:off x="2971800" y="3790950"/>
            <a:ext cx="2819400" cy="838200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3109913" y="3932238"/>
            <a:ext cx="546100" cy="5651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3</a:t>
            </a:r>
            <a:endParaRPr kumimoji="0" lang="en-US" sz="40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3659188" y="3932238"/>
            <a:ext cx="495300" cy="56515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-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4079875" y="3943350"/>
            <a:ext cx="544513" cy="56356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?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4627563" y="3943350"/>
            <a:ext cx="544513" cy="563563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=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5097463" y="3943350"/>
            <a:ext cx="544513" cy="56356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0</a:t>
            </a:r>
            <a:endParaRPr kumimoji="0" lang="en-US" sz="40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4079875" y="3943350"/>
            <a:ext cx="544513" cy="56356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rPr>
              <a:t>3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sym typeface="Arial" panose="020B0604020202020204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255838" y="1516063"/>
            <a:ext cx="1057275" cy="996950"/>
            <a:chOff x="5748932" y="1996137"/>
            <a:chExt cx="1056994" cy="997166"/>
          </a:xfrm>
        </p:grpSpPr>
        <p:pic>
          <p:nvPicPr>
            <p:cNvPr id="25618" name="Picture 7" descr="F:\AAA-LÀM ẢNH SLIDE\Bai11-HĐ3-3(1)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48932" y="1996137"/>
              <a:ext cx="1056994" cy="99716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619" name="Picture 7" descr="F:\AAA-LÀM ẢNH SLIDE\Bai11-HĐ3-3(1)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48932" y="1996137"/>
              <a:ext cx="1056994" cy="99716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3840163" y="1517650"/>
            <a:ext cx="1028700" cy="996950"/>
            <a:chOff x="7199238" y="1936466"/>
            <a:chExt cx="1028504" cy="997164"/>
          </a:xfrm>
        </p:grpSpPr>
        <p:pic>
          <p:nvPicPr>
            <p:cNvPr id="25616" name="Picture 8" descr="F:\AAA-LÀM ẢNH SLIDE\Bai11-HĐ3-3(2)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9238" y="1936466"/>
              <a:ext cx="1028504" cy="99716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617" name="Picture 8" descr="F:\AAA-LÀM ẢNH SLIDE\Bai11-HĐ3-3(2)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9238" y="1936466"/>
              <a:ext cx="1028504" cy="99716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0" name="Group 19"/>
          <p:cNvGrpSpPr/>
          <p:nvPr/>
        </p:nvGrpSpPr>
        <p:grpSpPr>
          <a:xfrm>
            <a:off x="3109913" y="1771650"/>
            <a:ext cx="1028700" cy="996950"/>
            <a:chOff x="6853549" y="2471724"/>
            <a:chExt cx="1028504" cy="997164"/>
          </a:xfrm>
        </p:grpSpPr>
        <p:pic>
          <p:nvPicPr>
            <p:cNvPr id="25614" name="Picture 9" descr="F:\AAA-LÀM ẢNH SLIDE\Bai11-HĐ3-3(3)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3549" y="2471724"/>
              <a:ext cx="1028504" cy="99716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615" name="Picture 9" descr="F:\AAA-LÀM ẢNH SLIDE\Bai11-HĐ3-3(3)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3549" y="2471724"/>
              <a:ext cx="1028504" cy="99716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4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78" grpId="0" animBg="1"/>
      <p:bldP spid="74" grpId="0"/>
      <p:bldP spid="72" grpId="0" animBg="1"/>
      <p:bldP spid="75" grpId="0"/>
      <p:bldP spid="73" grpId="0" animBg="1"/>
      <p:bldP spid="7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9" name="Google Shape;1039;p90"/>
          <p:cNvSpPr/>
          <p:nvPr/>
        </p:nvSpPr>
        <p:spPr>
          <a:xfrm rot="10800000" flipH="1">
            <a:off x="3597275" y="1773238"/>
            <a:ext cx="2081213" cy="20812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377" tIns="91377" rIns="91377" bIns="91377" anchor="ctr"/>
          <a:lstStyle/>
          <a:p>
            <a:pPr marL="0" marR="0" lvl="0" indent="0" algn="l" defTabSz="6864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459" name="Google Shape;1040;p90"/>
          <p:cNvSpPr>
            <a:spLocks noChangeArrowheads="1"/>
          </p:cNvSpPr>
          <p:nvPr/>
        </p:nvSpPr>
        <p:spPr bwMode="auto">
          <a:xfrm>
            <a:off x="6088063" y="1803400"/>
            <a:ext cx="2079625" cy="208121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lIns="91377" tIns="91377" rIns="91377" bIns="91377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Arial" panose="020B0604020202020204"/>
              <a:cs typeface="+mn-cs"/>
              <a:sym typeface="Arial" panose="020B0604020202020204"/>
            </a:endParaRPr>
          </a:p>
        </p:txBody>
      </p:sp>
      <p:sp>
        <p:nvSpPr>
          <p:cNvPr id="26628" name="Google Shape;1041;p90"/>
          <p:cNvSpPr/>
          <p:nvPr/>
        </p:nvSpPr>
        <p:spPr>
          <a:xfrm>
            <a:off x="1101725" y="1803400"/>
            <a:ext cx="2081213" cy="2081213"/>
          </a:xfrm>
          <a:prstGeom prst="ellipse">
            <a:avLst/>
          </a:prstGeom>
          <a:solidFill>
            <a:srgbClr val="FFC000"/>
          </a:solidFill>
          <a:ln w="9525">
            <a:noFill/>
          </a:ln>
        </p:spPr>
        <p:txBody>
          <a:bodyPr lIns="91377" tIns="91377" rIns="91377" bIns="91377" anchor="ctr" anchorCtr="0"/>
          <a:p>
            <a:pPr>
              <a:buClr>
                <a:srgbClr val="000000"/>
              </a:buClr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042" name="Google Shape;1042;p90"/>
          <p:cNvSpPr/>
          <p:nvPr/>
        </p:nvSpPr>
        <p:spPr>
          <a:xfrm>
            <a:off x="812800" y="1498600"/>
            <a:ext cx="2659063" cy="2660650"/>
          </a:xfrm>
          <a:prstGeom prst="blockArc">
            <a:avLst>
              <a:gd name="adj1" fmla="val 10800000"/>
              <a:gd name="adj2" fmla="val 21567105"/>
              <a:gd name="adj3" fmla="val 6316"/>
            </a:avLst>
          </a:prstGeom>
          <a:solidFill>
            <a:schemeClr val="accent1"/>
          </a:solidFill>
          <a:ln>
            <a:noFill/>
          </a:ln>
        </p:spPr>
        <p:txBody>
          <a:bodyPr spcFirstLastPara="1" lIns="91377" tIns="91377" rIns="91377" bIns="91377" anchor="ctr"/>
          <a:lstStyle/>
          <a:p>
            <a:pPr marL="0" marR="0" lvl="0" indent="0" algn="l" defTabSz="6864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630" name="Google Shape;1043;p90"/>
          <p:cNvSpPr>
            <a:spLocks noGrp="1"/>
          </p:cNvSpPr>
          <p:nvPr>
            <p:ph type="ctrTitle" idx="6"/>
          </p:nvPr>
        </p:nvSpPr>
        <p:spPr>
          <a:xfrm>
            <a:off x="1187450" y="280988"/>
            <a:ext cx="6769100" cy="946150"/>
          </a:xfrm>
          <a:ln/>
        </p:spPr>
        <p:txBody>
          <a:bodyPr vert="horz" wrap="square" lIns="91413" tIns="91413" rIns="91413" bIns="91413" anchor="t" anchorCtr="0"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Quicksand Light"/>
              <a:buNone/>
            </a:pPr>
            <a:r>
              <a:rPr sz="5400" b="1" dirty="0">
                <a:solidFill>
                  <a:srgbClr val="002060"/>
                </a:solidFill>
                <a:latin typeface="Arial-Rounded" panose="020B0500000000000000" pitchFamily="34" charset="0"/>
                <a:ea typeface="Quicksand"/>
                <a:cs typeface="Arial" panose="020B0604020202020204"/>
                <a:sym typeface="Quicksand"/>
              </a:rPr>
              <a:t>Dặn dò</a:t>
            </a:r>
            <a:endParaRPr sz="5400" b="1" dirty="0">
              <a:solidFill>
                <a:srgbClr val="002060"/>
              </a:solidFill>
              <a:latin typeface="Arial-Rounded" panose="020B0500000000000000" pitchFamily="34" charset="0"/>
              <a:ea typeface="Quicksand"/>
              <a:cs typeface="Arial" panose="020B0604020202020204"/>
              <a:sym typeface="Quicksand"/>
            </a:endParaRPr>
          </a:p>
        </p:txBody>
      </p:sp>
      <p:sp>
        <p:nvSpPr>
          <p:cNvPr id="26631" name="Google Shape;1044;p90"/>
          <p:cNvSpPr>
            <a:spLocks noGrp="1"/>
          </p:cNvSpPr>
          <p:nvPr>
            <p:ph type="ctrTitle" idx="3"/>
          </p:nvPr>
        </p:nvSpPr>
        <p:spPr>
          <a:xfrm>
            <a:off x="3702050" y="2098675"/>
            <a:ext cx="1968500" cy="1428750"/>
          </a:xfrm>
          <a:ln/>
        </p:spPr>
        <p:txBody>
          <a:bodyPr vert="horz" wrap="square" lIns="91413" tIns="91413" rIns="91413" bIns="91413" anchor="t" anchorCtr="0"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33140B"/>
              </a:buClr>
              <a:buFont typeface="Fira Sans Condensed Medium"/>
              <a:buNone/>
            </a:pPr>
            <a:r>
              <a:rPr sz="2800" dirty="0">
                <a:solidFill>
                  <a:srgbClr val="002060"/>
                </a:solidFill>
                <a:latin typeface="Arial-Rounded" panose="020B0500000000000000" pitchFamily="34" charset="0"/>
                <a:ea typeface="Arial" panose="020B0604020202020204"/>
                <a:cs typeface="Arial" panose="020B0604020202020204"/>
                <a:sym typeface="Quicksand Light"/>
              </a:rPr>
              <a:t>Thực hành lại các bài tập</a:t>
            </a:r>
            <a:endParaRPr sz="2800" dirty="0">
              <a:solidFill>
                <a:srgbClr val="002060"/>
              </a:solidFill>
              <a:latin typeface="Arial-Rounded" panose="020B0500000000000000" pitchFamily="34" charset="0"/>
              <a:ea typeface="Arial" panose="020B0604020202020204"/>
              <a:cs typeface="Arial" panose="020B0604020202020204"/>
              <a:sym typeface="Quicksand Light"/>
            </a:endParaRPr>
          </a:p>
        </p:txBody>
      </p:sp>
      <p:sp>
        <p:nvSpPr>
          <p:cNvPr id="1045" name="Google Shape;1045;p90"/>
          <p:cNvSpPr/>
          <p:nvPr/>
        </p:nvSpPr>
        <p:spPr>
          <a:xfrm rot="10800000" flipH="1">
            <a:off x="3308350" y="1498600"/>
            <a:ext cx="2660650" cy="2660650"/>
          </a:xfrm>
          <a:prstGeom prst="blockArc">
            <a:avLst>
              <a:gd name="adj1" fmla="val 10714166"/>
              <a:gd name="adj2" fmla="val 3315"/>
              <a:gd name="adj3" fmla="val 6140"/>
            </a:avLst>
          </a:prstGeom>
          <a:solidFill>
            <a:schemeClr val="accent1"/>
          </a:solidFill>
          <a:ln>
            <a:noFill/>
          </a:ln>
        </p:spPr>
        <p:txBody>
          <a:bodyPr spcFirstLastPara="1" lIns="91377" tIns="91377" rIns="91377" bIns="91377" anchor="ctr"/>
          <a:lstStyle/>
          <a:p>
            <a:pPr marL="0" marR="0" lvl="0" indent="0" algn="l" defTabSz="6864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6" name="Google Shape;1046;p90"/>
          <p:cNvSpPr/>
          <p:nvPr/>
        </p:nvSpPr>
        <p:spPr>
          <a:xfrm>
            <a:off x="5797550" y="1498600"/>
            <a:ext cx="2660650" cy="2660650"/>
          </a:xfrm>
          <a:prstGeom prst="blockArc">
            <a:avLst>
              <a:gd name="adj1" fmla="val 10800000"/>
              <a:gd name="adj2" fmla="val 21567105"/>
              <a:gd name="adj3" fmla="val 6316"/>
            </a:avLst>
          </a:prstGeom>
          <a:solidFill>
            <a:schemeClr val="accent1"/>
          </a:solidFill>
          <a:ln>
            <a:noFill/>
          </a:ln>
        </p:spPr>
        <p:txBody>
          <a:bodyPr spcFirstLastPara="1" lIns="91377" tIns="91377" rIns="91377" bIns="91377" anchor="ctr"/>
          <a:lstStyle/>
          <a:p>
            <a:pPr marL="0" marR="0" lvl="0" indent="0" algn="l" defTabSz="6864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634" name="Google Shape;1049;p90"/>
          <p:cNvSpPr>
            <a:spLocks noGrp="1"/>
          </p:cNvSpPr>
          <p:nvPr>
            <p:ph type="ctrTitle"/>
          </p:nvPr>
        </p:nvSpPr>
        <p:spPr>
          <a:xfrm>
            <a:off x="1247775" y="2608263"/>
            <a:ext cx="1789113" cy="993775"/>
          </a:xfrm>
          <a:ln/>
        </p:spPr>
        <p:txBody>
          <a:bodyPr vert="horz" wrap="square" lIns="91413" tIns="91413" rIns="91413" bIns="91413" anchor="b" anchorCtr="0"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33140B"/>
              </a:buClr>
              <a:buFont typeface="Fira Sans Condensed Medium"/>
              <a:buNone/>
            </a:pPr>
            <a:r>
              <a:rPr sz="2800" dirty="0">
                <a:solidFill>
                  <a:srgbClr val="002060"/>
                </a:solidFill>
                <a:latin typeface="Arial-Rounded" panose="020B0500000000000000" pitchFamily="34" charset="0"/>
                <a:ea typeface="Arial" panose="020B0604020202020204"/>
                <a:cs typeface="Arial" panose="020B0604020202020204"/>
                <a:sym typeface="Quicksand Light"/>
              </a:rPr>
              <a:t>Xem lại nội dung bài đã học</a:t>
            </a:r>
            <a:endParaRPr sz="2800" dirty="0">
              <a:solidFill>
                <a:srgbClr val="002060"/>
              </a:solidFill>
              <a:latin typeface="Arial-Rounded" panose="020B0500000000000000" pitchFamily="34" charset="0"/>
              <a:ea typeface="Arial" panose="020B0604020202020204"/>
              <a:cs typeface="Arial" panose="020B0604020202020204"/>
              <a:sym typeface="Quicksand Light"/>
            </a:endParaRPr>
          </a:p>
        </p:txBody>
      </p:sp>
      <p:sp>
        <p:nvSpPr>
          <p:cNvPr id="26635" name="Google Shape;1051;p90"/>
          <p:cNvSpPr>
            <a:spLocks noGrp="1"/>
          </p:cNvSpPr>
          <p:nvPr>
            <p:ph type="ctrTitle" idx="5"/>
          </p:nvPr>
        </p:nvSpPr>
        <p:spPr>
          <a:xfrm>
            <a:off x="5937250" y="2228850"/>
            <a:ext cx="2381250" cy="993775"/>
          </a:xfrm>
          <a:ln/>
        </p:spPr>
        <p:txBody>
          <a:bodyPr vert="horz" wrap="square" lIns="91413" tIns="91413" rIns="91413" bIns="91413" anchor="b" anchorCtr="0"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33140B"/>
              </a:buClr>
              <a:buFont typeface="Fira Sans Condensed Medium"/>
              <a:buNone/>
            </a:pPr>
            <a:r>
              <a:rPr sz="2800" dirty="0">
                <a:solidFill>
                  <a:srgbClr val="002060"/>
                </a:solidFill>
                <a:latin typeface="Arial-Rounded" panose="020B0500000000000000" pitchFamily="34" charset="0"/>
                <a:ea typeface="Arial" panose="020B0604020202020204"/>
                <a:cs typeface="Arial" panose="020B0604020202020204"/>
                <a:sym typeface="Quicksand Light"/>
              </a:rPr>
              <a:t>Xem trước </a:t>
            </a:r>
            <a:br>
              <a:rPr sz="2800" dirty="0">
                <a:solidFill>
                  <a:srgbClr val="002060"/>
                </a:solidFill>
                <a:latin typeface="Arial-Rounded" panose="020B0500000000000000" pitchFamily="34" charset="0"/>
                <a:ea typeface="Arial" panose="020B0604020202020204"/>
                <a:cs typeface="Arial" panose="020B0604020202020204"/>
                <a:sym typeface="Quicksand Light"/>
              </a:rPr>
            </a:br>
            <a:r>
              <a:rPr sz="2800" dirty="0">
                <a:solidFill>
                  <a:srgbClr val="002060"/>
                </a:solidFill>
                <a:latin typeface="Arial-Rounded" panose="020B0500000000000000" pitchFamily="34" charset="0"/>
                <a:ea typeface="Arial" panose="020B0604020202020204"/>
                <a:cs typeface="Arial" panose="020B0604020202020204"/>
                <a:sym typeface="Quicksand Light"/>
              </a:rPr>
              <a:t>bài </a:t>
            </a:r>
            <a:r>
              <a:rPr sz="2800" dirty="0">
                <a:solidFill>
                  <a:srgbClr val="00206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Quicksand Light"/>
              </a:rPr>
              <a:t>11</a:t>
            </a:r>
            <a:r>
              <a:rPr sz="2800" dirty="0">
                <a:solidFill>
                  <a:srgbClr val="002060"/>
                </a:solidFill>
                <a:latin typeface="Arial-Rounded" panose="020B0500000000000000" pitchFamily="34" charset="0"/>
                <a:ea typeface="Arial" panose="020B0604020202020204"/>
                <a:cs typeface="Arial" panose="020B0604020202020204"/>
                <a:sym typeface="Quicksand Light"/>
              </a:rPr>
              <a:t> (Tiết 5)</a:t>
            </a:r>
            <a:endParaRPr sz="2800" dirty="0">
              <a:solidFill>
                <a:srgbClr val="002060"/>
              </a:solidFill>
              <a:latin typeface="Arial-Rounded" panose="020B0500000000000000" pitchFamily="34" charset="0"/>
              <a:ea typeface="Arial" panose="020B0604020202020204"/>
              <a:cs typeface="Arial" panose="020B0604020202020204"/>
              <a:sym typeface="Quicksand Light"/>
            </a:endParaRPr>
          </a:p>
        </p:txBody>
      </p:sp>
      <p:pic>
        <p:nvPicPr>
          <p:cNvPr id="26636" name="Picture 4"/>
          <p:cNvPicPr>
            <a:picLocks noChangeAspect="1"/>
          </p:cNvPicPr>
          <p:nvPr/>
        </p:nvPicPr>
        <p:blipFill>
          <a:blip r:embed="rId1"/>
          <a:srcRect l="22482" t="28300" r="19592" b="36795"/>
          <a:stretch>
            <a:fillRect/>
          </a:stretch>
        </p:blipFill>
        <p:spPr>
          <a:xfrm>
            <a:off x="1023938" y="3778250"/>
            <a:ext cx="2166937" cy="14049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7" name="Picture 21"/>
          <p:cNvPicPr>
            <a:picLocks noChangeAspect="1"/>
          </p:cNvPicPr>
          <p:nvPr/>
        </p:nvPicPr>
        <p:blipFill>
          <a:blip r:embed="rId1"/>
          <a:srcRect l="64442" t="3790" r="4218" b="70509"/>
          <a:stretch>
            <a:fillRect/>
          </a:stretch>
        </p:blipFill>
        <p:spPr>
          <a:xfrm>
            <a:off x="5381625" y="1143000"/>
            <a:ext cx="1173163" cy="1035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8" name="Picture 22"/>
          <p:cNvPicPr>
            <a:picLocks noChangeAspect="1"/>
          </p:cNvPicPr>
          <p:nvPr/>
        </p:nvPicPr>
        <p:blipFill>
          <a:blip r:embed="rId1"/>
          <a:srcRect l="18282" t="67119" r="19424" b="10170"/>
          <a:stretch>
            <a:fillRect/>
          </a:stretch>
        </p:blipFill>
        <p:spPr>
          <a:xfrm>
            <a:off x="3467100" y="4184650"/>
            <a:ext cx="2330450" cy="914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9" name="Picture 23"/>
          <p:cNvPicPr>
            <a:picLocks noChangeAspect="1"/>
          </p:cNvPicPr>
          <p:nvPr/>
        </p:nvPicPr>
        <p:blipFill>
          <a:blip r:embed="rId1"/>
          <a:srcRect l="-150" t="5128" r="56093" b="72638"/>
          <a:stretch>
            <a:fillRect/>
          </a:stretch>
        </p:blipFill>
        <p:spPr>
          <a:xfrm>
            <a:off x="1192213" y="695325"/>
            <a:ext cx="1647825" cy="895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40" name="Picture 24"/>
          <p:cNvPicPr>
            <a:picLocks noChangeAspect="1"/>
          </p:cNvPicPr>
          <p:nvPr/>
        </p:nvPicPr>
        <p:blipFill>
          <a:blip r:embed="rId2"/>
          <a:srcRect l="19592" t="28300" r="22482" b="36795"/>
          <a:stretch>
            <a:fillRect/>
          </a:stretch>
        </p:blipFill>
        <p:spPr>
          <a:xfrm>
            <a:off x="6072188" y="3778250"/>
            <a:ext cx="2166937" cy="1404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Picture 4"/>
          <p:cNvPicPr>
            <a:picLocks noChangeAspect="1"/>
          </p:cNvPicPr>
          <p:nvPr/>
        </p:nvPicPr>
        <p:blipFill>
          <a:blip r:embed="rId1"/>
          <a:srcRect t="3999" b="21802"/>
          <a:stretch>
            <a:fillRect/>
          </a:stretch>
        </p:blipFill>
        <p:spPr>
          <a:xfrm>
            <a:off x="-38100" y="0"/>
            <a:ext cx="9182100" cy="5300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Picture 2" descr="Tree Cartoon Wallpapers - Top Free Tree Cartoon Backgrounds -  WallpaperAcces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463" y="228600"/>
            <a:ext cx="4464050" cy="4692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Picture 8" descr="Star Sparkling Sticker for iOS &amp;amp; Android | GIPH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0700" y="1157288"/>
            <a:ext cx="925513" cy="923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9" name="Picture 10" descr="Sapphire&amp;#39;s Profile - MyDramaLis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700" y="-80962"/>
            <a:ext cx="1911350" cy="2170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Picture 10" descr="Sapphire&amp;#39;s Profile - MyDramaLis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525" y="595313"/>
            <a:ext cx="1911350" cy="2170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1" name="Picture 10" descr="Sapphire&amp;#39;s Profile - MyDramaLis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196160">
            <a:off x="5381625" y="1762125"/>
            <a:ext cx="1906588" cy="2174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2" name="Picture 4" descr="How to draw cartoon star fruit Archives - How to draw step by ste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4000" y="2400300"/>
            <a:ext cx="1123950" cy="900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3" name="Picture 4" descr="How to draw cartoon star fruit Archives - How to draw step by step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3288" y="2765425"/>
            <a:ext cx="1123950" cy="900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4" name="Picture 12" descr="Bird GIFs - Get the best GIF on GIPHY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6638" y="134938"/>
            <a:ext cx="2582862" cy="1873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Cloud Callout 10"/>
          <p:cNvSpPr/>
          <p:nvPr/>
        </p:nvSpPr>
        <p:spPr>
          <a:xfrm>
            <a:off x="0" y="1647825"/>
            <a:ext cx="2670175" cy="1528763"/>
          </a:xfrm>
          <a:prstGeom prst="cloudCallout">
            <a:avLst>
              <a:gd name="adj1" fmla="val 61523"/>
              <a:gd name="adj2" fmla="val -617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sym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Arial" panose="020B0604020202020204" pitchFamily="34" charset="0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Arial" panose="020B0604020202020204" pitchFamily="34" charset="0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Arial" panose="020B0604020202020204" pitchFamily="34" charset="0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lvl="0" algn="ctr" eaLnBrk="1" hangingPunct="1">
              <a:buClr>
                <a:srgbClr val="000000"/>
              </a:buClr>
            </a:pPr>
            <a:r>
              <a:rPr sz="2700" b="1" dirty="0">
                <a:solidFill>
                  <a:srgbClr val="FFFF00"/>
                </a:solidFill>
                <a:latin typeface="UTM Cookies"/>
              </a:rPr>
              <a:t>ĂN KHẾ </a:t>
            </a:r>
            <a:endParaRPr sz="2700" b="1" dirty="0">
              <a:solidFill>
                <a:srgbClr val="FFFF00"/>
              </a:solidFill>
              <a:latin typeface="UTM Cookies"/>
            </a:endParaRPr>
          </a:p>
          <a:p>
            <a:pPr lvl="0" algn="ctr" eaLnBrk="1" hangingPunct="1">
              <a:buClr>
                <a:srgbClr val="000000"/>
              </a:buClr>
            </a:pPr>
            <a:r>
              <a:rPr sz="2700" b="1" dirty="0">
                <a:solidFill>
                  <a:srgbClr val="FFFF00"/>
                </a:solidFill>
                <a:latin typeface="UTM Cookies"/>
              </a:rPr>
              <a:t>TRẢ VÀNG</a:t>
            </a:r>
            <a:endParaRPr sz="2700" b="1" dirty="0">
              <a:solidFill>
                <a:srgbClr val="FFFF00"/>
              </a:solidFill>
              <a:latin typeface="UTM Cookies"/>
            </a:endParaRPr>
          </a:p>
        </p:txBody>
      </p:sp>
      <p:pic>
        <p:nvPicPr>
          <p:cNvPr id="11276" name="Nhac-chuong-bao-thuc-nhe-nhang-www_nhacchuongvui_com.mp3">
            <a:hlinkClick r:id="" action="ppaction://media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8488" y="2073275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9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5413" y="2849563"/>
            <a:ext cx="1863725" cy="2141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8" name="Picture 17" descr="Welcome to Basky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575" y="3970338"/>
            <a:ext cx="1851025" cy="971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2" name="khế 1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52888" y="1612900"/>
            <a:ext cx="627062" cy="787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3" name="khế 2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59488" y="765175"/>
            <a:ext cx="633412" cy="7826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4" name="khế 2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31025" y="1616075"/>
            <a:ext cx="631825" cy="781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5" name="khế 4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35588" y="1689100"/>
            <a:ext cx="631825" cy="7826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6" name="khế 5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59488" y="2284413"/>
            <a:ext cx="633412" cy="7826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8" name="Picture 24" descr="Cartoon gold stacked pile Royalty Free Vector Image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76550" y="1485900"/>
            <a:ext cx="693738" cy="74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" name="Picture 24" descr="Cartoon gold stacked pile Royalty Free Vector Image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990850" y="1085850"/>
            <a:ext cx="693738" cy="74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" name="Picture 24" descr="Cartoon gold stacked pile Royalty Free Vector Image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19425" y="1136650"/>
            <a:ext cx="693738" cy="74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" name="Picture 24" descr="Cartoon gold stacked pile Royalty Free Vector Image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32125" y="1160463"/>
            <a:ext cx="693738" cy="74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" name="Picture 24" descr="Cartoon gold stacked pile Royalty Free Vector Image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44825" y="1458913"/>
            <a:ext cx="692150" cy="74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89" name="Picture 2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09575" y="4270375"/>
            <a:ext cx="1851025" cy="681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2" name="Picture 28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606675" y="2844800"/>
            <a:ext cx="1568450" cy="2212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8966E-6 -4.85549E-6 C -0.00718 0.00486 -0.01214 0.01295 -0.01788 0.02128 C -0.02101 0.02567 -0.02154 0.02428 -0.02389 0.0296 C -0.02871 0.04024 -0.03511 0.05573 -0.04177 0.06336 C -0.0462 0.07561 -0.05247 0.0837 -0.05847 0.09295 C -0.06317 0.10012 -0.06643 0.10821 -0.07139 0.11422 C -0.07283 0.11769 -0.07426 0.12209 -0.07622 0.12486 C -0.07935 0.12925 -0.08575 0.13735 -0.08575 0.13758 C -0.08914 0.14659 -0.09489 0.15469 -0.10011 0.1607 C -0.10298 0.16787 -0.10637 0.17526 -0.10963 0.18174 C -0.11146 0.18544 -0.11407 0.18821 -0.11564 0.19237 C -0.1172 0.19654 -0.12034 0.20509 -0.12034 0.20532 C -0.12073 0.20787 -0.1206 0.2111 -0.12151 0.21365 C -0.12229 0.21573 -0.12412 0.21596 -0.12516 0.21781 C -0.12778 0.2222 -0.1296 0.22798 -0.13234 0.23261 C -0.13521 0.2481 -0.13287 0.24209 -0.13822 0.25157 C -0.1407 0.26405 -0.14435 0.27376 -0.14787 0.28532 C -0.15075 0.3059 -0.14827 0.29781 -0.15375 0.31076 C -0.15466 0.31561 -0.15479 0.32116 -0.15623 0.32555 C -0.15701 0.3281 -0.15884 0.32948 -0.15975 0.33203 C -0.16341 0.34128 -0.16393 0.35122 -0.17045 0.35515 C -0.17241 0.35862 -0.17489 0.36162 -0.17646 0.36579 C -0.17724 0.36787 -0.17776 0.37041 -0.17881 0.37203 C -0.18102 0.3755 -0.18598 0.38058 -0.18598 0.38081 C -0.18703 0.39584 -0.18677 0.39816 -0.19186 0.4081 C -0.19368 0.4229 -0.19525 0.43399 -0.19786 0.4481 C -0.19864 0.45226 -0.19943 0.45665 -0.20021 0.46081 C -0.2006 0.4629 -0.20139 0.46729 -0.20139 0.46752 C -0.20256 0.47492 -0.2237 0.54405 -0.22475 0.55029 " pathEditMode="relative" rAng="0" ptsTypes="fffffffffffffffffffffffffffff">
                                      <p:cBhvr>
                                        <p:cTn id="24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00" y="2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-4.81481E-6 C -0.00365 0.00487 -0.0086 0.01297 -0.01434 0.0213 C -0.01747 0.0257 -0.01799 0.02431 -0.02034 0.02963 C -0.02517 0.04028 -0.03156 0.05579 -0.03821 0.06343 C -0.04264 0.0757 -0.0489 0.0838 -0.0549 0.09306 C -0.0596 0.10024 -0.06286 0.10811 -0.06781 0.11413 C -0.06925 0.1176 -0.07068 0.122 -0.07264 0.12477 C -0.07577 0.12917 -0.08229 0.13727 -0.08229 0.1375 C -0.08568 0.14653 -0.09142 0.15463 -0.09663 0.16065 C -0.0995 0.16783 -0.10289 0.17524 -0.10615 0.18172 C -0.10798 0.18542 -0.11059 0.1882 -0.11215 0.19237 C -0.11372 0.19653 -0.11685 0.2051 -0.11685 0.20533 C -0.11724 0.20788 -0.11711 0.21112 -0.11802 0.21366 C -0.1188 0.21575 -0.12063 0.21598 -0.12167 0.21783 C -0.12428 0.22223 -0.12611 0.22801 -0.12884 0.23264 C -0.13171 0.24815 -0.12937 0.24213 -0.13471 0.25163 C -0.13719 0.26413 -0.14084 0.27385 -0.14436 0.28542 C -0.14723 0.30579 -0.14476 0.29792 -0.15023 0.31065 C -0.15115 0.31551 -0.15128 0.32107 -0.15271 0.32547 C -0.15349 0.32801 -0.15532 0.3294 -0.15623 0.33195 C -0.15988 0.34121 -0.1604 0.35116 -0.16693 0.3551 C -0.16888 0.35857 -0.17136 0.36158 -0.17292 0.36575 C -0.17371 0.36783 -0.17423 0.37038 -0.17527 0.372 C -0.17749 0.37547 -0.18244 0.38056 -0.18244 0.38079 C -0.18349 0.39584 -0.18323 0.39815 -0.18831 0.40811 C -0.19014 0.42292 -0.1917 0.43403 -0.19431 0.44815 C -0.19509 0.45232 -0.19588 0.45672 -0.19666 0.46088 C -0.19705 0.46297 -0.19783 0.46737 -0.19783 0.4676 C -0.19901 0.475 -0.1887 0.59352 -0.18975 0.59977 " pathEditMode="relative" rAng="0" ptsTypes="fffffffffffffffffffffffffffff">
                                      <p:cBhvr>
                                        <p:cTn id="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00" y="3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796E-6 2.96296E-6 C -0.00639 0.00301 -0.01135 0.0081 -0.01748 0.01203 C -0.02414 0.03032 -0.01553 0.00902 -0.02414 0.02384 C -0.02662 0.02824 -0.02845 0.03379 -0.03093 0.03819 C -0.03275 0.04791 -0.0351 0.0493 -0.04032 0.05254 C -0.04228 0.05787 -0.04384 0.06296 -0.04698 0.06666 C -0.04815 0.06805 -0.04972 0.06805 -0.05102 0.06921 C -0.05494 0.07315 -0.06342 0.08171 -0.06707 0.08819 C -0.06981 0.09305 -0.07203 0.09884 -0.07516 0.10254 C -0.0779 0.10578 -0.08326 0.11203 -0.08326 0.11227 C -0.08587 0.12615 -0.08247 0.11296 -0.08861 0.12384 C -0.08978 0.12592 -0.09004 0.12893 -0.09122 0.13102 C -0.09369 0.13541 -0.09683 0.13842 -0.09931 0.14282 C -0.10218 0.1581 -0.10792 0.15602 -0.11562 0.15949 C -0.11836 0.16088 -0.1224 0.16458 -0.12488 0.16666 C -0.13363 0.18264 -0.12306 0.16597 -0.13558 0.17615 C -0.14681 0.18518 -0.14107 0.18541 -0.15307 0.19051 C -0.15881 0.20092 -0.16442 0.20671 -0.17186 0.21203 C -0.17278 0.21527 -0.1733 0.21875 -0.17447 0.22152 C -0.17552 0.2243 -0.17747 0.22592 -0.17852 0.2287 C -0.1793 0.23078 -0.17917 0.23379 -0.17982 0.23588 C -0.18139 0.24074 -0.18413 0.24467 -0.18517 0.25 C -0.18844 0.26713 -0.18635 0.26018 -0.19065 0.27152 C -0.19261 0.28541 -0.19405 0.29652 -0.19731 0.30949 C -0.19809 0.31273 -0.19901 0.3162 -0.20005 0.31921 C -0.20175 0.32407 -0.2054 0.33333 -0.2054 0.33356 C -0.20866 0.35115 -0.20671 0.34328 -0.21075 0.35717 C -0.21219 0.36782 -0.21271 0.37268 -0.21884 0.37615 C -0.22119 0.38935 -0.22263 0.40277 -0.2268 0.41435 C -0.22811 0.42315 -0.23085 0.4294 -0.23215 0.43819 C -0.23502 0.45671 -0.23555 0.47338 -0.24024 0.49051 C -0.24207 0.49722 -0.2405 0.50602 -0.24298 0.51203 C -0.24403 0.51458 -0.24651 0.51365 -0.24833 0.51435 C -0.25055 0.52662 -0.25512 0.57338 -0.25656 0.58518 " pathEditMode="relative" rAng="0" ptsTypes="ffffffffffffffffffffffffffffffffff">
                                      <p:cBhvr>
                                        <p:cTn id="4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00" y="2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4455E-7 -7.40741E-6 C -0.00183 0.00161 -0.00379 0.00254 -0.00535 0.00486 C -0.01331 0.01666 -0.00274 0.00902 -0.01214 0.01435 C -0.01305 0.01666 -0.01357 0.01944 -0.01475 0.02152 C -0.01592 0.02361 -0.01775 0.02407 -0.01879 0.02615 C -0.02388 0.03634 -0.02206 0.0405 -0.02819 0.04536 C -0.0308 0.04745 -0.03354 0.04837 -0.03628 0.04999 C -0.03759 0.05069 -0.04033 0.05231 -0.04033 0.05231 C -0.04594 0.06782 -0.04476 0.08425 -0.05233 0.09768 C -0.05572 0.11435 -0.05116 0.09467 -0.05768 0.11203 C -0.05847 0.11411 -0.05833 0.11689 -0.05912 0.11898 C -0.06055 0.12268 -0.06264 0.12546 -0.06447 0.1287 C -0.0676 0.14004 -0.0693 0.14467 -0.07517 0.15231 C -0.08365 0.1824 -0.0723 0.14606 -0.08195 0.16666 C -0.08326 0.16944 -0.08339 0.17337 -0.08456 0.17615 C -0.08561 0.17893 -0.08731 0.18101 -0.08861 0.18333 C -0.09109 0.19675 -0.0954 0.20902 -0.10205 0.21666 C -0.10518 0.23379 -0.11523 0.24467 -0.12084 0.25948 C -0.12267 0.26967 -0.12672 0.27291 -0.13154 0.2787 C -0.13963 0.29907 -0.12841 0.27268 -0.13833 0.2905 C -0.1429 0.29884 -0.13937 0.29583 -0.14224 0.30486 C -0.14564 0.3155 -0.14916 0.32453 -0.15569 0.3287 C -0.16795 0.34976 -0.15373 0.32314 -0.16104 0.34282 C -0.16391 0.35046 -0.16874 0.35694 -0.17187 0.36435 C -0.18022 0.38356 -0.17343 0.3743 -0.18126 0.38333 C -0.19066 0.40925 -0.17657 0.37222 -0.18792 0.39536 C -0.19001 0.39953 -0.19144 0.40486 -0.19327 0.40948 C -0.19418 0.4118 -0.19601 0.41666 -0.19601 0.41666 C -0.19914 0.43425 -0.19666 0.42754 -0.20266 0.43819 C -0.20606 0.45555 -0.20684 0.46759 -0.21741 0.47384 C -0.22015 0.47708 -0.22446 0.47777 -0.2255 0.48333 C -0.2272 0.49282 -0.2255 0.48981 -0.23085 0.49282 C -0.23529 0.50439 -0.24403 0.5081 -0.25108 0.51435 C -0.25251 0.52245 -0.25499 0.52708 -0.25499 0.53564 " pathEditMode="relative" ptsTypes="fffffffffffffffffffffffffffffffffA">
                                      <p:cBhvr>
                                        <p:cTn id="6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2904E-6 1.48148E-6 C -0.00417 0.00741 -0.00665 0.01597 -0.0107 0.02384 C -0.01448 0.03125 -0.0197 0.03657 -0.02283 0.04514 C -0.02584 0.05347 -0.02884 0.05879 -0.03354 0.06435 C -0.03654 0.07199 -0.04006 0.07778 -0.04293 0.08565 C -0.04332 0.08889 -0.04345 0.09213 -0.04424 0.09514 C -0.04489 0.09768 -0.04645 0.09954 -0.04698 0.10231 C -0.05011 0.12083 -0.04711 0.12153 -0.05507 0.13565 C -0.05676 0.14514 -0.05911 0.15 -0.06303 0.15717 C -0.06485 0.17176 -0.06394 0.17986 -0.07112 0.18796 C -0.07477 0.19745 -0.07973 0.20463 -0.08456 0.2118 C -0.086 0.21389 -0.08743 0.21643 -0.08861 0.21898 C -0.08965 0.22106 -0.09004 0.2243 -0.09122 0.22616 C -0.09369 0.22986 -0.09657 0.23241 -0.09931 0.23565 C -0.10061 0.23727 -0.10335 0.24051 -0.10335 0.24074 C -0.1057 0.25301 -0.10348 0.24629 -0.11275 0.25717 C -0.11405 0.25879 -0.11679 0.2618 -0.11679 0.26204 C -0.11914 0.27454 -0.12097 0.26944 -0.12749 0.27384 C -0.13271 0.27731 -0.13676 0.28102 -0.14224 0.28333 C -0.14498 0.28819 -0.14681 0.29236 -0.15033 0.29514 C -0.15294 0.29722 -0.15842 0.3 -0.15842 0.30023 C -0.16025 0.30231 -0.16168 0.30602 -0.16377 0.30717 C -0.16925 0.31042 -0.17617 0.31042 -0.18256 0.31435 C -0.18583 0.32292 -0.18987 0.32523 -0.19457 0.33102 C -0.19653 0.34028 -0.19874 0.34537 -0.20266 0.35231 C -0.20462 0.36319 -0.20671 0.38565 -0.20671 0.38588 C -0.20723 0.39537 -0.20684 0.40717 -0.20945 0.41667 C -0.21349 0.43125 -0.20814 0.44282 -0.21101 0.45833 " pathEditMode="relative" rAng="0" ptsTypes="ffffffffffffffffffffffffffff">
                                      <p:cBhvr>
                                        <p:cTn id="7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00" y="2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1"/>
          <p:cNvPicPr>
            <a:picLocks noChangeAspect="1"/>
          </p:cNvPicPr>
          <p:nvPr/>
        </p:nvPicPr>
        <p:blipFill>
          <a:blip r:embed="rId1"/>
          <a:srcRect t="3999" b="21802"/>
          <a:stretch>
            <a:fillRect/>
          </a:stretch>
        </p:blipFill>
        <p:spPr>
          <a:xfrm>
            <a:off x="-38100" y="0"/>
            <a:ext cx="9182100" cy="5300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Picture 12" descr="Bird GIFs - Get the best GIF on GIPHY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738" y="57150"/>
            <a:ext cx="1717675" cy="1246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/>
          <p:nvPr/>
        </p:nvSpPr>
        <p:spPr>
          <a:xfrm>
            <a:off x="1192213" y="400050"/>
            <a:ext cx="6346825" cy="18288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9 – 3 = ?</a:t>
            </a:r>
            <a:endParaRPr kumimoji="0" lang="en-US" sz="54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27625" y="628650"/>
            <a:ext cx="1046163" cy="137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6</a:t>
            </a:r>
            <a:endParaRPr kumimoji="0" lang="en-US" sz="54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4" name="Picture 1"/>
          <p:cNvPicPr>
            <a:picLocks noChangeAspect="1"/>
          </p:cNvPicPr>
          <p:nvPr/>
        </p:nvPicPr>
        <p:blipFill>
          <a:blip r:embed="rId1"/>
          <a:srcRect t="3999" b="21802"/>
          <a:stretch>
            <a:fillRect/>
          </a:stretch>
        </p:blipFill>
        <p:spPr>
          <a:xfrm>
            <a:off x="-38100" y="0"/>
            <a:ext cx="9182100" cy="5300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Picture 12" descr="Bird GIFs - Get the best GIF on GIPHY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738" y="57150"/>
            <a:ext cx="1717675" cy="1246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/>
          <p:nvPr/>
        </p:nvSpPr>
        <p:spPr>
          <a:xfrm>
            <a:off x="1192213" y="400050"/>
            <a:ext cx="6346825" cy="18288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6 – 5 = ?</a:t>
            </a:r>
            <a:endParaRPr kumimoji="0" lang="en-US" sz="54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05400" y="666750"/>
            <a:ext cx="893763" cy="129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1</a:t>
            </a:r>
            <a:endParaRPr kumimoji="0" lang="en-US" sz="54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8" name="Picture 1"/>
          <p:cNvPicPr>
            <a:picLocks noChangeAspect="1"/>
          </p:cNvPicPr>
          <p:nvPr/>
        </p:nvPicPr>
        <p:blipFill>
          <a:blip r:embed="rId1"/>
          <a:srcRect t="3999" b="21802"/>
          <a:stretch>
            <a:fillRect/>
          </a:stretch>
        </p:blipFill>
        <p:spPr>
          <a:xfrm>
            <a:off x="-38100" y="0"/>
            <a:ext cx="9182100" cy="5300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Picture 12" descr="Bird GIFs - Get the best GIF on GIPHY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738" y="57150"/>
            <a:ext cx="1717675" cy="1246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/>
          <p:nvPr/>
        </p:nvSpPr>
        <p:spPr>
          <a:xfrm>
            <a:off x="1192213" y="400050"/>
            <a:ext cx="6346825" cy="18288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10 – 2 = ?</a:t>
            </a:r>
            <a:endParaRPr kumimoji="0" lang="en-US" sz="54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54638" y="666750"/>
            <a:ext cx="969963" cy="129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8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2" name="Picture 1"/>
          <p:cNvPicPr>
            <a:picLocks noChangeAspect="1"/>
          </p:cNvPicPr>
          <p:nvPr/>
        </p:nvPicPr>
        <p:blipFill>
          <a:blip r:embed="rId1"/>
          <a:srcRect t="3999" b="21802"/>
          <a:stretch>
            <a:fillRect/>
          </a:stretch>
        </p:blipFill>
        <p:spPr>
          <a:xfrm>
            <a:off x="-38100" y="0"/>
            <a:ext cx="9182100" cy="5300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Picture 12" descr="Bird GIFs - Get the best GIF on GIPHY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738" y="57150"/>
            <a:ext cx="1717675" cy="1246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/>
          <p:nvPr/>
        </p:nvSpPr>
        <p:spPr>
          <a:xfrm>
            <a:off x="1192213" y="400050"/>
            <a:ext cx="6346825" cy="18288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7 + 3 = ? </a:t>
            </a:r>
            <a:endParaRPr kumimoji="0" lang="en-US" sz="54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26038" y="633413"/>
            <a:ext cx="1198563" cy="137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10</a:t>
            </a:r>
            <a:endParaRPr kumimoji="0" lang="en-US" sz="54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6" name="Picture 1"/>
          <p:cNvPicPr>
            <a:picLocks noChangeAspect="1"/>
          </p:cNvPicPr>
          <p:nvPr/>
        </p:nvPicPr>
        <p:blipFill>
          <a:blip r:embed="rId1"/>
          <a:srcRect t="3999" b="21802"/>
          <a:stretch>
            <a:fillRect/>
          </a:stretch>
        </p:blipFill>
        <p:spPr>
          <a:xfrm>
            <a:off x="-38100" y="0"/>
            <a:ext cx="9182100" cy="5300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Picture 12" descr="Bird GIFs - Get the best GIF on GIPHY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738" y="57150"/>
            <a:ext cx="1717675" cy="1246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/>
          <p:nvPr/>
        </p:nvSpPr>
        <p:spPr>
          <a:xfrm>
            <a:off x="1192213" y="400050"/>
            <a:ext cx="6346825" cy="182880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10 – 5 = ?</a:t>
            </a:r>
            <a:endParaRPr kumimoji="0" lang="en-US" sz="54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16538" y="655638"/>
            <a:ext cx="1046163" cy="129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5</a:t>
            </a:r>
            <a:endParaRPr kumimoji="0" lang="en-US" sz="54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Rectangle 16"/>
          <p:cNvSpPr/>
          <p:nvPr/>
        </p:nvSpPr>
        <p:spPr>
          <a:xfrm>
            <a:off x="-32353" y="0"/>
            <a:ext cx="9176353" cy="1185863"/>
          </a:xfrm>
          <a:prstGeom prst="rect">
            <a:avLst/>
          </a:prstGeom>
          <a:solidFill>
            <a:srgbClr val="90D0EC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17413" name="Group 2"/>
          <p:cNvGrpSpPr/>
          <p:nvPr/>
        </p:nvGrpSpPr>
        <p:grpSpPr>
          <a:xfrm>
            <a:off x="533400" y="784225"/>
            <a:ext cx="8077200" cy="2246313"/>
            <a:chOff x="708819" y="914400"/>
            <a:chExt cx="10744200" cy="2995591"/>
          </a:xfrm>
        </p:grpSpPr>
        <p:grpSp>
          <p:nvGrpSpPr>
            <p:cNvPr id="17427" name="Group 10"/>
            <p:cNvGrpSpPr/>
            <p:nvPr/>
          </p:nvGrpSpPr>
          <p:grpSpPr>
            <a:xfrm>
              <a:off x="708819" y="1219200"/>
              <a:ext cx="10744200" cy="2690791"/>
              <a:chOff x="708819" y="438150"/>
              <a:chExt cx="10744200" cy="1676400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708819" y="438182"/>
                <a:ext cx="10744200" cy="1676368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860860" y="514681"/>
                <a:ext cx="10440119" cy="13716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Arial" panose="020B0604020202020204"/>
                </a:endParaRPr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10730826" y="914400"/>
              <a:ext cx="228061" cy="228639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10728715" y="1428838"/>
              <a:ext cx="228061" cy="228639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6" name="Rectangle 5"/>
            <p:cNvSpPr/>
            <p:nvPr/>
          </p:nvSpPr>
          <p:spPr>
            <a:xfrm>
              <a:off x="10792066" y="1073178"/>
              <a:ext cx="105584" cy="453043"/>
            </a:xfrm>
            <a:custGeom>
              <a:avLst/>
              <a:gdLst>
                <a:gd name="connsiteX0" fmla="*/ 0 w 104091"/>
                <a:gd name="connsiteY0" fmla="*/ 0 h 320492"/>
                <a:gd name="connsiteX1" fmla="*/ 104091 w 104091"/>
                <a:gd name="connsiteY1" fmla="*/ 0 h 320492"/>
                <a:gd name="connsiteX2" fmla="*/ 104091 w 104091"/>
                <a:gd name="connsiteY2" fmla="*/ 320492 h 320492"/>
                <a:gd name="connsiteX3" fmla="*/ 0 w 104091"/>
                <a:gd name="connsiteY3" fmla="*/ 320492 h 320492"/>
                <a:gd name="connsiteX4" fmla="*/ 0 w 104091"/>
                <a:gd name="connsiteY4" fmla="*/ 0 h 320492"/>
                <a:gd name="connsiteX0-1" fmla="*/ 0 w 104091"/>
                <a:gd name="connsiteY0-2" fmla="*/ 9708 h 330200"/>
                <a:gd name="connsiteX1-3" fmla="*/ 53181 w 104091"/>
                <a:gd name="connsiteY1-4" fmla="*/ 0 h 330200"/>
                <a:gd name="connsiteX2-5" fmla="*/ 104091 w 104091"/>
                <a:gd name="connsiteY2-6" fmla="*/ 9708 h 330200"/>
                <a:gd name="connsiteX3-7" fmla="*/ 104091 w 104091"/>
                <a:gd name="connsiteY3-8" fmla="*/ 330200 h 330200"/>
                <a:gd name="connsiteX4-9" fmla="*/ 0 w 104091"/>
                <a:gd name="connsiteY4-10" fmla="*/ 330200 h 330200"/>
                <a:gd name="connsiteX5" fmla="*/ 0 w 104091"/>
                <a:gd name="connsiteY5" fmla="*/ 9708 h 330200"/>
                <a:gd name="connsiteX0-11" fmla="*/ 0 w 104091"/>
                <a:gd name="connsiteY0-12" fmla="*/ 9708 h 340536"/>
                <a:gd name="connsiteX1-13" fmla="*/ 53181 w 104091"/>
                <a:gd name="connsiteY1-14" fmla="*/ 0 h 340536"/>
                <a:gd name="connsiteX2-15" fmla="*/ 104091 w 104091"/>
                <a:gd name="connsiteY2-16" fmla="*/ 9708 h 340536"/>
                <a:gd name="connsiteX3-17" fmla="*/ 104091 w 104091"/>
                <a:gd name="connsiteY3-18" fmla="*/ 330200 h 340536"/>
                <a:gd name="connsiteX4-19" fmla="*/ 46037 w 104091"/>
                <a:gd name="connsiteY4-20" fmla="*/ 340519 h 340536"/>
                <a:gd name="connsiteX5-21" fmla="*/ 0 w 104091"/>
                <a:gd name="connsiteY5-22" fmla="*/ 330200 h 340536"/>
                <a:gd name="connsiteX6" fmla="*/ 0 w 104091"/>
                <a:gd name="connsiteY6" fmla="*/ 9708 h 3405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" y="connsiteY6"/>
                </a:cxn>
              </a:cxnLst>
              <a:rect l="l" t="t" r="r" b="b"/>
              <a:pathLst>
                <a:path w="104091" h="340536">
                  <a:moveTo>
                    <a:pt x="0" y="9708"/>
                  </a:moveTo>
                  <a:cubicBezTo>
                    <a:pt x="16933" y="9647"/>
                    <a:pt x="36248" y="61"/>
                    <a:pt x="53181" y="0"/>
                  </a:cubicBezTo>
                  <a:lnTo>
                    <a:pt x="104091" y="9708"/>
                  </a:lnTo>
                  <a:lnTo>
                    <a:pt x="104091" y="330200"/>
                  </a:lnTo>
                  <a:cubicBezTo>
                    <a:pt x="84740" y="329671"/>
                    <a:pt x="65388" y="341048"/>
                    <a:pt x="46037" y="340519"/>
                  </a:cubicBezTo>
                  <a:lnTo>
                    <a:pt x="0" y="330200"/>
                  </a:lnTo>
                  <a:lnTo>
                    <a:pt x="0" y="970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7414" name="Group 17"/>
          <p:cNvGrpSpPr/>
          <p:nvPr/>
        </p:nvGrpSpPr>
        <p:grpSpPr>
          <a:xfrm>
            <a:off x="360363" y="157163"/>
            <a:ext cx="1774825" cy="1127125"/>
            <a:chOff x="1143000" y="742950"/>
            <a:chExt cx="3962400" cy="2521527"/>
          </a:xfrm>
        </p:grpSpPr>
        <p:sp>
          <p:nvSpPr>
            <p:cNvPr id="19" name="Cloud 18"/>
            <p:cNvSpPr/>
            <p:nvPr/>
          </p:nvSpPr>
          <p:spPr>
            <a:xfrm>
              <a:off x="1143000" y="742950"/>
              <a:ext cx="3962400" cy="2521527"/>
            </a:xfrm>
            <a:prstGeom prst="cloud">
              <a:avLst/>
            </a:prstGeom>
            <a:solidFill>
              <a:srgbClr val="FFCF37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20" name="Cloud 19"/>
            <p:cNvSpPr/>
            <p:nvPr/>
          </p:nvSpPr>
          <p:spPr>
            <a:xfrm>
              <a:off x="1280432" y="830406"/>
              <a:ext cx="3687536" cy="2346614"/>
            </a:xfrm>
            <a:prstGeom prst="cloud">
              <a:avLst/>
            </a:prstGeom>
            <a:solidFill>
              <a:srgbClr val="FFCF37"/>
            </a:solidFill>
            <a:ln w="38100"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3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 panose="020B0604020202020204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348962" y="73476"/>
            <a:ext cx="6004293" cy="946412"/>
          </a:xfrm>
          <a:prstGeom prst="rect">
            <a:avLst/>
          </a:prstGeom>
          <a:noFill/>
        </p:spPr>
        <p:txBody>
          <a:bodyPr lIns="68681" tIns="34340" rIns="68681" bIns="3434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000" b="1" kern="0" cap="none" spc="38" normalizeH="0" baseline="0" noProof="0"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PHÉP CỘNG, PHÉP TRỪ</a:t>
            </a:r>
            <a:endParaRPr kumimoji="0" lang="en-US" sz="2700" b="1" kern="0" cap="none" spc="38" normalizeH="0" baseline="0" noProof="0"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marR="0" defTabSz="9144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700" b="1" kern="0" cap="none" spc="38" normalizeH="0" baseline="0" noProof="0"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TRONG PHẠM VI 100</a:t>
            </a:r>
            <a:endParaRPr kumimoji="0" lang="en-US" sz="3000" b="1" kern="0" cap="none" spc="38" normalizeH="0" baseline="0" noProof="0"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22" name="Title 6"/>
          <p:cNvSpPr txBox="1"/>
          <p:nvPr/>
        </p:nvSpPr>
        <p:spPr>
          <a:xfrm rot="20980918">
            <a:off x="700080" y="1043695"/>
            <a:ext cx="1297878" cy="383290"/>
          </a:xfrm>
          <a:prstGeom prst="rect">
            <a:avLst/>
          </a:prstGeom>
        </p:spPr>
        <p:txBody>
          <a:bodyPr spcFirstLastPara="1" lIns="68681" tIns="34340" rIns="68681" bIns="34340" numCol="1" anchor="ctr">
            <a:prstTxWarp prst="textArchUp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panose="020B0604020202020204" pitchFamily="34" charset="0"/>
                <a:sym typeface="Arial" panose="020B0604020202020204"/>
              </a:rPr>
              <a:t>Chủ đề</a:t>
            </a:r>
            <a:b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panose="020B0604020202020204" pitchFamily="34" charset="0"/>
                <a:sym typeface="Arial" panose="020B0604020202020204"/>
              </a:rPr>
            </a:b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panose="020B0604020202020204" pitchFamily="34" charset="0"/>
                <a:sym typeface="Arial" panose="020B0604020202020204"/>
              </a:rPr>
              <a:t>3</a:t>
            </a:r>
            <a:endParaRPr kumimoji="0" lang="en-US" sz="2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1685925"/>
            <a:ext cx="8229600" cy="1084263"/>
          </a:xfrm>
          <a:prstGeom prst="rect">
            <a:avLst/>
          </a:prstGeom>
          <a:noFill/>
          <a:ln w="9525">
            <a:noFill/>
          </a:ln>
        </p:spPr>
        <p:txBody>
          <a:bodyPr lIns="68681" tIns="34340" rIns="68681" bIns="34340">
            <a:spAutoFit/>
          </a:bodyPr>
          <a:p>
            <a:pPr algn="ctr">
              <a:buClr>
                <a:srgbClr val="000000"/>
              </a:buClr>
            </a:pPr>
            <a:r>
              <a:rPr sz="3300" b="1" dirty="0">
                <a:solidFill>
                  <a:srgbClr val="0070C0"/>
                </a:solidFill>
                <a:latin typeface="Arial" panose="020B0604020202020204" pitchFamily="34" charset="0"/>
              </a:rPr>
              <a:t>PHÉP TRỪ TRONG PHẠM VI 10</a:t>
            </a:r>
            <a:endParaRPr sz="33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>
              <a:buClr>
                <a:srgbClr val="000000"/>
              </a:buClr>
            </a:pPr>
            <a:r>
              <a:rPr sz="3300" b="1" dirty="0">
                <a:solidFill>
                  <a:srgbClr val="0070C0"/>
                </a:solidFill>
                <a:latin typeface="Arial" panose="020B0604020202020204" pitchFamily="34" charset="0"/>
              </a:rPr>
              <a:t>(Tiết 4)</a:t>
            </a:r>
            <a:endParaRPr sz="33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52713" y="1085850"/>
            <a:ext cx="3838575" cy="577850"/>
          </a:xfrm>
          <a:prstGeom prst="rect">
            <a:avLst/>
          </a:prstGeom>
          <a:noFill/>
          <a:ln w="9525">
            <a:noFill/>
          </a:ln>
        </p:spPr>
        <p:txBody>
          <a:bodyPr lIns="68681" tIns="34340" rIns="68681" bIns="34340">
            <a:spAutoFit/>
          </a:bodyPr>
          <a:p>
            <a:pPr algn="ctr">
              <a:buClr>
                <a:srgbClr val="000000"/>
              </a:buClr>
            </a:pPr>
            <a:r>
              <a:rPr sz="3300" b="1" dirty="0">
                <a:latin typeface="Arial" panose="020B0604020202020204" pitchFamily="34" charset="0"/>
              </a:rPr>
              <a:t>Bài 11</a:t>
            </a:r>
            <a:endParaRPr sz="3300" b="1" dirty="0">
              <a:latin typeface="Arial" panose="020B0604020202020204" pitchFamily="34" charset="0"/>
            </a:endParaRPr>
          </a:p>
        </p:txBody>
      </p:sp>
      <p:pic>
        <p:nvPicPr>
          <p:cNvPr id="17419" name="Picture 25"/>
          <p:cNvPicPr>
            <a:picLocks noChangeAspect="1"/>
          </p:cNvPicPr>
          <p:nvPr/>
        </p:nvPicPr>
        <p:blipFill>
          <a:blip r:embed="rId1"/>
          <a:srcRect t="26283" b="21526"/>
          <a:stretch>
            <a:fillRect/>
          </a:stretch>
        </p:blipFill>
        <p:spPr>
          <a:xfrm>
            <a:off x="2738438" y="3267075"/>
            <a:ext cx="3214687" cy="1673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TextBox 27"/>
          <p:cNvSpPr txBox="1"/>
          <p:nvPr/>
        </p:nvSpPr>
        <p:spPr>
          <a:xfrm>
            <a:off x="6019800" y="4629150"/>
            <a:ext cx="3090863" cy="461963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marR="0" defTabSz="6870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kern="0" cap="none" spc="0" normalizeH="0" baseline="0" noProof="0" dirty="0" err="1">
                <a:solidFill>
                  <a:srgbClr val="00206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Sách</a:t>
            </a:r>
            <a:r>
              <a:rPr kumimoji="0" lang="en-US" sz="2400" kern="0" cap="none" spc="0" normalizeH="0" baseline="0" noProof="0" dirty="0">
                <a:solidFill>
                  <a:srgbClr val="00206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kumimoji="0" lang="en-US" sz="2400" b="1" kern="0" cap="none" spc="0" normalizeH="0" baseline="0" noProof="0" dirty="0" err="1">
                <a:solidFill>
                  <a:srgbClr val="FF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Toán</a:t>
            </a:r>
            <a:r>
              <a:rPr kumimoji="0" lang="en-US" sz="2400" b="1" kern="0" cap="none" spc="0" normalizeH="0" baseline="0" noProof="0" dirty="0" err="1">
                <a:solidFill>
                  <a:srgbClr val="00206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_</a:t>
            </a:r>
            <a:r>
              <a:rPr kumimoji="0" lang="en-US" sz="2400" kern="0" cap="none" spc="0" normalizeH="0" baseline="0" noProof="0" dirty="0" err="1">
                <a:solidFill>
                  <a:srgbClr val="00206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trang</a:t>
            </a:r>
            <a:r>
              <a:rPr kumimoji="0" lang="en-US" sz="2400" kern="0" cap="none" spc="0" normalizeH="0" baseline="0" noProof="0" dirty="0">
                <a:solidFill>
                  <a:srgbClr val="00206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kumimoji="0" lang="en-US" sz="2400" b="1" kern="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74</a:t>
            </a:r>
            <a:endParaRPr kumimoji="0" lang="en-US" sz="2400" b="1" kern="0" cap="none" spc="0" normalizeH="0" baseline="0" noProof="0" dirty="0">
              <a:solidFill>
                <a:srgbClr val="FF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275" y="30163"/>
            <a:ext cx="8796338" cy="43989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uilding Siblings Relationships by Slidesgo">
  <a:themeElements>
    <a:clrScheme name="Simple Light">
      <a:dk1>
        <a:srgbClr val="422C46"/>
      </a:dk1>
      <a:lt1>
        <a:srgbClr val="FFF6E5"/>
      </a:lt1>
      <a:dk2>
        <a:srgbClr val="45127E"/>
      </a:dk2>
      <a:lt2>
        <a:srgbClr val="92E4E8"/>
      </a:lt2>
      <a:accent1>
        <a:srgbClr val="B789FD"/>
      </a:accent1>
      <a:accent2>
        <a:srgbClr val="EE7B94"/>
      </a:accent2>
      <a:accent3>
        <a:srgbClr val="FF3A6D"/>
      </a:accent3>
      <a:accent4>
        <a:srgbClr val="FF911B"/>
      </a:accent4>
      <a:accent5>
        <a:srgbClr val="FFDAA5"/>
      </a:accent5>
      <a:accent6>
        <a:srgbClr val="7E4E24"/>
      </a:accent6>
      <a:hlink>
        <a:srgbClr val="FF3A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801</Words>
  <Application>WPS Presentation</Application>
  <PresentationFormat/>
  <Paragraphs>107</Paragraphs>
  <Slides>17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3" baseType="lpstr">
      <vt:lpstr>Arial</vt:lpstr>
      <vt:lpstr>SimSun</vt:lpstr>
      <vt:lpstr>Wingdings</vt:lpstr>
      <vt:lpstr>Quicksand</vt:lpstr>
      <vt:lpstr>Chivo Mono</vt:lpstr>
      <vt:lpstr>Microsoft YaHei</vt:lpstr>
      <vt:lpstr>VNI-Fato</vt:lpstr>
      <vt:lpstr>Arial-Rounded</vt:lpstr>
      <vt:lpstr>Arial</vt:lpstr>
      <vt:lpstr>Quicksand Light</vt:lpstr>
      <vt:lpstr>UTM Cookies</vt:lpstr>
      <vt:lpstr>Calibri</vt:lpstr>
      <vt:lpstr>Fira Sans Condensed Medium</vt:lpstr>
      <vt:lpstr>UTM Avo</vt:lpstr>
      <vt:lpstr>Arial Unicode MS</vt:lpstr>
      <vt:lpstr>Building Siblings Relationships by Slidesgo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Siblings Relationships</dc:title>
  <dc:creator>PC</dc:creator>
  <cp:lastModifiedBy>DELL</cp:lastModifiedBy>
  <cp:revision>93</cp:revision>
  <dcterms:created xsi:type="dcterms:W3CDTF">2026-05-20T09:23:44Z</dcterms:created>
  <dcterms:modified xsi:type="dcterms:W3CDTF">2026-05-20T09:24:02Z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8B96E57751BE449FA9FDDAFF97760A90_12</vt:lpwstr>
  </property>
  <property fmtid="{D5CDD505-2E9C-101B-9397-08002B2CF9AE}" pid="3" name="KSOProductBuildVer">
    <vt:lpwstr>1033-12.1.0.26372</vt:lpwstr>
  </property>
</Properties>
</file>