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307" r:id="rId3"/>
    <p:sldId id="306" r:id="rId4"/>
    <p:sldId id="256" r:id="rId5"/>
    <p:sldId id="305" r:id="rId7"/>
    <p:sldId id="257" r:id="rId8"/>
    <p:sldId id="264" r:id="rId9"/>
    <p:sldId id="281" r:id="rId10"/>
    <p:sldId id="267" r:id="rId11"/>
    <p:sldId id="299" r:id="rId12"/>
    <p:sldId id="300" r:id="rId13"/>
    <p:sldId id="301" r:id="rId14"/>
    <p:sldId id="302" r:id="rId15"/>
    <p:sldId id="303" r:id="rId16"/>
    <p:sldId id="282" r:id="rId17"/>
    <p:sldId id="283" r:id="rId18"/>
    <p:sldId id="284" r:id="rId19"/>
    <p:sldId id="294" r:id="rId20"/>
    <p:sldId id="295" r:id="rId21"/>
    <p:sldId id="296" r:id="rId22"/>
    <p:sldId id="304" r:id="rId23"/>
  </p:sldIdLst>
  <p:sldSz cx="18288000" cy="10287000"/>
  <p:notesSz cx="6858000" cy="9144000"/>
  <p:embeddedFontLst>
    <p:embeddedFont>
      <p:font typeface="SimSun" panose="02010600030101010101" pitchFamily="2" charset="-122"/>
      <p:regular r:id="rId27"/>
    </p:embeddedFont>
    <p:embeddedFont>
      <p:font typeface="Calibri" panose="020F0502020204030204"/>
      <p:regular r:id="rId28"/>
      <p:bold r:id="rId29"/>
      <p:italic r:id="rId30"/>
      <p:boldItalic r:id="rId31"/>
    </p:embeddedFont>
    <p:embeddedFont>
      <p:font typeface="Paytone One"/>
      <p:regular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Algerian" panose="04020705040A02060702" pitchFamily="82" charset="0"/>
      <p:regular r:id="rId37"/>
    </p:embeddedFont>
    <p:embeddedFont>
      <p:font typeface="Arial Black" panose="020B0A04020102020204" pitchFamily="34" charset="0"/>
      <p:bold r:id="rId38"/>
    </p:embeddedFont>
    <p:embeddedFont>
      <p:font typeface="Tahoma" panose="020B0604030504040204" pitchFamily="3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0" Type="http://schemas.openxmlformats.org/officeDocument/2006/relationships/font" Target="fonts/font14.fntdata"/><Relationship Id="rId4" Type="http://schemas.openxmlformats.org/officeDocument/2006/relationships/slide" Target="slides/slide2.xml"/><Relationship Id="rId39" Type="http://schemas.openxmlformats.org/officeDocument/2006/relationships/font" Target="fonts/font13.fntdata"/><Relationship Id="rId38" Type="http://schemas.openxmlformats.org/officeDocument/2006/relationships/font" Target="fonts/font12.fntdata"/><Relationship Id="rId37" Type="http://schemas.openxmlformats.org/officeDocument/2006/relationships/font" Target="fonts/font11.fntdata"/><Relationship Id="rId36" Type="http://schemas.openxmlformats.org/officeDocument/2006/relationships/font" Target="fonts/font10.fntdata"/><Relationship Id="rId35" Type="http://schemas.openxmlformats.org/officeDocument/2006/relationships/font" Target="fonts/font9.fntdata"/><Relationship Id="rId34" Type="http://schemas.openxmlformats.org/officeDocument/2006/relationships/font" Target="fonts/font8.fntdata"/><Relationship Id="rId33" Type="http://schemas.openxmlformats.org/officeDocument/2006/relationships/font" Target="fonts/font7.fntdata"/><Relationship Id="rId32" Type="http://schemas.openxmlformats.org/officeDocument/2006/relationships/font" Target="fonts/font6.fntdata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9f37503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g2199f37503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1" name="Google Shape;4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9" name="Google Shape;5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88F37-5B1E-4577-8E55-6D9B1D3C31CF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88F37-5B1E-4577-8E55-6D9B1D3C31CF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199f37503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6" name="Google Shape;466;g2199f37503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8" name="Google Shape;4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1" name="Google Shape;5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0.png"/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9.jpeg"/><Relationship Id="rId4" Type="http://schemas.openxmlformats.org/officeDocument/2006/relationships/image" Target="../media/image43.jpeg"/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5" Type="http://schemas.openxmlformats.org/officeDocument/2006/relationships/notesSlide" Target="../notesSlides/notesSlide12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60.png"/><Relationship Id="rId12" Type="http://schemas.openxmlformats.org/officeDocument/2006/relationships/image" Target="../media/image59.png"/><Relationship Id="rId11" Type="http://schemas.openxmlformats.org/officeDocument/2006/relationships/image" Target="../media/image58.png"/><Relationship Id="rId10" Type="http://schemas.openxmlformats.org/officeDocument/2006/relationships/image" Target="../media/image57.png"/><Relationship Id="rId1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8" Type="http://schemas.openxmlformats.org/officeDocument/2006/relationships/notesSlide" Target="../notesSlides/notesSlide13.xml"/><Relationship Id="rId27" Type="http://schemas.openxmlformats.org/officeDocument/2006/relationships/slideLayout" Target="../slideLayouts/slideLayout1.xml"/><Relationship Id="rId26" Type="http://schemas.openxmlformats.org/officeDocument/2006/relationships/slide" Target="slide17.xml"/><Relationship Id="rId25" Type="http://schemas.openxmlformats.org/officeDocument/2006/relationships/slide" Target="slide19.xml"/><Relationship Id="rId24" Type="http://schemas.openxmlformats.org/officeDocument/2006/relationships/slide" Target="slide18.xml"/><Relationship Id="rId23" Type="http://schemas.openxmlformats.org/officeDocument/2006/relationships/slide" Target="slide8.xml"/><Relationship Id="rId22" Type="http://schemas.openxmlformats.org/officeDocument/2006/relationships/slide" Target="slide16.xml"/><Relationship Id="rId21" Type="http://schemas.openxmlformats.org/officeDocument/2006/relationships/image" Target="../media/image72.png"/><Relationship Id="rId20" Type="http://schemas.openxmlformats.org/officeDocument/2006/relationships/image" Target="../media/image55.png"/><Relationship Id="rId2" Type="http://schemas.openxmlformats.org/officeDocument/2006/relationships/image" Target="../media/image53.png"/><Relationship Id="rId19" Type="http://schemas.openxmlformats.org/officeDocument/2006/relationships/image" Target="../media/image71.png"/><Relationship Id="rId18" Type="http://schemas.openxmlformats.org/officeDocument/2006/relationships/image" Target="../media/image56.png"/><Relationship Id="rId17" Type="http://schemas.openxmlformats.org/officeDocument/2006/relationships/image" Target="../media/image70.png"/><Relationship Id="rId16" Type="http://schemas.openxmlformats.org/officeDocument/2006/relationships/image" Target="../media/image69.png"/><Relationship Id="rId15" Type="http://schemas.openxmlformats.org/officeDocument/2006/relationships/image" Target="../media/image68.png"/><Relationship Id="rId14" Type="http://schemas.openxmlformats.org/officeDocument/2006/relationships/image" Target="../media/image67.png"/><Relationship Id="rId13" Type="http://schemas.openxmlformats.org/officeDocument/2006/relationships/image" Target="../media/image59.png"/><Relationship Id="rId12" Type="http://schemas.openxmlformats.org/officeDocument/2006/relationships/image" Target="../media/image66.png"/><Relationship Id="rId11" Type="http://schemas.openxmlformats.org/officeDocument/2006/relationships/image" Target="../media/image65.png"/><Relationship Id="rId10" Type="http://schemas.openxmlformats.org/officeDocument/2006/relationships/image" Target="../media/image64.png"/><Relationship Id="rId1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9" Type="http://schemas.microsoft.com/office/2007/relationships/media" Target="../media/audio2.wav"/><Relationship Id="rId8" Type="http://schemas.openxmlformats.org/officeDocument/2006/relationships/audio" Target="../media/audio2.wav"/><Relationship Id="rId7" Type="http://schemas.openxmlformats.org/officeDocument/2006/relationships/image" Target="../media/image76.png"/><Relationship Id="rId6" Type="http://schemas.microsoft.com/office/2007/relationships/media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75.jpeg"/><Relationship Id="rId3" Type="http://schemas.openxmlformats.org/officeDocument/2006/relationships/slide" Target="slide15.xml"/><Relationship Id="rId2" Type="http://schemas.openxmlformats.org/officeDocument/2006/relationships/image" Target="../media/image74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9" Type="http://schemas.microsoft.com/office/2007/relationships/media" Target="../media/audio2.wav"/><Relationship Id="rId8" Type="http://schemas.openxmlformats.org/officeDocument/2006/relationships/audio" Target="../media/audio2.wav"/><Relationship Id="rId7" Type="http://schemas.openxmlformats.org/officeDocument/2006/relationships/image" Target="../media/image76.png"/><Relationship Id="rId6" Type="http://schemas.microsoft.com/office/2007/relationships/media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75.jpeg"/><Relationship Id="rId3" Type="http://schemas.openxmlformats.org/officeDocument/2006/relationships/slide" Target="slide15.xml"/><Relationship Id="rId2" Type="http://schemas.openxmlformats.org/officeDocument/2006/relationships/image" Target="../media/image74.png"/><Relationship Id="rId13" Type="http://schemas.openxmlformats.org/officeDocument/2006/relationships/notesSlide" Target="../notesSlides/notesSlide15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78.png"/><Relationship Id="rId10" Type="http://schemas.openxmlformats.org/officeDocument/2006/relationships/image" Target="../media/image77.png"/><Relationship Id="rId1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9" Type="http://schemas.microsoft.com/office/2007/relationships/media" Target="../media/audio2.wav"/><Relationship Id="rId8" Type="http://schemas.openxmlformats.org/officeDocument/2006/relationships/audio" Target="../media/audio2.wav"/><Relationship Id="rId7" Type="http://schemas.openxmlformats.org/officeDocument/2006/relationships/image" Target="../media/image76.png"/><Relationship Id="rId6" Type="http://schemas.microsoft.com/office/2007/relationships/media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75.jpeg"/><Relationship Id="rId3" Type="http://schemas.openxmlformats.org/officeDocument/2006/relationships/slide" Target="slide15.xml"/><Relationship Id="rId2" Type="http://schemas.openxmlformats.org/officeDocument/2006/relationships/image" Target="../media/image74.pn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79.png"/><Relationship Id="rId1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9" Type="http://schemas.microsoft.com/office/2007/relationships/media" Target="../media/audio2.wav"/><Relationship Id="rId8" Type="http://schemas.openxmlformats.org/officeDocument/2006/relationships/audio" Target="../media/audio2.wav"/><Relationship Id="rId7" Type="http://schemas.openxmlformats.org/officeDocument/2006/relationships/image" Target="../media/image76.png"/><Relationship Id="rId6" Type="http://schemas.microsoft.com/office/2007/relationships/media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75.jpeg"/><Relationship Id="rId3" Type="http://schemas.openxmlformats.org/officeDocument/2006/relationships/slide" Target="slide15.xml"/><Relationship Id="rId2" Type="http://schemas.openxmlformats.org/officeDocument/2006/relationships/image" Target="../media/image74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NULL" TargetMode="External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png"/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microsoft.com/office/2007/relationships/hdphoto" Target="../media/image3.wdp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0.png"/><Relationship Id="rId10" Type="http://schemas.microsoft.com/office/2007/relationships/media" Target="../media/media1.mp4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png"/><Relationship Id="rId8" Type="http://schemas.openxmlformats.org/officeDocument/2006/relationships/image" Target="../media/image87.png"/><Relationship Id="rId7" Type="http://schemas.openxmlformats.org/officeDocument/2006/relationships/image" Target="../media/image86.png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3" Type="http://schemas.openxmlformats.org/officeDocument/2006/relationships/notesSlide" Target="../notesSlides/notesSlide18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.xml"/><Relationship Id="rId10" Type="http://schemas.openxmlformats.org/officeDocument/2006/relationships/image" Target="../media/image89.png"/><Relationship Id="rId1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3780468"/>
            <a:ext cx="17830800" cy="2169825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5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21" name="Google Shape;421;p25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22" name="Google Shape;422;p25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23" name="Google Shape;423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24" name="Google Shape;424;p25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25" name="Google Shape;425;p25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A5C680"/>
              </a:solidFill>
              <a:ln>
                <a:noFill/>
              </a:ln>
            </p:spPr>
          </p:sp>
          <p:sp>
            <p:nvSpPr>
              <p:cNvPr id="426" name="Google Shape;426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427" name="Google Shape;427;p2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8" name="Google Shape;428;p25"/>
          <p:cNvGrpSpPr/>
          <p:nvPr/>
        </p:nvGrpSpPr>
        <p:grpSpPr>
          <a:xfrm>
            <a:off x="1625600" y="1119890"/>
            <a:ext cx="4504169" cy="2923125"/>
            <a:chOff x="-3535218" y="-68504"/>
            <a:chExt cx="2888533" cy="1847935"/>
          </a:xfrm>
        </p:grpSpPr>
        <p:sp>
          <p:nvSpPr>
            <p:cNvPr id="429" name="Google Shape;429;p25"/>
            <p:cNvSpPr/>
            <p:nvPr/>
          </p:nvSpPr>
          <p:spPr>
            <a:xfrm>
              <a:off x="-3535218" y="-68504"/>
              <a:ext cx="2888533" cy="1847935"/>
            </a:xfrm>
            <a:custGeom>
              <a:avLst/>
              <a:gdLst/>
              <a:ahLst/>
              <a:cxnLst/>
              <a:rect l="l" t="t" r="r" b="b"/>
              <a:pathLst>
                <a:path w="1839690" h="1847935" extrusionOk="0">
                  <a:moveTo>
                    <a:pt x="919845" y="0"/>
                  </a:moveTo>
                  <a:cubicBezTo>
                    <a:pt x="1428526" y="2275"/>
                    <a:pt x="1839690" y="415282"/>
                    <a:pt x="1839690" y="923968"/>
                  </a:cubicBezTo>
                  <a:cubicBezTo>
                    <a:pt x="1839690" y="1432653"/>
                    <a:pt x="1428526" y="1845660"/>
                    <a:pt x="919845" y="1847935"/>
                  </a:cubicBezTo>
                  <a:cubicBezTo>
                    <a:pt x="411165" y="1845660"/>
                    <a:pt x="0" y="1432653"/>
                    <a:pt x="0" y="923968"/>
                  </a:cubicBezTo>
                  <a:cubicBezTo>
                    <a:pt x="0" y="415282"/>
                    <a:pt x="411165" y="2275"/>
                    <a:pt x="919845" y="0"/>
                  </a:cubicBezTo>
                  <a:close/>
                </a:path>
              </a:pathLst>
            </a:custGeom>
            <a:solidFill>
              <a:srgbClr val="F5C86B"/>
            </a:solidFill>
            <a:ln w="666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0" name="Google Shape;430;p25"/>
            <p:cNvSpPr txBox="1"/>
            <p:nvPr/>
          </p:nvSpPr>
          <p:spPr>
            <a:xfrm>
              <a:off x="-3178189" y="587963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35" name="Google Shape;435;p25"/>
          <p:cNvPicPr preferRelativeResize="0"/>
          <p:nvPr/>
        </p:nvPicPr>
        <p:blipFill rotWithShape="1">
          <a:blip r:embed="rId2"/>
          <a:srcRect l="36075" t="20572" r="35656" b="20038"/>
          <a:stretch>
            <a:fillRect/>
          </a:stretch>
        </p:blipFill>
        <p:spPr>
          <a:xfrm>
            <a:off x="2592633" y="4381824"/>
            <a:ext cx="4033637" cy="476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728112" y="634024"/>
            <a:ext cx="10559888" cy="921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12226695" y="2581453"/>
            <a:ext cx="4538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62508" y="2182739"/>
            <a:ext cx="76795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CongThucLamKem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sau: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305764" y="3643144"/>
            <a:ext cx="820152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latin typeface="+mj-lt"/>
              </a:rPr>
              <a:t>a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toàn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bộ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văn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bản</a:t>
            </a:r>
            <a:endParaRPr lang="vi-VN" sz="3600" b="1" dirty="0">
              <a:solidFill>
                <a:srgbClr val="FF0000"/>
              </a:solidFill>
              <a:latin typeface="+mj-lt"/>
            </a:endParaRPr>
          </a:p>
          <a:p>
            <a:pPr algn="just"/>
            <a:endParaRPr lang="vi-VN" sz="3600" dirty="0">
              <a:latin typeface="+mj-lt"/>
            </a:endParaRPr>
          </a:p>
          <a:p>
            <a:pPr algn="just"/>
            <a:r>
              <a:rPr lang="vi-VN" sz="36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3600" dirty="0">
                <a:solidFill>
                  <a:srgbClr val="92D050"/>
                </a:solidFill>
                <a:latin typeface="+mj-lt"/>
              </a:rPr>
              <a:t> 1: </a:t>
            </a:r>
            <a:r>
              <a:rPr lang="vi-VN" sz="3600" dirty="0" err="1">
                <a:latin typeface="+mj-lt"/>
              </a:rPr>
              <a:t>Chọn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toàn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bộ</a:t>
            </a:r>
            <a:r>
              <a:rPr lang="vi-VN" sz="3600" dirty="0">
                <a:latin typeface="+mj-lt"/>
              </a:rPr>
              <a:t> văn </a:t>
            </a:r>
            <a:r>
              <a:rPr lang="vi-VN" sz="3600" dirty="0" err="1">
                <a:latin typeface="+mj-lt"/>
              </a:rPr>
              <a:t>bản</a:t>
            </a:r>
            <a:r>
              <a:rPr lang="vi-VN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  <a:p>
            <a:pPr algn="just"/>
            <a:r>
              <a:rPr lang="vi-VN" sz="3600" dirty="0">
                <a:latin typeface="+mj-lt"/>
              </a:rPr>
              <a:t> </a:t>
            </a:r>
            <a:endParaRPr lang="vi-VN" sz="3600" dirty="0">
              <a:latin typeface="+mj-lt"/>
            </a:endParaRPr>
          </a:p>
          <a:p>
            <a:pPr algn="just"/>
            <a:r>
              <a:rPr lang="vi-VN" sz="36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3600" dirty="0">
                <a:solidFill>
                  <a:srgbClr val="92D050"/>
                </a:solidFill>
                <a:latin typeface="+mj-lt"/>
              </a:rPr>
              <a:t> 2: </a:t>
            </a:r>
            <a:r>
              <a:rPr lang="vi-VN" sz="3600" dirty="0" err="1">
                <a:latin typeface="+mj-lt"/>
              </a:rPr>
              <a:t>Nháy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chuột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vào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lệnh</a:t>
            </a:r>
            <a:r>
              <a:rPr lang="vi-VN" sz="3600" dirty="0">
                <a:latin typeface="+mj-lt"/>
              </a:rPr>
              <a:t> phông </a:t>
            </a:r>
            <a:r>
              <a:rPr lang="vi-VN" sz="3600" dirty="0" err="1">
                <a:latin typeface="+mj-lt"/>
              </a:rPr>
              <a:t>chữ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để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chọn</a:t>
            </a:r>
            <a:r>
              <a:rPr lang="vi-VN" sz="3600" dirty="0">
                <a:latin typeface="+mj-lt"/>
              </a:rPr>
              <a:t> phông </a:t>
            </a:r>
            <a:r>
              <a:rPr lang="vi-VN" sz="3600" b="1" dirty="0" err="1">
                <a:latin typeface="+mj-lt"/>
              </a:rPr>
              <a:t>Verdana</a:t>
            </a:r>
            <a:r>
              <a:rPr lang="vi-VN" sz="3600" dirty="0">
                <a:latin typeface="+mj-lt"/>
              </a:rPr>
              <a:t>. </a:t>
            </a:r>
            <a:endParaRPr lang="vi-VN" sz="3600" dirty="0">
              <a:latin typeface="+mj-lt"/>
            </a:endParaRPr>
          </a:p>
          <a:p>
            <a:pPr algn="just"/>
            <a:endParaRPr lang="vi-VN" sz="3600" dirty="0">
              <a:latin typeface="+mj-lt"/>
            </a:endParaRPr>
          </a:p>
          <a:p>
            <a:pPr algn="just"/>
            <a:r>
              <a:rPr lang="vi-VN" sz="36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3600" dirty="0">
                <a:solidFill>
                  <a:srgbClr val="92D050"/>
                </a:solidFill>
                <a:latin typeface="+mj-lt"/>
              </a:rPr>
              <a:t> 3: </a:t>
            </a:r>
            <a:r>
              <a:rPr lang="vi-VN" sz="3600" dirty="0" err="1">
                <a:latin typeface="+mj-lt"/>
              </a:rPr>
              <a:t>Nháy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chuột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vào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lệnh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cỡ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chữ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chọn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cỡ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chữ</a:t>
            </a:r>
            <a:r>
              <a:rPr lang="vi-VN" sz="3600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12</a:t>
            </a:r>
            <a:endParaRPr lang="en-US" sz="36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45122" y="1933792"/>
            <a:ext cx="33593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dirty="0" err="1">
                <a:solidFill>
                  <a:srgbClr val="FFFF00"/>
                </a:solidFill>
                <a:latin typeface="+mj-lt"/>
              </a:rPr>
              <a:t>Hướng</a:t>
            </a:r>
            <a:r>
              <a:rPr lang="vi-VN" sz="4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sz="4400" dirty="0" err="1">
                <a:solidFill>
                  <a:srgbClr val="FFFF00"/>
                </a:solidFill>
                <a:latin typeface="+mj-lt"/>
              </a:rPr>
              <a:t>dẫn</a:t>
            </a:r>
            <a:r>
              <a:rPr lang="vi-VN" sz="4400" dirty="0">
                <a:solidFill>
                  <a:srgbClr val="FFFF00"/>
                </a:solidFill>
                <a:latin typeface="+mj-lt"/>
              </a:rPr>
              <a:t> :</a:t>
            </a:r>
            <a:endParaRPr lang="en-US" sz="44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94" y="6369825"/>
            <a:ext cx="3481599" cy="348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2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4" name="Google Shape;534;p29"/>
          <p:cNvGrpSpPr/>
          <p:nvPr/>
        </p:nvGrpSpPr>
        <p:grpSpPr>
          <a:xfrm>
            <a:off x="6875162" y="442028"/>
            <a:ext cx="8905262" cy="9683764"/>
            <a:chOff x="0" y="-38100"/>
            <a:chExt cx="2345419" cy="2550456"/>
          </a:xfrm>
        </p:grpSpPr>
        <p:sp>
          <p:nvSpPr>
            <p:cNvPr id="535" name="Google Shape;535;p29"/>
            <p:cNvSpPr/>
            <p:nvPr/>
          </p:nvSpPr>
          <p:spPr>
            <a:xfrm>
              <a:off x="0" y="0"/>
              <a:ext cx="2345419" cy="2512356"/>
            </a:xfrm>
            <a:custGeom>
              <a:avLst/>
              <a:gdLst/>
              <a:ahLst/>
              <a:cxnLst/>
              <a:rect l="l" t="t" r="r" b="b"/>
              <a:pathLst>
                <a:path w="2345419" h="2512356" extrusionOk="0">
                  <a:moveTo>
                    <a:pt x="0" y="0"/>
                  </a:moveTo>
                  <a:lnTo>
                    <a:pt x="2345419" y="0"/>
                  </a:lnTo>
                  <a:lnTo>
                    <a:pt x="2345419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36" name="Google Shape;536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37" name="Google Shape;537;p29"/>
          <p:cNvGrpSpPr/>
          <p:nvPr/>
        </p:nvGrpSpPr>
        <p:grpSpPr>
          <a:xfrm>
            <a:off x="6875162" y="463978"/>
            <a:ext cx="8762403" cy="9560509"/>
            <a:chOff x="0" y="-38100"/>
            <a:chExt cx="2307793" cy="2517994"/>
          </a:xfrm>
        </p:grpSpPr>
        <p:sp>
          <p:nvSpPr>
            <p:cNvPr id="538" name="Google Shape;538;p29"/>
            <p:cNvSpPr/>
            <p:nvPr/>
          </p:nvSpPr>
          <p:spPr>
            <a:xfrm>
              <a:off x="0" y="0"/>
              <a:ext cx="2307793" cy="2479894"/>
            </a:xfrm>
            <a:custGeom>
              <a:avLst/>
              <a:gdLst/>
              <a:ahLst/>
              <a:cxnLst/>
              <a:rect l="l" t="t" r="r" b="b"/>
              <a:pathLst>
                <a:path w="2307793" h="2479894" extrusionOk="0">
                  <a:moveTo>
                    <a:pt x="0" y="0"/>
                  </a:moveTo>
                  <a:lnTo>
                    <a:pt x="2307793" y="0"/>
                  </a:lnTo>
                  <a:lnTo>
                    <a:pt x="230779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4542C"/>
            </a:solidFill>
            <a:ln>
              <a:noFill/>
            </a:ln>
          </p:spPr>
        </p:sp>
        <p:sp>
          <p:nvSpPr>
            <p:cNvPr id="539" name="Google Shape;539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0" name="Google Shape;540;p29"/>
          <p:cNvGrpSpPr/>
          <p:nvPr/>
        </p:nvGrpSpPr>
        <p:grpSpPr>
          <a:xfrm>
            <a:off x="6334068" y="23806"/>
            <a:ext cx="9041921" cy="9683764"/>
            <a:chOff x="0" y="-38100"/>
            <a:chExt cx="2381411" cy="2550456"/>
          </a:xfrm>
        </p:grpSpPr>
        <p:sp>
          <p:nvSpPr>
            <p:cNvPr id="541" name="Google Shape;541;p29"/>
            <p:cNvSpPr/>
            <p:nvPr/>
          </p:nvSpPr>
          <p:spPr>
            <a:xfrm>
              <a:off x="0" y="0"/>
              <a:ext cx="2381411" cy="2512356"/>
            </a:xfrm>
            <a:custGeom>
              <a:avLst/>
              <a:gdLst/>
              <a:ahLst/>
              <a:cxnLst/>
              <a:rect l="l" t="t" r="r" b="b"/>
              <a:pathLst>
                <a:path w="2381411" h="2512356" extrusionOk="0">
                  <a:moveTo>
                    <a:pt x="0" y="0"/>
                  </a:moveTo>
                  <a:lnTo>
                    <a:pt x="2381411" y="0"/>
                  </a:lnTo>
                  <a:lnTo>
                    <a:pt x="238141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42" name="Google Shape;542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3" name="Google Shape;543;p29"/>
          <p:cNvGrpSpPr/>
          <p:nvPr/>
        </p:nvGrpSpPr>
        <p:grpSpPr>
          <a:xfrm>
            <a:off x="5527395" y="168467"/>
            <a:ext cx="9806355" cy="9446637"/>
            <a:chOff x="-71730" y="1070"/>
            <a:chExt cx="2582744" cy="2488003"/>
          </a:xfrm>
        </p:grpSpPr>
        <p:sp>
          <p:nvSpPr>
            <p:cNvPr id="544" name="Google Shape;544;p29"/>
            <p:cNvSpPr/>
            <p:nvPr/>
          </p:nvSpPr>
          <p:spPr>
            <a:xfrm>
              <a:off x="164513" y="9179"/>
              <a:ext cx="2346501" cy="2479894"/>
            </a:xfrm>
            <a:custGeom>
              <a:avLst/>
              <a:gdLst/>
              <a:ahLst/>
              <a:cxnLst/>
              <a:rect l="l" t="t" r="r" b="b"/>
              <a:pathLst>
                <a:path w="2346501" h="2479894" extrusionOk="0">
                  <a:moveTo>
                    <a:pt x="0" y="0"/>
                  </a:moveTo>
                  <a:lnTo>
                    <a:pt x="2346501" y="0"/>
                  </a:lnTo>
                  <a:lnTo>
                    <a:pt x="2346501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5" name="Google Shape;545;p29"/>
            <p:cNvSpPr txBox="1"/>
            <p:nvPr/>
          </p:nvSpPr>
          <p:spPr>
            <a:xfrm>
              <a:off x="-71730" y="107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49" name="Google Shape;549;p29"/>
          <p:cNvSpPr txBox="1"/>
          <p:nvPr/>
        </p:nvSpPr>
        <p:spPr>
          <a:xfrm>
            <a:off x="6883028" y="1381770"/>
            <a:ext cx="8045992" cy="475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1: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Chọn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dòng</a:t>
            </a:r>
            <a:r>
              <a:rPr lang="vi-VN" sz="2800" dirty="0">
                <a:latin typeface="+mj-lt"/>
              </a:rPr>
              <a:t> tiêu </a:t>
            </a:r>
            <a:r>
              <a:rPr lang="vi-VN" sz="2800" dirty="0" err="1">
                <a:latin typeface="+mj-lt"/>
              </a:rPr>
              <a:t>đề</a:t>
            </a:r>
            <a:r>
              <a:rPr lang="vi-VN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2: </a:t>
            </a:r>
            <a:r>
              <a:rPr lang="vi-VN" sz="2800" dirty="0" err="1">
                <a:latin typeface="+mj-lt"/>
              </a:rPr>
              <a:t>Lần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lượt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nháy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chuột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vào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các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lệnh</a:t>
            </a:r>
            <a:r>
              <a:rPr lang="vi-VN" sz="2800" dirty="0">
                <a:latin typeface="+mj-lt"/>
              </a:rPr>
              <a:t> phông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, </a:t>
            </a:r>
            <a:r>
              <a:rPr lang="vi-VN" sz="2800" dirty="0" err="1">
                <a:latin typeface="+mj-lt"/>
              </a:rPr>
              <a:t>cỡ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, </a:t>
            </a:r>
            <a:r>
              <a:rPr lang="vi-VN" sz="2800" dirty="0" err="1">
                <a:latin typeface="+mj-lt"/>
              </a:rPr>
              <a:t>kiểu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 (</a:t>
            </a:r>
            <a:r>
              <a:rPr lang="vi-VN" sz="2800" dirty="0" err="1">
                <a:latin typeface="+mj-lt"/>
              </a:rPr>
              <a:t>Hình</a:t>
            </a:r>
            <a:r>
              <a:rPr lang="vi-VN" sz="2800" dirty="0">
                <a:latin typeface="+mj-lt"/>
              </a:rPr>
              <a:t> 31) </a:t>
            </a:r>
            <a:r>
              <a:rPr lang="vi-VN" sz="2800" dirty="0" err="1">
                <a:latin typeface="+mj-lt"/>
              </a:rPr>
              <a:t>để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chọn</a:t>
            </a:r>
            <a:r>
              <a:rPr lang="vi-VN" sz="2800" dirty="0">
                <a:latin typeface="+mj-lt"/>
              </a:rPr>
              <a:t> phông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Tahoma</a:t>
            </a:r>
            <a:r>
              <a:rPr lang="vi-VN" sz="2800" dirty="0">
                <a:latin typeface="+mj-lt"/>
              </a:rPr>
              <a:t>, </a:t>
            </a:r>
            <a:r>
              <a:rPr lang="vi-VN" sz="2800" dirty="0" err="1">
                <a:latin typeface="+mj-lt"/>
              </a:rPr>
              <a:t>cỡ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 </a:t>
            </a:r>
            <a:r>
              <a:rPr lang="vi-VN" sz="2800" b="1" dirty="0">
                <a:latin typeface="+mj-lt"/>
              </a:rPr>
              <a:t>16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kiểu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chữ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đậm</a:t>
            </a:r>
            <a:r>
              <a:rPr lang="vi-VN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3: </a:t>
            </a:r>
            <a:r>
              <a:rPr lang="vi-VN" sz="2800" dirty="0" err="1">
                <a:latin typeface="+mj-lt"/>
              </a:rPr>
              <a:t>Nháy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chuột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vào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lệnh</a:t>
            </a:r>
            <a:r>
              <a:rPr lang="vi-VN" sz="2800" dirty="0">
                <a:latin typeface="+mj-lt"/>
              </a:rPr>
              <a:t>          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chọn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màu</a:t>
            </a:r>
            <a:r>
              <a:rPr lang="vi-VN" sz="2800" dirty="0">
                <a:latin typeface="+mj-lt"/>
              </a:rPr>
              <a:t> xanh </a:t>
            </a:r>
            <a:r>
              <a:rPr lang="vi-VN" sz="2800" b="1" dirty="0" err="1">
                <a:latin typeface="+mj-lt"/>
              </a:rPr>
              <a:t>Blue</a:t>
            </a:r>
            <a:r>
              <a:rPr lang="vi-VN" sz="2800" dirty="0">
                <a:latin typeface="+mj-lt"/>
              </a:rPr>
              <a:t> (</a:t>
            </a:r>
            <a:r>
              <a:rPr lang="vi-VN" sz="2800" dirty="0" err="1">
                <a:latin typeface="+mj-lt"/>
              </a:rPr>
              <a:t>Hình</a:t>
            </a:r>
            <a:r>
              <a:rPr lang="vi-VN" sz="2800" dirty="0">
                <a:latin typeface="+mj-lt"/>
              </a:rPr>
              <a:t> 35).</a:t>
            </a:r>
            <a:endParaRPr lang="vi-VN" sz="2800" dirty="0">
              <a:latin typeface="+mj-lt"/>
            </a:endParaRPr>
          </a:p>
        </p:txBody>
      </p:sp>
      <p:pic>
        <p:nvPicPr>
          <p:cNvPr id="550" name="Google Shape;550;p29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-15104" y="3811931"/>
            <a:ext cx="5874524" cy="530931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338;p21"/>
          <p:cNvSpPr txBox="1"/>
          <p:nvPr/>
        </p:nvSpPr>
        <p:spPr>
          <a:xfrm>
            <a:off x="7188085" y="629443"/>
            <a:ext cx="6952805" cy="742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rgbClr val="FF0000"/>
                </a:solidFill>
                <a:latin typeface="+mj-lt"/>
              </a:rPr>
              <a:t>b)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tiêu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đề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 văn </a:t>
            </a:r>
            <a:r>
              <a:rPr lang="vi-VN" sz="3600" b="1" dirty="0" err="1">
                <a:solidFill>
                  <a:srgbClr val="FF0000"/>
                </a:solidFill>
                <a:latin typeface="+mj-lt"/>
              </a:rPr>
              <a:t>bản</a:t>
            </a:r>
            <a:endParaRPr lang="vi-VN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1" name="Picture 20"/>
          <p:cNvPicPr/>
          <p:nvPr/>
        </p:nvPicPr>
        <p:blipFill>
          <a:blip r:embed="rId3"/>
          <a:stretch>
            <a:fillRect/>
          </a:stretch>
        </p:blipFill>
        <p:spPr>
          <a:xfrm>
            <a:off x="11421755" y="4729612"/>
            <a:ext cx="745778" cy="5032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1878" y="5549769"/>
            <a:ext cx="5648571" cy="3436879"/>
          </a:xfrm>
          <a:prstGeom prst="rect">
            <a:avLst/>
          </a:prstGeom>
        </p:spPr>
      </p:pic>
      <p:sp>
        <p:nvSpPr>
          <p:cNvPr id="24" name="Google Shape;338;p21"/>
          <p:cNvSpPr txBox="1"/>
          <p:nvPr/>
        </p:nvSpPr>
        <p:spPr>
          <a:xfrm>
            <a:off x="9649009" y="9087953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35.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Chọn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màu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sắc</a:t>
            </a:r>
            <a:endParaRPr sz="24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6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44" name="Google Shape;444;p26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45" name="Google Shape;445;p26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46" name="Google Shape;446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47" name="Google Shape;447;p26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48" name="Google Shape;448;p26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25A6CB"/>
              </a:solidFill>
              <a:ln>
                <a:noFill/>
              </a:ln>
            </p:spPr>
          </p:sp>
          <p:sp>
            <p:nvSpPr>
              <p:cNvPr id="449" name="Google Shape;449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450" name="Google Shape;450;p2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p26"/>
          <p:cNvGrpSpPr/>
          <p:nvPr/>
        </p:nvGrpSpPr>
        <p:grpSpPr>
          <a:xfrm>
            <a:off x="11094720" y="637600"/>
            <a:ext cx="6741924" cy="5763200"/>
            <a:chOff x="0" y="-28575"/>
            <a:chExt cx="2222462" cy="2344903"/>
          </a:xfrm>
        </p:grpSpPr>
        <p:sp>
          <p:nvSpPr>
            <p:cNvPr id="460" name="Google Shape;460;p26"/>
            <p:cNvSpPr/>
            <p:nvPr/>
          </p:nvSpPr>
          <p:spPr>
            <a:xfrm>
              <a:off x="0" y="0"/>
              <a:ext cx="2222462" cy="2316328"/>
            </a:xfrm>
            <a:custGeom>
              <a:avLst/>
              <a:gdLst/>
              <a:ahLst/>
              <a:cxnLst/>
              <a:rect l="l" t="t" r="r" b="b"/>
              <a:pathLst>
                <a:path w="2222462" h="2316328" extrusionOk="0">
                  <a:moveTo>
                    <a:pt x="0" y="0"/>
                  </a:moveTo>
                  <a:lnTo>
                    <a:pt x="2222462" y="0"/>
                  </a:lnTo>
                  <a:lnTo>
                    <a:pt x="2222462" y="2316328"/>
                  </a:lnTo>
                  <a:lnTo>
                    <a:pt x="0" y="23163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61" name="Google Shape;461;p26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63" name="Google Shape;463;p2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4640864" y="6969819"/>
            <a:ext cx="4328049" cy="49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437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23022" y="469905"/>
            <a:ext cx="10726779" cy="938867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49;p29"/>
          <p:cNvSpPr txBox="1"/>
          <p:nvPr/>
        </p:nvSpPr>
        <p:spPr>
          <a:xfrm>
            <a:off x="2104344" y="1738541"/>
            <a:ext cx="7870034" cy="713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Bước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1: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đầu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mục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Nguyên </a:t>
            </a:r>
            <a:r>
              <a:rPr lang="vi-VN" sz="2800" dirty="0" err="1">
                <a:solidFill>
                  <a:srgbClr val="92D050"/>
                </a:solidFill>
                <a:latin typeface="+mj-lt"/>
              </a:rPr>
              <a:t>liệu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.</a:t>
            </a:r>
            <a:endParaRPr lang="vi-VN" sz="2800" dirty="0">
              <a:solidFill>
                <a:schemeClr val="tx1"/>
              </a:solidFill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Bước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2: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Lần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lượt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nút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phông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cỡ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kiểu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(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Hình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31)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phông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+mj-lt"/>
              </a:rPr>
              <a:t>Verdana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cỡ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b="1" dirty="0">
                <a:solidFill>
                  <a:schemeClr val="tx1"/>
                </a:solidFill>
                <a:latin typeface="+mj-lt"/>
              </a:rPr>
              <a:t>12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kiểu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đậm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, nghiêng.</a:t>
            </a:r>
            <a:endParaRPr lang="vi-VN" sz="2800" dirty="0">
              <a:solidFill>
                <a:schemeClr val="tx1"/>
              </a:solidFill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Bước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3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: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        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màu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tím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+mj-lt"/>
              </a:rPr>
              <a:t>Purple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.</a:t>
            </a:r>
            <a:endParaRPr lang="vi-VN" sz="2800" dirty="0">
              <a:solidFill>
                <a:schemeClr val="tx1"/>
              </a:solidFill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Bước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4: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Thực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hiện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tương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tự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Bước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1, 2, 3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định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dạng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cho hai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đầu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mục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rgbClr val="92D050"/>
                </a:solidFill>
                <a:latin typeface="+mj-lt"/>
              </a:rPr>
              <a:t>Dụng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rgbClr val="92D050"/>
                </a:solidFill>
                <a:latin typeface="+mj-lt"/>
              </a:rPr>
              <a:t>cụ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rgbClr val="92D050"/>
                </a:solidFill>
                <a:latin typeface="+mj-lt"/>
              </a:rPr>
              <a:t>Hướng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rgbClr val="92D050"/>
                </a:solidFill>
                <a:latin typeface="+mj-lt"/>
              </a:rPr>
              <a:t>dẫn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.</a:t>
            </a:r>
            <a:endParaRPr lang="vi-VN" sz="2800" dirty="0">
              <a:solidFill>
                <a:schemeClr val="tx1"/>
              </a:solidFill>
              <a:latin typeface="+mj-lt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nút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        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lưu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tệp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. </a:t>
            </a:r>
            <a:endParaRPr lang="vi-VN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Google Shape;338;p21"/>
          <p:cNvSpPr txBox="1"/>
          <p:nvPr/>
        </p:nvSpPr>
        <p:spPr>
          <a:xfrm>
            <a:off x="3033929" y="1187105"/>
            <a:ext cx="4698115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rgbClr val="FF0000"/>
                </a:solidFill>
                <a:latin typeface="+mj-lt"/>
              </a:rPr>
              <a:t>c)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các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đầu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mục</a:t>
            </a:r>
            <a:endParaRPr lang="vi-VN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6" name="Picture 55"/>
          <p:cNvPicPr/>
          <p:nvPr/>
        </p:nvPicPr>
        <p:blipFill>
          <a:blip r:embed="rId4"/>
          <a:stretch>
            <a:fillRect/>
          </a:stretch>
        </p:blipFill>
        <p:spPr>
          <a:xfrm>
            <a:off x="5780120" y="8276125"/>
            <a:ext cx="518481" cy="419417"/>
          </a:xfrm>
          <a:prstGeom prst="rect">
            <a:avLst/>
          </a:prstGeom>
        </p:spPr>
      </p:pic>
      <p:pic>
        <p:nvPicPr>
          <p:cNvPr id="57" name="Picture 56"/>
          <p:cNvPicPr/>
          <p:nvPr/>
        </p:nvPicPr>
        <p:blipFill>
          <a:blip r:embed="rId5"/>
          <a:stretch>
            <a:fillRect/>
          </a:stretch>
        </p:blipFill>
        <p:spPr>
          <a:xfrm>
            <a:off x="6689601" y="5054725"/>
            <a:ext cx="745778" cy="5032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2701" y="807030"/>
            <a:ext cx="6445364" cy="5453231"/>
          </a:xfrm>
          <a:prstGeom prst="rect">
            <a:avLst/>
          </a:prstGeom>
        </p:spPr>
      </p:pic>
      <p:sp>
        <p:nvSpPr>
          <p:cNvPr id="59" name="Google Shape;338;p21"/>
          <p:cNvSpPr txBox="1"/>
          <p:nvPr/>
        </p:nvSpPr>
        <p:spPr>
          <a:xfrm>
            <a:off x="12054483" y="6455491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31</a:t>
            </a:r>
            <a:endParaRPr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28"/>
          <p:cNvPicPr preferRelativeResize="0"/>
          <p:nvPr/>
        </p:nvPicPr>
        <p:blipFill rotWithShape="1">
          <a:blip r:embed="rId1"/>
          <a:srcRect l="25348" t="28508" r="30202" b="31558"/>
          <a:stretch>
            <a:fillRect/>
          </a:stretch>
        </p:blipFill>
        <p:spPr>
          <a:xfrm rot="21323884">
            <a:off x="3507694" y="-27624"/>
            <a:ext cx="8906686" cy="2531131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8"/>
          <p:cNvSpPr txBox="1"/>
          <p:nvPr/>
        </p:nvSpPr>
        <p:spPr>
          <a:xfrm>
            <a:off x="6051219" y="413652"/>
            <a:ext cx="5052265" cy="1433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i="0" u="none" strike="noStrike" cap="none" dirty="0" err="1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Nhiệm</a:t>
            </a:r>
            <a:r>
              <a:rPr lang="vi-VN" sz="4000" i="0" u="none" strike="noStrike" cap="none" dirty="0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vi-VN" sz="4000" i="0" u="none" strike="noStrike" cap="none" dirty="0" err="1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vụ</a:t>
            </a:r>
            <a:r>
              <a:rPr lang="vi-VN" sz="4000" i="0" u="none" strike="noStrike" cap="none" dirty="0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 2: </a:t>
            </a:r>
            <a:endParaRPr lang="vi-VN" sz="4000" i="0" u="none" strike="noStrike" cap="none" dirty="0">
              <a:solidFill>
                <a:srgbClr val="00B050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Thay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đổi</a:t>
            </a: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vị</a:t>
            </a: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trí</a:t>
            </a: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của</a:t>
            </a: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hình</a:t>
            </a: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8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ảnh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4" name="Google Shape;524;p2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17043276">
            <a:off x="15538618" y="426230"/>
            <a:ext cx="3824684" cy="235044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525;p28"/>
          <p:cNvSpPr txBox="1"/>
          <p:nvPr/>
        </p:nvSpPr>
        <p:spPr>
          <a:xfrm>
            <a:off x="823543" y="2548482"/>
            <a:ext cx="12812472" cy="148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minh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Google Shape;525;p28"/>
          <p:cNvSpPr txBox="1"/>
          <p:nvPr/>
        </p:nvSpPr>
        <p:spPr>
          <a:xfrm>
            <a:off x="12288837" y="9307015"/>
            <a:ext cx="5725303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36.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ảnh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đã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được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thay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đổi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vị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+mj-lt"/>
              </a:rPr>
              <a:t>trí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1563" y="4443177"/>
            <a:ext cx="5786437" cy="4863838"/>
          </a:xfrm>
          <a:prstGeom prst="rect">
            <a:avLst/>
          </a:prstGeom>
        </p:spPr>
      </p:pic>
      <p:sp>
        <p:nvSpPr>
          <p:cNvPr id="42" name="Google Shape;549;p29"/>
          <p:cNvSpPr txBox="1"/>
          <p:nvPr/>
        </p:nvSpPr>
        <p:spPr>
          <a:xfrm>
            <a:off x="1361624" y="4158136"/>
            <a:ext cx="11033576" cy="475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Khi đó nút lệnh   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 hiện ở bên cạnh hình ảnh.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 chuột vào nút lệnh 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chọn cách bố trí   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 - văn bản dàn xung quanh hình ảnh) như minh hoạ trong Hình 33.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đưa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017" y="4158136"/>
            <a:ext cx="948040" cy="9700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6108" y="5601751"/>
            <a:ext cx="913671" cy="93492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560" y="5484594"/>
            <a:ext cx="1142659" cy="1169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20"/>
          <a:stretch>
            <a:fillRect/>
          </a:stretch>
        </p:blipFill>
        <p:spPr>
          <a:xfrm>
            <a:off x="-2428485" y="-1409364"/>
            <a:ext cx="9676185" cy="660268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795975" y="883124"/>
            <a:ext cx="5788092" cy="3552761"/>
            <a:chOff x="2685118" y="1138818"/>
            <a:chExt cx="4069752" cy="249803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31916" b="-418"/>
            <a:stretch>
              <a:fillRect/>
            </a:stretch>
          </p:blipFill>
          <p:spPr>
            <a:xfrm>
              <a:off x="2685118" y="1138818"/>
              <a:ext cx="2039091" cy="249803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2734" b="60866"/>
            <a:stretch>
              <a:fillRect/>
            </a:stretch>
          </p:blipFill>
          <p:spPr>
            <a:xfrm rot="19659835">
              <a:off x="3835001" y="1746864"/>
              <a:ext cx="2919869" cy="352486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" t="23895" r="51464" b="53948"/>
          <a:stretch>
            <a:fillRect/>
          </a:stretch>
        </p:blipFill>
        <p:spPr>
          <a:xfrm>
            <a:off x="844965" y="-463666"/>
            <a:ext cx="3442809" cy="159962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4" t="23023" r="9566" b="54820"/>
          <a:stretch>
            <a:fillRect/>
          </a:stretch>
        </p:blipFill>
        <p:spPr>
          <a:xfrm>
            <a:off x="9584069" y="-784483"/>
            <a:ext cx="4827117" cy="2367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003" y="-393730"/>
            <a:ext cx="5514093" cy="520359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8" t="66760" r="52642" b="11083"/>
          <a:stretch>
            <a:fillRect/>
          </a:stretch>
        </p:blipFill>
        <p:spPr>
          <a:xfrm>
            <a:off x="5355005" y="-162675"/>
            <a:ext cx="3623259" cy="152697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>
            <a:fillRect/>
          </a:stretch>
        </p:blipFill>
        <p:spPr>
          <a:xfrm>
            <a:off x="8571482" y="4246666"/>
            <a:ext cx="574718" cy="141448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7" r="10543" b="25104"/>
          <a:stretch>
            <a:fillRect/>
          </a:stretch>
        </p:blipFill>
        <p:spPr>
          <a:xfrm flipH="1">
            <a:off x="2598969" y="3163441"/>
            <a:ext cx="2223543" cy="16536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9" t="43266" r="21565" b="18575"/>
          <a:stretch>
            <a:fillRect/>
          </a:stretch>
        </p:blipFill>
        <p:spPr>
          <a:xfrm>
            <a:off x="967934" y="4777193"/>
            <a:ext cx="1147869" cy="19123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0" t="49571" r="39324" b="19548"/>
          <a:stretch>
            <a:fillRect/>
          </a:stretch>
        </p:blipFill>
        <p:spPr>
          <a:xfrm>
            <a:off x="16968594" y="5053367"/>
            <a:ext cx="874155" cy="1069197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 flipH="1">
            <a:off x="8857741" y="1746298"/>
            <a:ext cx="20996" cy="2600960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878736" y="986677"/>
            <a:ext cx="0" cy="831743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7" t="11249" r="696" b="69074"/>
          <a:stretch>
            <a:fillRect/>
          </a:stretch>
        </p:blipFill>
        <p:spPr>
          <a:xfrm>
            <a:off x="6396089" y="7433482"/>
            <a:ext cx="1315899" cy="90247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7339" r="864" b="43905"/>
          <a:stretch>
            <a:fillRect/>
          </a:stretch>
        </p:blipFill>
        <p:spPr>
          <a:xfrm>
            <a:off x="3499976" y="5733371"/>
            <a:ext cx="1315899" cy="83373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633127">
            <a:off x="7517479" y="5136729"/>
            <a:ext cx="1435079" cy="9024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t="11676" r="66219" b="68647"/>
          <a:stretch>
            <a:fillRect/>
          </a:stretch>
        </p:blipFill>
        <p:spPr>
          <a:xfrm>
            <a:off x="13377003" y="5069447"/>
            <a:ext cx="1315899" cy="9024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36382" r="64853" b="43119"/>
          <a:stretch>
            <a:fillRect/>
          </a:stretch>
        </p:blipFill>
        <p:spPr>
          <a:xfrm>
            <a:off x="12893471" y="9269754"/>
            <a:ext cx="1425851" cy="94016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5" b="69539"/>
          <a:stretch>
            <a:fillRect/>
          </a:stretch>
        </p:blipFill>
        <p:spPr>
          <a:xfrm>
            <a:off x="1541869" y="7884716"/>
            <a:ext cx="1296404" cy="107806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9" t="59904" r="-704" b="9635"/>
          <a:stretch>
            <a:fillRect/>
          </a:stretch>
        </p:blipFill>
        <p:spPr>
          <a:xfrm>
            <a:off x="10701224" y="6593162"/>
            <a:ext cx="1296404" cy="107806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2" t="1721" r="32394" b="78989"/>
          <a:stretch>
            <a:fillRect/>
          </a:stretch>
        </p:blipFill>
        <p:spPr>
          <a:xfrm rot="19670681">
            <a:off x="9363302" y="8608552"/>
            <a:ext cx="1489541" cy="93548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0" t="230" r="-14" b="80480"/>
          <a:stretch>
            <a:fillRect/>
          </a:stretch>
        </p:blipFill>
        <p:spPr>
          <a:xfrm>
            <a:off x="10336061" y="4113977"/>
            <a:ext cx="1288922" cy="80949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5" t="19735" r="1041" b="60975"/>
          <a:stretch>
            <a:fillRect/>
          </a:stretch>
        </p:blipFill>
        <p:spPr>
          <a:xfrm>
            <a:off x="3791930" y="9269754"/>
            <a:ext cx="1288922" cy="809490"/>
          </a:xfrm>
          <a:prstGeom prst="rect">
            <a:avLst/>
          </a:prstGeom>
        </p:spPr>
      </p:pic>
      <p:sp>
        <p:nvSpPr>
          <p:cNvPr id="69" name="Moicauca"/>
          <p:cNvSpPr/>
          <p:nvPr/>
        </p:nvSpPr>
        <p:spPr>
          <a:xfrm>
            <a:off x="2643188" y="2956611"/>
            <a:ext cx="13001625" cy="43737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>
                <a:gd name="adj" fmla="val 9826952"/>
              </a:avLst>
            </a:prstTxWarp>
          </a:bodyPr>
          <a:lstStyle/>
          <a:p>
            <a:pPr algn="ctr"/>
            <a:r>
              <a:rPr lang="en-US" sz="1365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GO FISHING</a:t>
            </a:r>
            <a:endParaRPr lang="en-US" sz="13655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0" name="Rectangle: Rounded Corners 69">
            <a:hlinkClick r:id="" action="ppaction://hlinkshowjump?jump=nextslide"/>
          </p:cNvPr>
          <p:cNvSpPr/>
          <p:nvPr/>
        </p:nvSpPr>
        <p:spPr>
          <a:xfrm>
            <a:off x="14168908" y="7219308"/>
            <a:ext cx="2241965" cy="100397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45" b="1"/>
              <a:t>PLAY</a:t>
            </a:r>
            <a:endParaRPr lang="en-US" sz="2845" b="1"/>
          </a:p>
        </p:txBody>
      </p:sp>
      <p:sp>
        <p:nvSpPr>
          <p:cNvPr id="71" name="Rectangle: Rounded Corners 70">
            <a:hlinkClick r:id="" action="ppaction://hlinkshowjump?jump=endshow"/>
          </p:cNvPr>
          <p:cNvSpPr/>
          <p:nvPr/>
        </p:nvSpPr>
        <p:spPr>
          <a:xfrm>
            <a:off x="14168908" y="8439045"/>
            <a:ext cx="2241965" cy="1003977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45" b="1"/>
              <a:t>EXIT</a:t>
            </a:r>
            <a:endParaRPr lang="en-US" sz="2845" b="1"/>
          </a:p>
        </p:txBody>
      </p:sp>
      <p:sp>
        <p:nvSpPr>
          <p:cNvPr id="73" name="Moicauca"/>
          <p:cNvSpPr/>
          <p:nvPr/>
        </p:nvSpPr>
        <p:spPr>
          <a:xfrm flipH="1">
            <a:off x="5317941" y="3661785"/>
            <a:ext cx="7652118" cy="271169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400" b="1" dirty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Game</a:t>
            </a:r>
            <a:endParaRPr lang="en-US" sz="14400" b="1" dirty="0">
              <a:ln w="1905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: Rounded Corners 92"/>
          <p:cNvSpPr/>
          <p:nvPr/>
        </p:nvSpPr>
        <p:spPr>
          <a:xfrm>
            <a:off x="14627709" y="-2081924"/>
            <a:ext cx="2622828" cy="101714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</a:rPr>
              <a:t>Score:    </a:t>
            </a:r>
            <a:endParaRPr lang="en-US" sz="3600" b="1">
              <a:solidFill>
                <a:srgbClr val="FF0000"/>
              </a:solidFill>
            </a:endParaRPr>
          </a:p>
        </p:txBody>
      </p:sp>
      <p:pic>
        <p:nvPicPr>
          <p:cNvPr id="140" name="Picture 13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4" t="23023" r="9566" b="54820"/>
          <a:stretch>
            <a:fillRect/>
          </a:stretch>
        </p:blipFill>
        <p:spPr>
          <a:xfrm>
            <a:off x="12766395" y="-1183659"/>
            <a:ext cx="4827117" cy="2367317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" t="23895" r="51464" b="53948"/>
          <a:stretch>
            <a:fillRect/>
          </a:stretch>
        </p:blipFill>
        <p:spPr>
          <a:xfrm>
            <a:off x="844965" y="-463666"/>
            <a:ext cx="3442809" cy="1599629"/>
          </a:xfrm>
          <a:prstGeom prst="rect">
            <a:avLst/>
          </a:prstGeom>
        </p:spPr>
      </p:pic>
      <p:pic>
        <p:nvPicPr>
          <p:cNvPr id="133" name="l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>
            <a:fillRect/>
          </a:stretch>
        </p:blipFill>
        <p:spPr>
          <a:xfrm>
            <a:off x="8598956" y="1727923"/>
            <a:ext cx="574718" cy="1414481"/>
          </a:xfrm>
          <a:prstGeom prst="rect">
            <a:avLst/>
          </a:prstGeom>
        </p:spPr>
      </p:pic>
      <p:grpSp>
        <p:nvGrpSpPr>
          <p:cNvPr id="121" name="Group 120"/>
          <p:cNvGrpSpPr/>
          <p:nvPr/>
        </p:nvGrpSpPr>
        <p:grpSpPr>
          <a:xfrm>
            <a:off x="-2428485" y="-1409364"/>
            <a:ext cx="21319581" cy="6602688"/>
            <a:chOff x="-1618990" y="-939576"/>
            <a:chExt cx="14213054" cy="4401792"/>
          </a:xfrm>
        </p:grpSpPr>
        <p:pic>
          <p:nvPicPr>
            <p:cNvPr id="122" name="Picture 1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620"/>
            <a:stretch>
              <a:fillRect/>
            </a:stretch>
          </p:blipFill>
          <p:spPr>
            <a:xfrm>
              <a:off x="-1618990" y="-939576"/>
              <a:ext cx="6450790" cy="4401792"/>
            </a:xfrm>
            <a:prstGeom prst="rect">
              <a:avLst/>
            </a:prstGeom>
          </p:spPr>
        </p:pic>
        <p:grpSp>
          <p:nvGrpSpPr>
            <p:cNvPr id="123" name="Group 122"/>
            <p:cNvGrpSpPr/>
            <p:nvPr/>
          </p:nvGrpSpPr>
          <p:grpSpPr>
            <a:xfrm>
              <a:off x="2530651" y="588749"/>
              <a:ext cx="3858729" cy="2368508"/>
              <a:chOff x="2685118" y="1138818"/>
              <a:chExt cx="4069752" cy="2498035"/>
            </a:xfrm>
          </p:grpSpPr>
          <p:pic>
            <p:nvPicPr>
              <p:cNvPr id="125" name="Picture 124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r="31916" b="-418"/>
              <a:stretch>
                <a:fillRect/>
              </a:stretch>
            </p:blipFill>
            <p:spPr>
              <a:xfrm>
                <a:off x="2685118" y="1138818"/>
                <a:ext cx="2039091" cy="2498035"/>
              </a:xfrm>
              <a:prstGeom prst="rect">
                <a:avLst/>
              </a:prstGeom>
            </p:spPr>
          </p:pic>
          <p:pic>
            <p:nvPicPr>
              <p:cNvPr id="126" name="Picture 12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15" t="32734" b="60866"/>
              <a:stretch>
                <a:fillRect/>
              </a:stretch>
            </p:blipFill>
            <p:spPr>
              <a:xfrm rot="19659835">
                <a:off x="3835001" y="1746864"/>
                <a:ext cx="2919869" cy="352486"/>
              </a:xfrm>
              <a:prstGeom prst="rect">
                <a:avLst/>
              </a:prstGeom>
            </p:spPr>
          </p:pic>
        </p:grp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8002" y="-262487"/>
              <a:ext cx="3676062" cy="3469061"/>
            </a:xfrm>
            <a:prstGeom prst="rect">
              <a:avLst/>
            </a:prstGeom>
          </p:spPr>
        </p:pic>
      </p:grpSp>
      <p:grpSp>
        <p:nvGrpSpPr>
          <p:cNvPr id="136" name="cau"/>
          <p:cNvGrpSpPr/>
          <p:nvPr/>
        </p:nvGrpSpPr>
        <p:grpSpPr>
          <a:xfrm>
            <a:off x="8573200" y="1011391"/>
            <a:ext cx="574718" cy="4728083"/>
            <a:chOff x="5713587" y="657784"/>
            <a:chExt cx="383145" cy="3152055"/>
          </a:xfrm>
        </p:grpSpPr>
        <p:pic>
          <p:nvPicPr>
            <p:cNvPr id="129" name="Picture 1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109" t="33432" r="5613" b="50000"/>
            <a:stretch>
              <a:fillRect/>
            </a:stretch>
          </p:blipFill>
          <p:spPr>
            <a:xfrm>
              <a:off x="5713587" y="2866852"/>
              <a:ext cx="383145" cy="942987"/>
            </a:xfrm>
            <a:prstGeom prst="rect">
              <a:avLst/>
            </a:prstGeom>
          </p:spPr>
        </p:pic>
        <p:cxnSp>
          <p:nvCxnSpPr>
            <p:cNvPr id="130" name="Straight Connector 129"/>
            <p:cNvCxnSpPr/>
            <p:nvPr/>
          </p:nvCxnSpPr>
          <p:spPr>
            <a:xfrm flipH="1">
              <a:off x="5905161" y="657784"/>
              <a:ext cx="13996" cy="2240387"/>
            </a:xfrm>
            <a:prstGeom prst="line">
              <a:avLst/>
            </a:prstGeom>
            <a:ln w="38100">
              <a:solidFill>
                <a:srgbClr val="3636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" name="Straight Connector 130"/>
          <p:cNvCxnSpPr/>
          <p:nvPr/>
        </p:nvCxnSpPr>
        <p:spPr>
          <a:xfrm>
            <a:off x="8878736" y="986677"/>
            <a:ext cx="0" cy="831743"/>
          </a:xfrm>
          <a:prstGeom prst="line">
            <a:avLst/>
          </a:prstGeom>
          <a:ln w="38100">
            <a:solidFill>
              <a:srgbClr val="3636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ca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3" r="-1" b="70793"/>
          <a:stretch>
            <a:fillRect/>
          </a:stretch>
        </p:blipFill>
        <p:spPr>
          <a:xfrm>
            <a:off x="8610206" y="7501644"/>
            <a:ext cx="2780394" cy="1664463"/>
          </a:xfrm>
          <a:prstGeom prst="ellipse">
            <a:avLst/>
          </a:prstGeom>
        </p:spPr>
      </p:pic>
      <p:pic>
        <p:nvPicPr>
          <p:cNvPr id="102" name="ca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606">
            <a:off x="6197059" y="5600688"/>
            <a:ext cx="2309728" cy="1374287"/>
          </a:xfrm>
          <a:prstGeom prst="rect">
            <a:avLst/>
          </a:prstGeom>
        </p:spPr>
      </p:pic>
      <p:pic>
        <p:nvPicPr>
          <p:cNvPr id="106" name="c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965">
            <a:off x="10636954" y="5062193"/>
            <a:ext cx="1108552" cy="1110821"/>
          </a:xfrm>
          <a:prstGeom prst="rect">
            <a:avLst/>
          </a:prstGeom>
        </p:spPr>
      </p:pic>
      <p:pic>
        <p:nvPicPr>
          <p:cNvPr id="108" name="ca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32796" y="6263902"/>
            <a:ext cx="2253680" cy="1783133"/>
          </a:xfrm>
          <a:prstGeom prst="rect">
            <a:avLst/>
          </a:prstGeom>
        </p:spPr>
      </p:pic>
      <p:pic>
        <p:nvPicPr>
          <p:cNvPr id="109" name="c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2816">
            <a:off x="3572055" y="7902743"/>
            <a:ext cx="1354787" cy="862266"/>
          </a:xfrm>
          <a:prstGeom prst="rect">
            <a:avLst/>
          </a:prstGeom>
        </p:spPr>
      </p:pic>
      <p:pic>
        <p:nvPicPr>
          <p:cNvPr id="112" name="c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8648">
            <a:off x="595999" y="5620180"/>
            <a:ext cx="2561062" cy="1587138"/>
          </a:xfrm>
          <a:prstGeom prst="ellipse">
            <a:avLst/>
          </a:prstGeom>
        </p:spPr>
      </p:pic>
      <p:pic>
        <p:nvPicPr>
          <p:cNvPr id="120" name="ca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9" t="59904" r="-704" b="9635"/>
          <a:stretch>
            <a:fillRect/>
          </a:stretch>
        </p:blipFill>
        <p:spPr>
          <a:xfrm>
            <a:off x="15631910" y="5706794"/>
            <a:ext cx="1199249" cy="997269"/>
          </a:xfrm>
          <a:prstGeom prst="rect">
            <a:avLst/>
          </a:prstGeom>
        </p:spPr>
      </p:pic>
      <p:pic>
        <p:nvPicPr>
          <p:cNvPr id="134" name="ca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3385" y="2604923"/>
            <a:ext cx="1947896" cy="1947896"/>
          </a:xfrm>
          <a:prstGeom prst="rect">
            <a:avLst/>
          </a:prstGeom>
        </p:spPr>
      </p:pic>
      <p:sp>
        <p:nvSpPr>
          <p:cNvPr id="137" name="diem"/>
          <p:cNvSpPr txBox="1"/>
          <p:nvPr/>
        </p:nvSpPr>
        <p:spPr>
          <a:xfrm>
            <a:off x="16041332" y="-2124974"/>
            <a:ext cx="1235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/>
              <a:t>0</a:t>
            </a:r>
            <a:endParaRPr lang="en-US" sz="6600" b="1"/>
          </a:p>
        </p:txBody>
      </p:sp>
      <p:pic>
        <p:nvPicPr>
          <p:cNvPr id="138" name="+1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904" y="2149163"/>
            <a:ext cx="1183461" cy="825008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8" t="66760" r="52642" b="11083"/>
          <a:stretch>
            <a:fillRect/>
          </a:stretch>
        </p:blipFill>
        <p:spPr>
          <a:xfrm>
            <a:off x="5355005" y="-162675"/>
            <a:ext cx="3623259" cy="1526973"/>
          </a:xfrm>
          <a:prstGeom prst="rect">
            <a:avLst/>
          </a:prstGeom>
        </p:spPr>
      </p:pic>
      <p:pic>
        <p:nvPicPr>
          <p:cNvPr id="49" name="ca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25286">
            <a:off x="8443432" y="2789980"/>
            <a:ext cx="1449722" cy="1147034"/>
          </a:xfrm>
          <a:prstGeom prst="rect">
            <a:avLst/>
          </a:prstGeom>
        </p:spPr>
      </p:pic>
      <p:pic>
        <p:nvPicPr>
          <p:cNvPr id="50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904" y="2149163"/>
            <a:ext cx="1183461" cy="825008"/>
          </a:xfrm>
          <a:prstGeom prst="rect">
            <a:avLst/>
          </a:prstGeom>
        </p:spPr>
      </p:pic>
      <p:pic>
        <p:nvPicPr>
          <p:cNvPr id="51" name="ca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62192" y="3066467"/>
            <a:ext cx="2095307" cy="1236218"/>
          </a:xfrm>
          <a:prstGeom prst="rect">
            <a:avLst/>
          </a:prstGeom>
        </p:spPr>
      </p:pic>
      <p:pic>
        <p:nvPicPr>
          <p:cNvPr id="52" name="+13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118" y="2098909"/>
            <a:ext cx="1183461" cy="825008"/>
          </a:xfrm>
          <a:prstGeom prst="rect">
            <a:avLst/>
          </a:prstGeom>
        </p:spPr>
      </p:pic>
      <p:pic>
        <p:nvPicPr>
          <p:cNvPr id="53" name="ca41">
            <a:hlinkClick r:id="" action="ppaction://macro?name=reset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74696">
            <a:off x="8517995" y="2805236"/>
            <a:ext cx="1117838" cy="790871"/>
          </a:xfrm>
          <a:prstGeom prst="rect">
            <a:avLst/>
          </a:prstGeom>
        </p:spPr>
      </p:pic>
      <p:pic>
        <p:nvPicPr>
          <p:cNvPr id="54" name="+14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744" y="2098909"/>
            <a:ext cx="1183461" cy="825008"/>
          </a:xfrm>
          <a:prstGeom prst="rect">
            <a:avLst/>
          </a:prstGeom>
        </p:spPr>
      </p:pic>
      <p:pic>
        <p:nvPicPr>
          <p:cNvPr id="55" name="ca51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t="11676" r="66219" b="68647"/>
          <a:stretch>
            <a:fillRect/>
          </a:stretch>
        </p:blipFill>
        <p:spPr>
          <a:xfrm rot="16200000">
            <a:off x="8076074" y="2893811"/>
            <a:ext cx="1437521" cy="985881"/>
          </a:xfrm>
          <a:prstGeom prst="rect">
            <a:avLst/>
          </a:prstGeom>
        </p:spPr>
      </p:pic>
      <p:pic>
        <p:nvPicPr>
          <p:cNvPr id="56" name="+15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118" y="2100506"/>
            <a:ext cx="1183461" cy="825008"/>
          </a:xfrm>
          <a:prstGeom prst="rect">
            <a:avLst/>
          </a:prstGeom>
        </p:spPr>
      </p:pic>
      <p:pic>
        <p:nvPicPr>
          <p:cNvPr id="57" name="ca6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9" t="59904" r="-704" b="9635"/>
          <a:stretch>
            <a:fillRect/>
          </a:stretch>
        </p:blipFill>
        <p:spPr>
          <a:xfrm rot="5400000">
            <a:off x="8116679" y="2810365"/>
            <a:ext cx="1470878" cy="1223150"/>
          </a:xfrm>
          <a:prstGeom prst="rect">
            <a:avLst/>
          </a:prstGeom>
        </p:spPr>
      </p:pic>
      <p:pic>
        <p:nvPicPr>
          <p:cNvPr id="58" name="+16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118" y="2099309"/>
            <a:ext cx="1183461" cy="825008"/>
          </a:xfrm>
          <a:prstGeom prst="rect">
            <a:avLst/>
          </a:prstGeom>
        </p:spPr>
      </p:pic>
      <p:pic>
        <p:nvPicPr>
          <p:cNvPr id="59" name="ca7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63915">
            <a:off x="8032120" y="2844932"/>
            <a:ext cx="1239551" cy="828846"/>
          </a:xfrm>
          <a:prstGeom prst="rect">
            <a:avLst/>
          </a:prstGeom>
        </p:spPr>
      </p:pic>
      <p:pic>
        <p:nvPicPr>
          <p:cNvPr id="60" name="+1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118" y="2098909"/>
            <a:ext cx="1183461" cy="825008"/>
          </a:xfrm>
          <a:prstGeom prst="rect">
            <a:avLst/>
          </a:prstGeom>
        </p:spPr>
      </p:pic>
      <p:pic>
        <p:nvPicPr>
          <p:cNvPr id="61" name="+18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749" y="2098909"/>
            <a:ext cx="1183461" cy="825008"/>
          </a:xfrm>
          <a:prstGeom prst="rect">
            <a:avLst/>
          </a:prstGeom>
        </p:spPr>
      </p:pic>
      <p:pic>
        <p:nvPicPr>
          <p:cNvPr id="62" name="ca8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3" r="-1" b="70793"/>
          <a:stretch>
            <a:fillRect/>
          </a:stretch>
        </p:blipFill>
        <p:spPr>
          <a:xfrm rot="4547968">
            <a:off x="8043059" y="2945259"/>
            <a:ext cx="1444683" cy="864849"/>
          </a:xfrm>
          <a:prstGeom prst="ellipse">
            <a:avLst/>
          </a:prstGeom>
        </p:spPr>
      </p:pic>
      <p:pic>
        <p:nvPicPr>
          <p:cNvPr id="63" name="ca91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0" t="49571" r="39324" b="19548"/>
          <a:stretch>
            <a:fillRect/>
          </a:stretch>
        </p:blipFill>
        <p:spPr>
          <a:xfrm>
            <a:off x="7900818" y="2616731"/>
            <a:ext cx="1252014" cy="1531364"/>
          </a:xfrm>
          <a:prstGeom prst="rect">
            <a:avLst/>
          </a:prstGeom>
        </p:spPr>
      </p:pic>
      <p:pic>
        <p:nvPicPr>
          <p:cNvPr id="64" name="+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749" y="2130908"/>
            <a:ext cx="1183461" cy="825008"/>
          </a:xfrm>
          <a:prstGeom prst="rect">
            <a:avLst/>
          </a:prstGeom>
        </p:spPr>
      </p:pic>
      <p:pic>
        <p:nvPicPr>
          <p:cNvPr id="65" name="ca10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55090">
            <a:off x="7975964" y="2889090"/>
            <a:ext cx="1371192" cy="815859"/>
          </a:xfrm>
          <a:prstGeom prst="rect">
            <a:avLst/>
          </a:prstGeom>
        </p:spPr>
      </p:pic>
      <p:pic>
        <p:nvPicPr>
          <p:cNvPr id="66" name="+110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84" y="2102075"/>
            <a:ext cx="1183461" cy="825008"/>
          </a:xfrm>
          <a:prstGeom prst="rect">
            <a:avLst/>
          </a:prstGeom>
        </p:spPr>
      </p:pic>
      <p:pic>
        <p:nvPicPr>
          <p:cNvPr id="67" name="c1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8962">
            <a:off x="8155130" y="2397973"/>
            <a:ext cx="1365663" cy="1368458"/>
          </a:xfrm>
          <a:prstGeom prst="rect">
            <a:avLst/>
          </a:prstGeom>
        </p:spPr>
      </p:pic>
      <p:pic>
        <p:nvPicPr>
          <p:cNvPr id="68" name="+111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226" y="2074946"/>
            <a:ext cx="1183461" cy="825008"/>
          </a:xfrm>
          <a:prstGeom prst="rect">
            <a:avLst/>
          </a:prstGeom>
        </p:spPr>
      </p:pic>
      <p:pic>
        <p:nvPicPr>
          <p:cNvPr id="69" name="c1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29204">
            <a:off x="8054729" y="2626128"/>
            <a:ext cx="1582344" cy="1007097"/>
          </a:xfrm>
          <a:prstGeom prst="rect">
            <a:avLst/>
          </a:prstGeom>
        </p:spPr>
      </p:pic>
      <p:pic>
        <p:nvPicPr>
          <p:cNvPr id="70" name="+1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744" y="2103142"/>
            <a:ext cx="1183461" cy="825008"/>
          </a:xfrm>
          <a:prstGeom prst="rect">
            <a:avLst/>
          </a:prstGeom>
        </p:spPr>
      </p:pic>
      <p:pic>
        <p:nvPicPr>
          <p:cNvPr id="72" name="c1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03843">
            <a:off x="8006802" y="2703007"/>
            <a:ext cx="1549029" cy="1290860"/>
          </a:xfrm>
          <a:prstGeom prst="rect">
            <a:avLst/>
          </a:prstGeom>
        </p:spPr>
      </p:pic>
      <p:pic>
        <p:nvPicPr>
          <p:cNvPr id="73" name="+113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608" y="2158829"/>
            <a:ext cx="1183461" cy="825008"/>
          </a:xfrm>
          <a:prstGeom prst="rect">
            <a:avLst/>
          </a:prstGeom>
        </p:spPr>
      </p:pic>
      <p:pic>
        <p:nvPicPr>
          <p:cNvPr id="74" name="c141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9" t="43266" r="21565" b="18575"/>
          <a:stretch>
            <a:fillRect/>
          </a:stretch>
        </p:blipFill>
        <p:spPr>
          <a:xfrm>
            <a:off x="8047004" y="2469859"/>
            <a:ext cx="1168944" cy="1947467"/>
          </a:xfrm>
          <a:prstGeom prst="rect">
            <a:avLst/>
          </a:prstGeom>
        </p:spPr>
      </p:pic>
      <p:pic>
        <p:nvPicPr>
          <p:cNvPr id="75" name="+114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992" y="2072719"/>
            <a:ext cx="1183461" cy="825008"/>
          </a:xfrm>
          <a:prstGeom prst="rect">
            <a:avLst/>
          </a:prstGeom>
        </p:spPr>
      </p:pic>
      <p:pic>
        <p:nvPicPr>
          <p:cNvPr id="76" name="c15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9690" flipH="1">
            <a:off x="7832310" y="2783354"/>
            <a:ext cx="1995633" cy="1236731"/>
          </a:xfrm>
          <a:prstGeom prst="ellipse">
            <a:avLst/>
          </a:prstGeom>
        </p:spPr>
      </p:pic>
      <p:pic>
        <p:nvPicPr>
          <p:cNvPr id="77" name="+115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505" y="2101330"/>
            <a:ext cx="1183461" cy="825008"/>
          </a:xfrm>
          <a:prstGeom prst="rect">
            <a:avLst/>
          </a:prstGeom>
        </p:spPr>
      </p:pic>
      <p:sp>
        <p:nvSpPr>
          <p:cNvPr id="147" name="Rectangle: Rounded Corners 70">
            <a:hlinkClick r:id="" action="ppaction://hlinkshowjump?jump=endshow"/>
          </p:cNvPr>
          <p:cNvSpPr/>
          <p:nvPr/>
        </p:nvSpPr>
        <p:spPr>
          <a:xfrm>
            <a:off x="16260490" y="668625"/>
            <a:ext cx="1284176" cy="623001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45" b="1"/>
              <a:t>EXIT</a:t>
            </a:r>
            <a:endParaRPr lang="en-US" sz="2845" b="1"/>
          </a:p>
        </p:txBody>
      </p:sp>
      <p:sp>
        <p:nvSpPr>
          <p:cNvPr id="2" name="Oval 1">
            <a:hlinkClick r:id="rId22" action="ppaction://hlinksldjump"/>
          </p:cNvPr>
          <p:cNvSpPr/>
          <p:nvPr/>
        </p:nvSpPr>
        <p:spPr>
          <a:xfrm rot="19961494">
            <a:off x="835421" y="5977008"/>
            <a:ext cx="2176926" cy="1235391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1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4" name="Oval 113">
            <a:hlinkClick r:id="rId23" action="ppaction://hlinksldjump"/>
          </p:cNvPr>
          <p:cNvSpPr/>
          <p:nvPr/>
        </p:nvSpPr>
        <p:spPr>
          <a:xfrm rot="19961494">
            <a:off x="1748714" y="8574786"/>
            <a:ext cx="1729995" cy="1290573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8" name="Oval 147">
            <a:hlinkClick r:id="rId24" action="ppaction://hlinksldjump"/>
          </p:cNvPr>
          <p:cNvSpPr/>
          <p:nvPr/>
        </p:nvSpPr>
        <p:spPr>
          <a:xfrm>
            <a:off x="6230903" y="5562644"/>
            <a:ext cx="2280223" cy="1400483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3</a:t>
            </a:r>
            <a:endParaRPr lang="en-US" sz="3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9" name="Oval 148">
            <a:hlinkClick r:id="rId25" action="ppaction://hlinksldjump"/>
          </p:cNvPr>
          <p:cNvSpPr/>
          <p:nvPr/>
        </p:nvSpPr>
        <p:spPr>
          <a:xfrm rot="531290">
            <a:off x="9218082" y="7706772"/>
            <a:ext cx="1754574" cy="1066853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4</a:t>
            </a:r>
            <a:endParaRPr lang="en-US" sz="3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3" name="Oval 152">
            <a:hlinkClick r:id="rId26" action="ppaction://hlinksldjump"/>
          </p:cNvPr>
          <p:cNvSpPr/>
          <p:nvPr/>
        </p:nvSpPr>
        <p:spPr>
          <a:xfrm rot="171325">
            <a:off x="12741890" y="6533713"/>
            <a:ext cx="1835493" cy="1477715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2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4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0" fill="hold">
                      <p:stCondLst>
                        <p:cond delay="0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0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8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2" fill="hold">
                      <p:stCondLst>
                        <p:cond delay="0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13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4" fill="hold">
                      <p:stCondLst>
                        <p:cond delay="0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>
                      <p:stCondLst>
                        <p:cond delay="0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50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1" fill="hold">
                      <p:stCondLst>
                        <p:cond delay="0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455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6" fill="hold">
                      <p:stCondLst>
                        <p:cond delay="0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465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6" fill="hold">
                      <p:stCondLst>
                        <p:cond delay="0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</p:childTnLst>
        </p:cTn>
      </p:par>
    </p:tnLst>
    <p:bldLst>
      <p:bldP spid="2" grpId="0" animBg="1"/>
      <p:bldP spid="114" grpId="0" animBg="1"/>
      <p:bldP spid="148" grpId="0" animBg="1"/>
      <p:bldP spid="149" grpId="0" animBg="1"/>
      <p:bldP spid="1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ingofse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51" y="101879"/>
            <a:ext cx="3657945" cy="4058394"/>
          </a:xfrm>
          <a:prstGeom prst="rect">
            <a:avLst/>
          </a:prstGeom>
        </p:spPr>
      </p:pic>
      <p:grpSp>
        <p:nvGrpSpPr>
          <p:cNvPr id="82" name="B"/>
          <p:cNvGrpSpPr/>
          <p:nvPr/>
        </p:nvGrpSpPr>
        <p:grpSpPr>
          <a:xfrm>
            <a:off x="10224656" y="4114715"/>
            <a:ext cx="7182023" cy="1501295"/>
            <a:chOff x="6752507" y="4712225"/>
            <a:chExt cx="5049860" cy="1055598"/>
          </a:xfrm>
        </p:grpSpPr>
        <p:sp>
          <p:nvSpPr>
            <p:cNvPr id="75" name="22"/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4 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/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/>
          <p:cNvGrpSpPr/>
          <p:nvPr/>
        </p:nvGrpSpPr>
        <p:grpSpPr>
          <a:xfrm>
            <a:off x="10224656" y="5854656"/>
            <a:ext cx="7182023" cy="1497675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 dirty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5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/>
          <p:cNvGrpSpPr/>
          <p:nvPr/>
        </p:nvGrpSpPr>
        <p:grpSpPr>
          <a:xfrm>
            <a:off x="10224656" y="7590978"/>
            <a:ext cx="7182023" cy="1497675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 dirty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6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176500" y="4195995"/>
            <a:ext cx="2744873" cy="1859964"/>
          </a:xfrm>
          <a:prstGeom prst="rect">
            <a:avLst/>
          </a:prstGeom>
        </p:spPr>
      </p:pic>
      <p:pic>
        <p:nvPicPr>
          <p:cNvPr id="107" name="tryagain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06762" y="5923926"/>
            <a:ext cx="2744873" cy="1859964"/>
          </a:xfrm>
          <a:prstGeom prst="rect">
            <a:avLst/>
          </a:prstGeom>
        </p:spPr>
      </p:pic>
      <p:pic>
        <p:nvPicPr>
          <p:cNvPr id="108" name="tryagain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37023" y="7618310"/>
            <a:ext cx="2744873" cy="1859964"/>
          </a:xfrm>
          <a:prstGeom prst="rect">
            <a:avLst/>
          </a:prstGeom>
        </p:spPr>
      </p:pic>
      <p:grpSp>
        <p:nvGrpSpPr>
          <p:cNvPr id="66" name="A"/>
          <p:cNvGrpSpPr/>
          <p:nvPr/>
        </p:nvGrpSpPr>
        <p:grpSpPr>
          <a:xfrm>
            <a:off x="10224656" y="2392529"/>
            <a:ext cx="7182023" cy="1497675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/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3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/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>
            <a:fillRect/>
          </a:stretch>
        </p:blipFill>
        <p:spPr>
          <a:xfrm>
            <a:off x="8845058" y="2303054"/>
            <a:ext cx="3250478" cy="2107296"/>
          </a:xfrm>
          <a:prstGeom prst="rect">
            <a:avLst/>
          </a:prstGeom>
        </p:spPr>
      </p:pic>
      <p:pic>
        <p:nvPicPr>
          <p:cNvPr id="78" name="back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>
            <a:fillRect/>
          </a:stretch>
        </p:blipFill>
        <p:spPr>
          <a:xfrm flipH="1">
            <a:off x="15272210" y="597803"/>
            <a:ext cx="1187045" cy="116666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/>
          <p:cNvSpPr/>
          <p:nvPr/>
        </p:nvSpPr>
        <p:spPr>
          <a:xfrm>
            <a:off x="494638" y="2887505"/>
            <a:ext cx="9269399" cy="6336908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 dirty="0">
              <a:solidFill>
                <a:schemeClr val="tx1"/>
              </a:solidFill>
            </a:endParaRPr>
          </a:p>
          <a:p>
            <a:pPr algn="ctr"/>
            <a:r>
              <a:rPr lang="vi-VN" sz="5400" dirty="0" smtClean="0">
                <a:solidFill>
                  <a:srgbClr val="FF0000"/>
                </a:solidFill>
                <a:latin typeface="+mj-lt"/>
              </a:rPr>
              <a:t>Để định dạng toàn bộ </a:t>
            </a:r>
            <a:endParaRPr lang="vi-VN" sz="5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vi-VN" sz="5400" dirty="0" smtClean="0">
                <a:solidFill>
                  <a:srgbClr val="FF0000"/>
                </a:solidFill>
                <a:latin typeface="+mj-lt"/>
              </a:rPr>
              <a:t>văn bản, em cần thực hiện mấy bước?</a:t>
            </a:r>
            <a:endParaRPr lang="en-US" sz="4975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638" y="147638"/>
            <a:ext cx="914400" cy="914400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275" y="295275"/>
            <a:ext cx="9144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ingofse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51" y="101879"/>
            <a:ext cx="3657945" cy="4058394"/>
          </a:xfrm>
          <a:prstGeom prst="rect">
            <a:avLst/>
          </a:prstGeom>
        </p:spPr>
      </p:pic>
      <p:grpSp>
        <p:nvGrpSpPr>
          <p:cNvPr id="82" name="B"/>
          <p:cNvGrpSpPr/>
          <p:nvPr/>
        </p:nvGrpSpPr>
        <p:grpSpPr>
          <a:xfrm>
            <a:off x="10224656" y="4114715"/>
            <a:ext cx="7182023" cy="1501295"/>
            <a:chOff x="6752507" y="4712225"/>
            <a:chExt cx="5049860" cy="1055598"/>
          </a:xfrm>
        </p:grpSpPr>
        <p:sp>
          <p:nvSpPr>
            <p:cNvPr id="75" name="22"/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2500" dirty="0" smtClean="0">
                  <a:solidFill>
                    <a:schemeClr val="bg1"/>
                  </a:solidFill>
                  <a:ea typeface="印品黑体" panose="00000500000000000000" pitchFamily="2" charset="-122"/>
                </a:rPr>
                <a:t>Nháy chuột vào hình ảnh</a:t>
              </a:r>
              <a:endParaRPr lang="zh-CN" altLang="zh-CN" sz="25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/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/>
          <p:cNvGrpSpPr/>
          <p:nvPr/>
        </p:nvGrpSpPr>
        <p:grpSpPr>
          <a:xfrm>
            <a:off x="10224656" y="5854656"/>
            <a:ext cx="7182023" cy="1497675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2500" b="1" dirty="0" smtClean="0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             Nháy chuột vào hình ảnh, nhấn giữ và di chuyển chuột</a:t>
              </a:r>
              <a:endParaRPr lang="zh-CN" altLang="zh-CN" sz="25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/>
          <p:cNvGrpSpPr/>
          <p:nvPr/>
        </p:nvGrpSpPr>
        <p:grpSpPr>
          <a:xfrm>
            <a:off x="10224656" y="7590978"/>
            <a:ext cx="7182023" cy="1497675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sz="2500" dirty="0" smtClean="0">
                  <a:solidFill>
                    <a:schemeClr val="bg1"/>
                  </a:solidFill>
                </a:rPr>
                <a:t>    Nháy đúp chuột vào hình ảnh</a:t>
              </a:r>
              <a:endParaRPr lang="zh-CN" altLang="zh-CN" sz="25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176500" y="4195995"/>
            <a:ext cx="2744873" cy="1859964"/>
          </a:xfrm>
          <a:prstGeom prst="rect">
            <a:avLst/>
          </a:prstGeom>
        </p:spPr>
      </p:pic>
      <p:pic>
        <p:nvPicPr>
          <p:cNvPr id="108" name="tryagain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37023" y="7618310"/>
            <a:ext cx="2744873" cy="1859964"/>
          </a:xfrm>
          <a:prstGeom prst="rect">
            <a:avLst/>
          </a:prstGeom>
        </p:spPr>
      </p:pic>
      <p:grpSp>
        <p:nvGrpSpPr>
          <p:cNvPr id="66" name="A"/>
          <p:cNvGrpSpPr/>
          <p:nvPr/>
        </p:nvGrpSpPr>
        <p:grpSpPr>
          <a:xfrm>
            <a:off x="10224656" y="2392529"/>
            <a:ext cx="7182023" cy="1497675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/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2500" b="1" dirty="0" smtClean="0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         Kéo thả chuột vào hình ảnh</a:t>
              </a:r>
              <a:endParaRPr lang="zh-CN" altLang="zh-CN" sz="25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/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>
            <a:fillRect/>
          </a:stretch>
        </p:blipFill>
        <p:spPr>
          <a:xfrm>
            <a:off x="8984219" y="5746151"/>
            <a:ext cx="3250478" cy="2107296"/>
          </a:xfrm>
          <a:prstGeom prst="rect">
            <a:avLst/>
          </a:prstGeom>
        </p:spPr>
      </p:pic>
      <p:pic>
        <p:nvPicPr>
          <p:cNvPr id="78" name="back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>
            <a:fillRect/>
          </a:stretch>
        </p:blipFill>
        <p:spPr>
          <a:xfrm flipH="1">
            <a:off x="15272210" y="597803"/>
            <a:ext cx="1187045" cy="116666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/>
          <p:cNvSpPr/>
          <p:nvPr/>
        </p:nvSpPr>
        <p:spPr>
          <a:xfrm>
            <a:off x="221827" y="3740389"/>
            <a:ext cx="9269399" cy="6336908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 dirty="0" smtClean="0">
                <a:solidFill>
                  <a:srgbClr val="FF0000"/>
                </a:solidFill>
                <a:latin typeface="+mj-lt"/>
              </a:rPr>
              <a:t>Thay đổi vị trí của hình ảnh trong văn bản:</a:t>
            </a:r>
            <a:endParaRPr lang="vi-VN" sz="5400" b="1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638" y="147638"/>
            <a:ext cx="914400" cy="914400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275" y="295275"/>
            <a:ext cx="914400" cy="914400"/>
          </a:xfrm>
          <a:prstGeom prst="rect">
            <a:avLst/>
          </a:prstGeom>
        </p:spPr>
      </p:pic>
      <p:pic>
        <p:nvPicPr>
          <p:cNvPr id="107" name="tryagain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457585" y="2365380"/>
            <a:ext cx="2744873" cy="1859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7839" y="6839637"/>
            <a:ext cx="6810375" cy="20276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038" y="8681147"/>
            <a:ext cx="4821002" cy="815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ingofse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51" y="101879"/>
            <a:ext cx="3657945" cy="4058394"/>
          </a:xfrm>
          <a:prstGeom prst="rect">
            <a:avLst/>
          </a:prstGeom>
        </p:spPr>
      </p:pic>
      <p:grpSp>
        <p:nvGrpSpPr>
          <p:cNvPr id="82" name="B"/>
          <p:cNvGrpSpPr/>
          <p:nvPr/>
        </p:nvGrpSpPr>
        <p:grpSpPr>
          <a:xfrm>
            <a:off x="10224656" y="4114715"/>
            <a:ext cx="7182023" cy="1501295"/>
            <a:chOff x="6752507" y="4712225"/>
            <a:chExt cx="5049860" cy="1055598"/>
          </a:xfrm>
        </p:grpSpPr>
        <p:sp>
          <p:nvSpPr>
            <p:cNvPr id="75" name="22"/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Màu chữ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/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/>
          <p:cNvGrpSpPr/>
          <p:nvPr/>
        </p:nvGrpSpPr>
        <p:grpSpPr>
          <a:xfrm>
            <a:off x="10224656" y="5854656"/>
            <a:ext cx="7182023" cy="1497675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Kiểu chữ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/>
          <p:cNvGrpSpPr/>
          <p:nvPr/>
        </p:nvGrpSpPr>
        <p:grpSpPr>
          <a:xfrm>
            <a:off x="10224656" y="7590978"/>
            <a:ext cx="7182023" cy="1497675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Phông chữ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176500" y="4195995"/>
            <a:ext cx="2744873" cy="1859964"/>
          </a:xfrm>
          <a:prstGeom prst="rect">
            <a:avLst/>
          </a:prstGeom>
        </p:spPr>
      </p:pic>
      <p:pic>
        <p:nvPicPr>
          <p:cNvPr id="107" name="tryagain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06762" y="5923926"/>
            <a:ext cx="2744873" cy="1859964"/>
          </a:xfrm>
          <a:prstGeom prst="rect">
            <a:avLst/>
          </a:prstGeom>
        </p:spPr>
      </p:pic>
      <p:grpSp>
        <p:nvGrpSpPr>
          <p:cNvPr id="66" name="A"/>
          <p:cNvGrpSpPr/>
          <p:nvPr/>
        </p:nvGrpSpPr>
        <p:grpSpPr>
          <a:xfrm>
            <a:off x="10224656" y="2392529"/>
            <a:ext cx="7182023" cy="1497675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/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altLang="zh-CN" sz="4975" b="1" dirty="0" smtClean="0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Cỡ chữ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/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975" b="1">
                  <a:solidFill>
                    <a:srgbClr val="FFFFFF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4975" b="1" dirty="0">
                <a:solidFill>
                  <a:srgbClr val="FFFFFF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>
            <a:fillRect/>
          </a:stretch>
        </p:blipFill>
        <p:spPr>
          <a:xfrm>
            <a:off x="8953958" y="7579820"/>
            <a:ext cx="3250478" cy="2107296"/>
          </a:xfrm>
          <a:prstGeom prst="rect">
            <a:avLst/>
          </a:prstGeom>
        </p:spPr>
      </p:pic>
      <p:pic>
        <p:nvPicPr>
          <p:cNvPr id="78" name="back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>
            <a:fillRect/>
          </a:stretch>
        </p:blipFill>
        <p:spPr>
          <a:xfrm flipH="1">
            <a:off x="15272210" y="597803"/>
            <a:ext cx="1187045" cy="116666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/>
          <p:cNvSpPr/>
          <p:nvPr/>
        </p:nvSpPr>
        <p:spPr>
          <a:xfrm>
            <a:off x="494638" y="2887505"/>
            <a:ext cx="9269399" cy="6336908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 smtClean="0">
                <a:solidFill>
                  <a:srgbClr val="FF0000"/>
                </a:solidFill>
                <a:latin typeface="+mj-lt"/>
              </a:rPr>
              <a:t>Nút lệnh sau định dạng về gì?</a:t>
            </a:r>
            <a:endParaRPr lang="vi-VN" sz="5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 </a:t>
            </a:r>
            <a:br>
              <a:rPr lang="en-US" sz="5400" dirty="0">
                <a:solidFill>
                  <a:schemeClr val="tx1"/>
                </a:solidFill>
              </a:rPr>
            </a:br>
            <a:endParaRPr lang="en-US" sz="4975" b="1" dirty="0">
              <a:solidFill>
                <a:schemeClr val="tx1"/>
              </a:solidFill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638" y="147638"/>
            <a:ext cx="914400" cy="914400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275" y="295275"/>
            <a:ext cx="914400" cy="914400"/>
          </a:xfrm>
          <a:prstGeom prst="rect">
            <a:avLst/>
          </a:prstGeom>
        </p:spPr>
      </p:pic>
      <p:pic>
        <p:nvPicPr>
          <p:cNvPr id="108" name="tryagain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90585" y="2388909"/>
            <a:ext cx="2744873" cy="1859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5264" y="5854656"/>
            <a:ext cx="3257177" cy="961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ingofse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51" y="101879"/>
            <a:ext cx="3657945" cy="4058394"/>
          </a:xfrm>
          <a:prstGeom prst="rect">
            <a:avLst/>
          </a:prstGeom>
        </p:spPr>
      </p:pic>
      <p:grpSp>
        <p:nvGrpSpPr>
          <p:cNvPr id="82" name="B"/>
          <p:cNvGrpSpPr/>
          <p:nvPr/>
        </p:nvGrpSpPr>
        <p:grpSpPr>
          <a:xfrm>
            <a:off x="10224657" y="4114717"/>
            <a:ext cx="7182022" cy="1501294"/>
            <a:chOff x="6752507" y="4712225"/>
            <a:chExt cx="5049859" cy="1055597"/>
          </a:xfrm>
        </p:grpSpPr>
        <p:sp>
          <p:nvSpPr>
            <p:cNvPr id="75" name="22"/>
            <p:cNvSpPr>
              <a:spLocks noChangeArrowheads="1"/>
            </p:cNvSpPr>
            <p:nvPr/>
          </p:nvSpPr>
          <p:spPr bwMode="auto">
            <a:xfrm>
              <a:off x="7005439" y="4714769"/>
              <a:ext cx="4796927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sz="4400" dirty="0">
                  <a:solidFill>
                    <a:schemeClr val="bg1"/>
                  </a:solidFill>
                </a:rPr>
                <a:t> Phông chữ, cỡ chữ, </a:t>
              </a:r>
              <a:endParaRPr lang="vi-VN" sz="4400" dirty="0">
                <a:solidFill>
                  <a:schemeClr val="bg1"/>
                </a:solidFill>
              </a:endParaRPr>
            </a:p>
            <a:p>
              <a:pPr algn="ctr"/>
              <a:r>
                <a:rPr lang="vi-VN" sz="4400" dirty="0">
                  <a:solidFill>
                    <a:schemeClr val="bg1"/>
                  </a:solidFill>
                </a:rPr>
                <a:t>màu </a:t>
              </a:r>
              <a:r>
                <a:rPr lang="vi-VN" sz="4400" dirty="0" smtClean="0">
                  <a:solidFill>
                    <a:schemeClr val="bg1"/>
                  </a:solidFill>
                </a:rPr>
                <a:t>chữ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/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200" b="1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/>
          <p:cNvGrpSpPr/>
          <p:nvPr/>
        </p:nvGrpSpPr>
        <p:grpSpPr>
          <a:xfrm>
            <a:off x="10224656" y="5854656"/>
            <a:ext cx="7182023" cy="1497675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sz="3500" dirty="0" smtClean="0">
                  <a:solidFill>
                    <a:schemeClr val="bg1"/>
                  </a:solidFill>
                </a:rPr>
                <a:t>          </a:t>
              </a:r>
              <a:r>
                <a:rPr lang="vi-VN" sz="4400" dirty="0" smtClean="0">
                  <a:solidFill>
                    <a:schemeClr val="bg1"/>
                  </a:solidFill>
                </a:rPr>
                <a:t>Phông chữ, cỡ chữ, </a:t>
              </a:r>
              <a:endParaRPr lang="vi-VN" sz="4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vi-VN" sz="4400" dirty="0" smtClean="0">
                  <a:solidFill>
                    <a:schemeClr val="bg1"/>
                  </a:solidFill>
                </a:rPr>
                <a:t>       màu chữ, kiểu chữ</a:t>
              </a:r>
              <a:endParaRPr lang="zh-CN" altLang="zh-CN" sz="44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200" b="1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/>
          <p:cNvGrpSpPr/>
          <p:nvPr/>
        </p:nvGrpSpPr>
        <p:grpSpPr>
          <a:xfrm>
            <a:off x="10224656" y="7590978"/>
            <a:ext cx="7182023" cy="1497675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/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sz="4400" dirty="0">
                  <a:solidFill>
                    <a:schemeClr val="bg1"/>
                  </a:solidFill>
                </a:rPr>
                <a:t> Phông </a:t>
              </a:r>
              <a:r>
                <a:rPr lang="vi-VN" sz="4400" dirty="0" smtClean="0">
                  <a:solidFill>
                    <a:schemeClr val="bg1"/>
                  </a:solidFill>
                </a:rPr>
                <a:t>chữ, màu </a:t>
              </a:r>
              <a:r>
                <a:rPr lang="vi-VN" sz="4400" dirty="0">
                  <a:solidFill>
                    <a:schemeClr val="bg1"/>
                  </a:solidFill>
                </a:rPr>
                <a:t>chữ, kiểu chữ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/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200" b="1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176500" y="4195995"/>
            <a:ext cx="2744873" cy="1859964"/>
          </a:xfrm>
          <a:prstGeom prst="rect">
            <a:avLst/>
          </a:prstGeom>
        </p:spPr>
      </p:pic>
      <p:pic>
        <p:nvPicPr>
          <p:cNvPr id="108" name="tryagain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237023" y="7618310"/>
            <a:ext cx="2744873" cy="1859964"/>
          </a:xfrm>
          <a:prstGeom prst="rect">
            <a:avLst/>
          </a:prstGeom>
        </p:spPr>
      </p:pic>
      <p:grpSp>
        <p:nvGrpSpPr>
          <p:cNvPr id="66" name="A"/>
          <p:cNvGrpSpPr/>
          <p:nvPr/>
        </p:nvGrpSpPr>
        <p:grpSpPr>
          <a:xfrm>
            <a:off x="10224656" y="2392529"/>
            <a:ext cx="7182023" cy="1497675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/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vi-VN" sz="4400" dirty="0">
                  <a:solidFill>
                    <a:schemeClr val="bg1"/>
                  </a:solidFill>
                </a:rPr>
                <a:t> </a:t>
              </a:r>
              <a:r>
                <a:rPr lang="vi-VN" sz="4400" dirty="0" smtClean="0">
                  <a:solidFill>
                    <a:schemeClr val="bg1"/>
                  </a:solidFill>
                </a:rPr>
                <a:t>     Phông </a:t>
              </a:r>
              <a:r>
                <a:rPr lang="vi-VN" sz="4400" dirty="0">
                  <a:solidFill>
                    <a:schemeClr val="bg1"/>
                  </a:solidFill>
                </a:rPr>
                <a:t>chữ, cỡ chữ, </a:t>
              </a:r>
              <a:endParaRPr lang="vi-VN" sz="4400" dirty="0">
                <a:solidFill>
                  <a:schemeClr val="bg1"/>
                </a:solidFill>
              </a:endParaRPr>
            </a:p>
            <a:p>
              <a:pPr algn="ctr"/>
              <a:r>
                <a:rPr lang="vi-VN" sz="4400" dirty="0">
                  <a:solidFill>
                    <a:schemeClr val="bg1"/>
                  </a:solidFill>
                </a:rPr>
                <a:t>màu chữ, </a:t>
              </a:r>
              <a:r>
                <a:rPr lang="vi-VN" sz="4400" dirty="0" smtClean="0">
                  <a:solidFill>
                    <a:schemeClr val="bg1"/>
                  </a:solidFill>
                </a:rPr>
                <a:t>in đậm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/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r>
                <a:rPr lang="en-US" altLang="zh-CN" sz="4200" b="1">
                  <a:solidFill>
                    <a:schemeClr val="bg1"/>
                  </a:solidFill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4200" b="1" dirty="0">
                <a:solidFill>
                  <a:schemeClr val="bg1"/>
                </a:solidFill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>
            <a:fillRect/>
          </a:stretch>
        </p:blipFill>
        <p:spPr>
          <a:xfrm>
            <a:off x="8984219" y="5746151"/>
            <a:ext cx="3250478" cy="2107296"/>
          </a:xfrm>
          <a:prstGeom prst="rect">
            <a:avLst/>
          </a:prstGeom>
        </p:spPr>
      </p:pic>
      <p:pic>
        <p:nvPicPr>
          <p:cNvPr id="78" name="back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>
            <a:fillRect/>
          </a:stretch>
        </p:blipFill>
        <p:spPr>
          <a:xfrm flipH="1">
            <a:off x="15272210" y="597803"/>
            <a:ext cx="1187045" cy="116666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/>
          <p:cNvSpPr/>
          <p:nvPr/>
        </p:nvSpPr>
        <p:spPr>
          <a:xfrm>
            <a:off x="494638" y="2887505"/>
            <a:ext cx="9269399" cy="6336908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 dirty="0">
              <a:solidFill>
                <a:schemeClr val="tx1"/>
              </a:solidFill>
            </a:endParaRPr>
          </a:p>
          <a:p>
            <a:pPr algn="ctr"/>
            <a:r>
              <a:rPr lang="vi-VN" sz="6000" dirty="0" smtClean="0">
                <a:solidFill>
                  <a:srgbClr val="FF0000"/>
                </a:solidFill>
                <a:latin typeface="+mj-lt"/>
              </a:rPr>
              <a:t>Định dạng kí tự gồm:</a:t>
            </a:r>
            <a:br>
              <a:rPr lang="en-US" sz="6000" dirty="0">
                <a:solidFill>
                  <a:srgbClr val="FF0000"/>
                </a:solidFill>
                <a:latin typeface="+mj-lt"/>
              </a:rPr>
            </a:br>
            <a:endParaRPr lang="en-US" sz="5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638" y="147638"/>
            <a:ext cx="914400" cy="914400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275" y="295275"/>
            <a:ext cx="914400" cy="914400"/>
          </a:xfrm>
          <a:prstGeom prst="rect">
            <a:avLst/>
          </a:prstGeom>
        </p:spPr>
      </p:pic>
      <p:pic>
        <p:nvPicPr>
          <p:cNvPr id="107" name="tryagain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>
            <a:fillRect/>
          </a:stretch>
        </p:blipFill>
        <p:spPr>
          <a:xfrm>
            <a:off x="9457585" y="2365380"/>
            <a:ext cx="2744873" cy="1859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065" y="165807"/>
            <a:ext cx="1590714" cy="1717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5956583" y="1881037"/>
            <a:ext cx="2113206" cy="196863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" y="8295948"/>
            <a:ext cx="18320274" cy="2102361"/>
            <a:chOff x="0" y="5530631"/>
            <a:chExt cx="12213516" cy="1401574"/>
          </a:xfrm>
        </p:grpSpPr>
        <p:sp>
          <p:nvSpPr>
            <p:cNvPr id="7" name="Rectangle 6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endCxn id="7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4806959" y="3798973"/>
            <a:ext cx="4527152" cy="447877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09956" y="257320"/>
            <a:ext cx="925187" cy="1120667"/>
            <a:chOff x="239737" y="39970"/>
            <a:chExt cx="842766" cy="934438"/>
          </a:xfrm>
        </p:grpSpPr>
        <p:sp>
          <p:nvSpPr>
            <p:cNvPr id="20" name="Rectangle 19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658" y="1685772"/>
            <a:ext cx="1482839" cy="1215531"/>
            <a:chOff x="817228" y="470330"/>
            <a:chExt cx="988558" cy="810354"/>
          </a:xfrm>
        </p:grpSpPr>
        <p:sp>
          <p:nvSpPr>
            <p:cNvPr id="23" name="Rectangle 22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5" name="WordArt 2"/>
          <p:cNvSpPr>
            <a:spLocks noChangeArrowheads="1" noChangeShapeType="1" noTextEdit="1"/>
          </p:cNvSpPr>
          <p:nvPr/>
        </p:nvSpPr>
        <p:spPr bwMode="auto">
          <a:xfrm>
            <a:off x="6976771" y="3074111"/>
            <a:ext cx="6481763" cy="2324100"/>
          </a:xfrm>
          <a:prstGeom prst="rect">
            <a:avLst/>
          </a:prstGeom>
        </p:spPr>
        <p:txBody>
          <a:bodyPr wrap="none" lIns="137079" tIns="68543" rIns="137079" bIns="68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4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351" y="544514"/>
            <a:ext cx="13726110" cy="8070341"/>
          </a:xfrm>
          <a:prstGeom prst="rect">
            <a:avLst/>
          </a:prstGeom>
        </p:spPr>
      </p:pic>
      <p:pic>
        <p:nvPicPr>
          <p:cNvPr id="27" name="Karaoke - Lớp Chúng Ta Đoàn Kết - Âm Nhạc Lớp 3 -- Lớp Nhạc doremi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>
                  <p14:trim st="16147.000000" end="37109.000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38388" y="1024808"/>
            <a:ext cx="13101233" cy="6327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1" y="1056083"/>
            <a:ext cx="3992466" cy="1337250"/>
          </a:xfrm>
          <a:prstGeom prst="rect">
            <a:avLst/>
          </a:prstGeom>
        </p:spPr>
      </p:pic>
      <p:pic>
        <p:nvPicPr>
          <p:cNvPr id="81" name="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4" y="3657601"/>
            <a:ext cx="18287996" cy="6008477"/>
          </a:xfrm>
          <a:prstGeom prst="rect">
            <a:avLst/>
          </a:prstGeom>
        </p:spPr>
      </p:pic>
      <p:pic>
        <p:nvPicPr>
          <p:cNvPr id="82" name="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865995"/>
            <a:ext cx="19227116" cy="3016062"/>
          </a:xfrm>
          <a:prstGeom prst="rect">
            <a:avLst/>
          </a:prstGeom>
        </p:spPr>
      </p:pic>
      <p:pic>
        <p:nvPicPr>
          <p:cNvPr id="23" name="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0" y="-685800"/>
            <a:ext cx="19897184" cy="17711019"/>
          </a:xfrm>
          <a:prstGeom prst="rect">
            <a:avLst/>
          </a:prstGeom>
        </p:spPr>
      </p:pic>
      <p:sp>
        <p:nvSpPr>
          <p:cNvPr id="26" name="9"/>
          <p:cNvSpPr/>
          <p:nvPr/>
        </p:nvSpPr>
        <p:spPr>
          <a:xfrm>
            <a:off x="3433238" y="2132480"/>
            <a:ext cx="12057738" cy="7005528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pic>
        <p:nvPicPr>
          <p:cNvPr id="89" name="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13197016" y="-49428"/>
            <a:ext cx="5090987" cy="4927584"/>
          </a:xfrm>
          <a:prstGeom prst="rect">
            <a:avLst/>
          </a:prstGeom>
        </p:spPr>
      </p:pic>
      <p:pic>
        <p:nvPicPr>
          <p:cNvPr id="80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1" y="7261235"/>
            <a:ext cx="4127156" cy="2431230"/>
          </a:xfrm>
          <a:prstGeom prst="rect">
            <a:avLst/>
          </a:prstGeom>
        </p:spPr>
      </p:pic>
      <p:grpSp>
        <p:nvGrpSpPr>
          <p:cNvPr id="108" name="6"/>
          <p:cNvGrpSpPr/>
          <p:nvPr/>
        </p:nvGrpSpPr>
        <p:grpSpPr>
          <a:xfrm>
            <a:off x="959561" y="5221861"/>
            <a:ext cx="2107919" cy="4031180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14111417" y="7201088"/>
            <a:ext cx="4176584" cy="2431230"/>
          </a:xfrm>
          <a:prstGeom prst="rect">
            <a:avLst/>
          </a:prstGeom>
        </p:spPr>
      </p:pic>
      <p:pic>
        <p:nvPicPr>
          <p:cNvPr id="27" name="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4505359" y="4995464"/>
            <a:ext cx="3264836" cy="5065847"/>
          </a:xfrm>
          <a:prstGeom prst="rect">
            <a:avLst/>
          </a:prstGeom>
        </p:spPr>
      </p:pic>
      <p:sp>
        <p:nvSpPr>
          <p:cNvPr id="92" name="3"/>
          <p:cNvSpPr/>
          <p:nvPr/>
        </p:nvSpPr>
        <p:spPr>
          <a:xfrm>
            <a:off x="-9866" y="9253040"/>
            <a:ext cx="18288000" cy="1029326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1" name="2"/>
          <p:cNvSpPr/>
          <p:nvPr/>
        </p:nvSpPr>
        <p:spPr>
          <a:xfrm>
            <a:off x="-9866" y="9437596"/>
            <a:ext cx="18288000" cy="85354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2" name="1"/>
          <p:cNvSpPr/>
          <p:nvPr/>
        </p:nvSpPr>
        <p:spPr>
          <a:xfrm>
            <a:off x="-9866" y="9731200"/>
            <a:ext cx="18288000" cy="54845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6716" y="4726863"/>
            <a:ext cx="10302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thầy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dồi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dào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68381" y="6144936"/>
            <a:ext cx="12987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ngoan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giỏi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!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9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89" name="Google Shape;89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90" name="Google Shape;90;p1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1767841" y="2436436"/>
            <a:ext cx="14833600" cy="3296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latin typeface="+mj-lt"/>
              </a:rPr>
              <a:t>BÀI 6: ĐỊNH DẠNG KÍ TỰ VÀ BỐ TRÍ HÌNH ẢNH TRONG VĂN BẢN (T1)  </a:t>
            </a:r>
            <a:endParaRPr lang="vi-VN" sz="6000" b="1" dirty="0" smtClean="0">
              <a:latin typeface="+mj-lt"/>
            </a:endParaRPr>
          </a:p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latin typeface="+mj-lt"/>
              </a:rPr>
              <a:t> </a:t>
            </a:r>
            <a:endParaRPr lang="vi-VN" sz="6000" b="1" dirty="0">
              <a:latin typeface="+mj-lt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4458813" y="830320"/>
            <a:ext cx="8832612" cy="806560"/>
            <a:chOff x="377241" y="-6813"/>
            <a:chExt cx="7904426" cy="1075412"/>
          </a:xfrm>
        </p:grpSpPr>
        <p:sp>
          <p:nvSpPr>
            <p:cNvPr id="95" name="Google Shape;95;p13"/>
            <p:cNvSpPr/>
            <p:nvPr/>
          </p:nvSpPr>
          <p:spPr>
            <a:xfrm>
              <a:off x="377241" y="-6813"/>
              <a:ext cx="7904426" cy="970066"/>
            </a:xfrm>
            <a:custGeom>
              <a:avLst/>
              <a:gdLst/>
              <a:ahLst/>
              <a:cxnLst/>
              <a:rect l="l" t="t" r="r" b="b"/>
              <a:pathLst>
                <a:path w="1561368" h="191618" extrusionOk="0">
                  <a:moveTo>
                    <a:pt x="66602" y="0"/>
                  </a:moveTo>
                  <a:lnTo>
                    <a:pt x="1494766" y="0"/>
                  </a:lnTo>
                  <a:cubicBezTo>
                    <a:pt x="1512430" y="0"/>
                    <a:pt x="1529371" y="7017"/>
                    <a:pt x="1541861" y="19507"/>
                  </a:cubicBezTo>
                  <a:cubicBezTo>
                    <a:pt x="1554351" y="31998"/>
                    <a:pt x="1561368" y="48938"/>
                    <a:pt x="1561368" y="66602"/>
                  </a:cubicBezTo>
                  <a:lnTo>
                    <a:pt x="1561368" y="125016"/>
                  </a:lnTo>
                  <a:cubicBezTo>
                    <a:pt x="1561368" y="142680"/>
                    <a:pt x="1554351" y="159621"/>
                    <a:pt x="1541861" y="172111"/>
                  </a:cubicBezTo>
                  <a:cubicBezTo>
                    <a:pt x="1529371" y="184601"/>
                    <a:pt x="1512430" y="191618"/>
                    <a:pt x="1494766" y="191618"/>
                  </a:cubicBezTo>
                  <a:lnTo>
                    <a:pt x="66602" y="191618"/>
                  </a:lnTo>
                  <a:cubicBezTo>
                    <a:pt x="48938" y="191618"/>
                    <a:pt x="31998" y="184601"/>
                    <a:pt x="19507" y="172111"/>
                  </a:cubicBezTo>
                  <a:cubicBezTo>
                    <a:pt x="7017" y="159621"/>
                    <a:pt x="0" y="142680"/>
                    <a:pt x="0" y="125016"/>
                  </a:cubicBezTo>
                  <a:lnTo>
                    <a:pt x="0" y="66602"/>
                  </a:lnTo>
                  <a:cubicBezTo>
                    <a:pt x="0" y="48938"/>
                    <a:pt x="7017" y="31998"/>
                    <a:pt x="19507" y="19507"/>
                  </a:cubicBezTo>
                  <a:cubicBezTo>
                    <a:pt x="31998" y="7017"/>
                    <a:pt x="48938" y="0"/>
                    <a:pt x="66602" y="0"/>
                  </a:cubicBezTo>
                  <a:close/>
                </a:path>
              </a:pathLst>
            </a:custGeom>
            <a:solidFill>
              <a:srgbClr val="F5B9BE"/>
            </a:solidFill>
            <a:ln w="47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13"/>
            <p:cNvSpPr txBox="1"/>
            <p:nvPr/>
          </p:nvSpPr>
          <p:spPr>
            <a:xfrm>
              <a:off x="902904" y="167412"/>
              <a:ext cx="6746401" cy="901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>
                  <a:latin typeface="+mj-lt"/>
                  <a:sym typeface="Paytone One"/>
                </a:rPr>
                <a:t>CHỦ ĐỀ </a:t>
              </a:r>
              <a:r>
                <a:rPr lang="en-US" sz="3600" b="1" dirty="0">
                  <a:latin typeface="+mj-lt"/>
                  <a:sym typeface="Paytone One"/>
                </a:rPr>
                <a:t>5</a:t>
              </a:r>
              <a:r>
                <a:rPr lang="vi-VN" sz="3600" b="1" dirty="0">
                  <a:latin typeface="+mj-lt"/>
                  <a:sym typeface="Paytone One"/>
                </a:rPr>
                <a:t>. ỨNG DỤNG TIN HỌC</a:t>
              </a:r>
              <a:endParaRPr sz="1800" b="1" dirty="0">
                <a:latin typeface="+mj-lt"/>
              </a:endParaRPr>
            </a:p>
          </p:txBody>
        </p:sp>
      </p:grpSp>
      <p:pic>
        <p:nvPicPr>
          <p:cNvPr id="97" name="Google Shape;97;p13"/>
          <p:cNvPicPr preferRelativeResize="0"/>
          <p:nvPr/>
        </p:nvPicPr>
        <p:blipFill rotWithShape="1">
          <a:blip r:embed="rId2"/>
          <a:srcRect l="34595" t="11995" r="52026" b="68625"/>
          <a:stretch>
            <a:fillRect/>
          </a:stretch>
        </p:blipFill>
        <p:spPr>
          <a:xfrm>
            <a:off x="2959644" y="6535719"/>
            <a:ext cx="1879877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2"/>
          <a:srcRect l="55552" t="11995" r="30322" b="68625"/>
          <a:stretch>
            <a:fillRect/>
          </a:stretch>
        </p:blipFill>
        <p:spPr>
          <a:xfrm>
            <a:off x="13291425" y="6535725"/>
            <a:ext cx="1984925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2"/>
          <a:srcRect l="15507" t="35995" r="15507"/>
          <a:stretch>
            <a:fillRect/>
          </a:stretch>
        </p:blipFill>
        <p:spPr>
          <a:xfrm>
            <a:off x="6204310" y="7338839"/>
            <a:ext cx="6715665" cy="2948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444" y="6611289"/>
            <a:ext cx="3481599" cy="348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32232" y="4395744"/>
            <a:ext cx="495945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0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000" b="1" dirty="0"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6600" b="1" dirty="0"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160260" y="5982292"/>
            <a:ext cx="16120350" cy="1487054"/>
            <a:chOff x="2552402" y="1999860"/>
            <a:chExt cx="8424235" cy="1437660"/>
          </a:xfrm>
        </p:grpSpPr>
        <p:sp>
          <p:nvSpPr>
            <p:cNvPr id="17" name="Oval 16"/>
            <p:cNvSpPr/>
            <p:nvPr/>
          </p:nvSpPr>
          <p:spPr>
            <a:xfrm>
              <a:off x="2552402" y="2392198"/>
              <a:ext cx="602424" cy="61044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100" dirty="0"/>
            </a:p>
          </p:txBody>
        </p:sp>
        <p:sp>
          <p:nvSpPr>
            <p:cNvPr id="18" name="Chevron 17"/>
            <p:cNvSpPr/>
            <p:nvPr/>
          </p:nvSpPr>
          <p:spPr>
            <a:xfrm>
              <a:off x="3153358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>
                <a:solidFill>
                  <a:schemeClr val="tx1"/>
                </a:solidFill>
              </a:endParaRPr>
            </a:p>
          </p:txBody>
        </p:sp>
        <p:sp>
          <p:nvSpPr>
            <p:cNvPr id="19" name="AutoShape 47"/>
            <p:cNvSpPr>
              <a:spLocks noChangeArrowheads="1"/>
            </p:cNvSpPr>
            <p:nvPr/>
          </p:nvSpPr>
          <p:spPr bwMode="gray">
            <a:xfrm>
              <a:off x="3443296" y="1999860"/>
              <a:ext cx="7533341" cy="1437660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vi-VN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 dạng được kí tự để trình bày văn bản đẹp hơn: chọn phông, kiểu, </a:t>
              </a:r>
              <a:endParaRPr lang="vi-V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vi-VN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kích thước, màu sắc cho chữ.</a:t>
              </a:r>
              <a:endPara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36737" y="8013617"/>
            <a:ext cx="15408183" cy="1106274"/>
            <a:chOff x="3024086" y="2309514"/>
            <a:chExt cx="8218010" cy="716493"/>
          </a:xfrm>
        </p:grpSpPr>
        <p:sp>
          <p:nvSpPr>
            <p:cNvPr id="21" name="Oval 20"/>
            <p:cNvSpPr/>
            <p:nvPr/>
          </p:nvSpPr>
          <p:spPr>
            <a:xfrm>
              <a:off x="3024086" y="2392199"/>
              <a:ext cx="628174" cy="47502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100" dirty="0"/>
            </a:p>
          </p:txBody>
        </p:sp>
        <p:sp>
          <p:nvSpPr>
            <p:cNvPr id="22" name="Chevron 21"/>
            <p:cNvSpPr/>
            <p:nvPr/>
          </p:nvSpPr>
          <p:spPr>
            <a:xfrm>
              <a:off x="3652241" y="2392199"/>
              <a:ext cx="339581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>
                <a:solidFill>
                  <a:schemeClr val="tx1"/>
                </a:solidFill>
              </a:endParaRPr>
            </a:p>
          </p:txBody>
        </p:sp>
        <p:sp>
          <p:nvSpPr>
            <p:cNvPr id="23" name="AutoShape 47"/>
            <p:cNvSpPr>
              <a:spLocks noChangeArrowheads="1"/>
            </p:cNvSpPr>
            <p:nvPr/>
          </p:nvSpPr>
          <p:spPr bwMode="gray">
            <a:xfrm>
              <a:off x="4108122" y="2309514"/>
              <a:ext cx="7133974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vi-VN" sz="3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Thay đổi được cách bố trí hình ảnh trong văn bản.</a:t>
              </a:r>
              <a:endPara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310174" y="4687322"/>
            <a:ext cx="8951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200" b="1" dirty="0">
                <a:cs typeface="Arial" panose="020B0604020202020204" pitchFamily="34" charset="0"/>
              </a:rPr>
              <a:t>:</a:t>
            </a:r>
            <a:endParaRPr lang="en-US" sz="4200" b="1" dirty="0">
              <a:cs typeface="Arial" panose="020B0604020202020204" pitchFamily="34" charset="0"/>
            </a:endParaRPr>
          </a:p>
        </p:txBody>
      </p:sp>
      <p:sp>
        <p:nvSpPr>
          <p:cNvPr id="24" name="Google Shape;93;p13"/>
          <p:cNvSpPr txBox="1"/>
          <p:nvPr/>
        </p:nvSpPr>
        <p:spPr>
          <a:xfrm>
            <a:off x="2636484" y="1489823"/>
            <a:ext cx="14040213" cy="3296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latin typeface="+mj-lt"/>
              </a:rPr>
              <a:t>BÀI 6: ĐỊNH DẠNG KÍ TỰ VÀ BỐ TRÍ HÌNH ẢNH TRONG VĂN BẢN (T1)  </a:t>
            </a:r>
            <a:endParaRPr lang="vi-VN" sz="6000" b="1" dirty="0" smtClean="0">
              <a:latin typeface="+mj-lt"/>
            </a:endParaRPr>
          </a:p>
          <a:p>
            <a:pPr marL="0" marR="0" lvl="0" indent="0" algn="ctr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latin typeface="+mj-lt"/>
              </a:rPr>
              <a:t> </a:t>
            </a:r>
            <a:endParaRPr lang="vi-VN" sz="6000" b="1" dirty="0">
              <a:latin typeface="+mj-lt"/>
            </a:endParaRPr>
          </a:p>
        </p:txBody>
      </p:sp>
      <p:grpSp>
        <p:nvGrpSpPr>
          <p:cNvPr id="25" name="Google Shape;94;p13"/>
          <p:cNvGrpSpPr/>
          <p:nvPr/>
        </p:nvGrpSpPr>
        <p:grpSpPr>
          <a:xfrm>
            <a:off x="4621918" y="436917"/>
            <a:ext cx="9784962" cy="826060"/>
            <a:chOff x="377241" y="-119177"/>
            <a:chExt cx="7904426" cy="1101412"/>
          </a:xfrm>
        </p:grpSpPr>
        <p:sp>
          <p:nvSpPr>
            <p:cNvPr id="26" name="Google Shape;95;p13"/>
            <p:cNvSpPr/>
            <p:nvPr/>
          </p:nvSpPr>
          <p:spPr>
            <a:xfrm>
              <a:off x="377241" y="-6813"/>
              <a:ext cx="7904426" cy="970066"/>
            </a:xfrm>
            <a:custGeom>
              <a:avLst/>
              <a:gdLst/>
              <a:ahLst/>
              <a:cxnLst/>
              <a:rect l="l" t="t" r="r" b="b"/>
              <a:pathLst>
                <a:path w="1561368" h="191618" extrusionOk="0">
                  <a:moveTo>
                    <a:pt x="66602" y="0"/>
                  </a:moveTo>
                  <a:lnTo>
                    <a:pt x="1494766" y="0"/>
                  </a:lnTo>
                  <a:cubicBezTo>
                    <a:pt x="1512430" y="0"/>
                    <a:pt x="1529371" y="7017"/>
                    <a:pt x="1541861" y="19507"/>
                  </a:cubicBezTo>
                  <a:cubicBezTo>
                    <a:pt x="1554351" y="31998"/>
                    <a:pt x="1561368" y="48938"/>
                    <a:pt x="1561368" y="66602"/>
                  </a:cubicBezTo>
                  <a:lnTo>
                    <a:pt x="1561368" y="125016"/>
                  </a:lnTo>
                  <a:cubicBezTo>
                    <a:pt x="1561368" y="142680"/>
                    <a:pt x="1554351" y="159621"/>
                    <a:pt x="1541861" y="172111"/>
                  </a:cubicBezTo>
                  <a:cubicBezTo>
                    <a:pt x="1529371" y="184601"/>
                    <a:pt x="1512430" y="191618"/>
                    <a:pt x="1494766" y="191618"/>
                  </a:cubicBezTo>
                  <a:lnTo>
                    <a:pt x="66602" y="191618"/>
                  </a:lnTo>
                  <a:cubicBezTo>
                    <a:pt x="48938" y="191618"/>
                    <a:pt x="31998" y="184601"/>
                    <a:pt x="19507" y="172111"/>
                  </a:cubicBezTo>
                  <a:cubicBezTo>
                    <a:pt x="7017" y="159621"/>
                    <a:pt x="0" y="142680"/>
                    <a:pt x="0" y="125016"/>
                  </a:cubicBezTo>
                  <a:lnTo>
                    <a:pt x="0" y="66602"/>
                  </a:lnTo>
                  <a:cubicBezTo>
                    <a:pt x="0" y="48938"/>
                    <a:pt x="7017" y="31998"/>
                    <a:pt x="19507" y="19507"/>
                  </a:cubicBezTo>
                  <a:cubicBezTo>
                    <a:pt x="31998" y="7017"/>
                    <a:pt x="48938" y="0"/>
                    <a:pt x="66602" y="0"/>
                  </a:cubicBezTo>
                  <a:close/>
                </a:path>
              </a:pathLst>
            </a:custGeom>
            <a:solidFill>
              <a:srgbClr val="F5B9BE"/>
            </a:solidFill>
            <a:ln w="47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96;p13"/>
            <p:cNvSpPr txBox="1"/>
            <p:nvPr/>
          </p:nvSpPr>
          <p:spPr>
            <a:xfrm>
              <a:off x="639985" y="-119177"/>
              <a:ext cx="7602786" cy="1101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4400" b="1" dirty="0">
                  <a:latin typeface="+mj-lt"/>
                  <a:sym typeface="Paytone One"/>
                </a:rPr>
                <a:t>CHỦ ĐỀ </a:t>
              </a:r>
              <a:r>
                <a:rPr lang="en-US" sz="4400" b="1" dirty="0">
                  <a:latin typeface="+mj-lt"/>
                  <a:sym typeface="Paytone One"/>
                </a:rPr>
                <a:t>5</a:t>
              </a:r>
              <a:r>
                <a:rPr lang="vi-VN" sz="4400" b="1" dirty="0">
                  <a:latin typeface="+mj-lt"/>
                  <a:sym typeface="Paytone One"/>
                </a:rPr>
                <a:t>. ỨNG DỤNG TIN HỌC</a:t>
              </a:r>
              <a:endParaRPr sz="2400" b="1" dirty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4"/>
          <p:cNvGrpSpPr/>
          <p:nvPr/>
        </p:nvGrpSpPr>
        <p:grpSpPr>
          <a:xfrm>
            <a:off x="422831" y="1085331"/>
            <a:ext cx="17030279" cy="8603360"/>
            <a:chOff x="0" y="0"/>
            <a:chExt cx="22707039" cy="11471146"/>
          </a:xfrm>
        </p:grpSpPr>
        <p:grpSp>
          <p:nvGrpSpPr>
            <p:cNvPr id="112" name="Google Shape;112;p14"/>
            <p:cNvGrpSpPr/>
            <p:nvPr/>
          </p:nvGrpSpPr>
          <p:grpSpPr>
            <a:xfrm>
              <a:off x="7850155" y="0"/>
              <a:ext cx="7006719" cy="7038126"/>
              <a:chOff x="1813" y="0"/>
              <a:chExt cx="809173" cy="812800"/>
            </a:xfrm>
          </p:grpSpPr>
          <p:sp>
            <p:nvSpPr>
              <p:cNvPr id="113" name="Google Shape;113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4" name="Google Shape;114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15" name="Google Shape;115;p14"/>
            <p:cNvGrpSpPr/>
            <p:nvPr/>
          </p:nvGrpSpPr>
          <p:grpSpPr>
            <a:xfrm>
              <a:off x="0" y="3103273"/>
              <a:ext cx="22707039" cy="8367873"/>
              <a:chOff x="0" y="-38100"/>
              <a:chExt cx="4485341" cy="1652913"/>
            </a:xfrm>
          </p:grpSpPr>
          <p:sp>
            <p:nvSpPr>
              <p:cNvPr id="116" name="Google Shape;116;p14"/>
              <p:cNvSpPr/>
              <p:nvPr/>
            </p:nvSpPr>
            <p:spPr>
              <a:xfrm>
                <a:off x="0" y="0"/>
                <a:ext cx="4485341" cy="1614813"/>
              </a:xfrm>
              <a:custGeom>
                <a:avLst/>
                <a:gdLst/>
                <a:ahLst/>
                <a:cxnLst/>
                <a:rect l="l" t="t" r="r" b="b"/>
                <a:pathLst>
                  <a:path w="4485341" h="1614813" extrusionOk="0">
                    <a:moveTo>
                      <a:pt x="23184" y="0"/>
                    </a:moveTo>
                    <a:lnTo>
                      <a:pt x="4462156" y="0"/>
                    </a:lnTo>
                    <a:cubicBezTo>
                      <a:pt x="4468306" y="0"/>
                      <a:pt x="4474202" y="2443"/>
                      <a:pt x="4478550" y="6791"/>
                    </a:cubicBezTo>
                    <a:cubicBezTo>
                      <a:pt x="4482898" y="11139"/>
                      <a:pt x="4485341" y="17036"/>
                      <a:pt x="4485341" y="23184"/>
                    </a:cubicBezTo>
                    <a:lnTo>
                      <a:pt x="4485341" y="1591629"/>
                    </a:lnTo>
                    <a:cubicBezTo>
                      <a:pt x="4485341" y="1604433"/>
                      <a:pt x="4474961" y="1614813"/>
                      <a:pt x="4462156" y="1614813"/>
                    </a:cubicBezTo>
                    <a:lnTo>
                      <a:pt x="23184" y="1614813"/>
                    </a:lnTo>
                    <a:cubicBezTo>
                      <a:pt x="17036" y="1614813"/>
                      <a:pt x="11139" y="1612371"/>
                      <a:pt x="6791" y="1608023"/>
                    </a:cubicBezTo>
                    <a:cubicBezTo>
                      <a:pt x="2443" y="1603675"/>
                      <a:pt x="0" y="1597778"/>
                      <a:pt x="0" y="1591629"/>
                    </a:cubicBezTo>
                    <a:lnTo>
                      <a:pt x="0" y="23184"/>
                    </a:lnTo>
                    <a:cubicBezTo>
                      <a:pt x="0" y="17036"/>
                      <a:pt x="2443" y="11139"/>
                      <a:pt x="6791" y="6791"/>
                    </a:cubicBezTo>
                    <a:cubicBezTo>
                      <a:pt x="11139" y="2443"/>
                      <a:pt x="17036" y="0"/>
                      <a:pt x="23184" y="0"/>
                    </a:cubicBezTo>
                    <a:close/>
                  </a:path>
                </a:pathLst>
              </a:custGeom>
              <a:solidFill>
                <a:srgbClr val="ABE7F5"/>
              </a:solidFill>
              <a:ln w="666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7" name="Google Shape;117;p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18" name="Google Shape;118;p14"/>
            <p:cNvGrpSpPr/>
            <p:nvPr/>
          </p:nvGrpSpPr>
          <p:grpSpPr>
            <a:xfrm>
              <a:off x="7925985" y="91529"/>
              <a:ext cx="6855068" cy="6855068"/>
              <a:chOff x="0" y="0"/>
              <a:chExt cx="812800" cy="812800"/>
            </a:xfrm>
          </p:grpSpPr>
          <p:sp>
            <p:nvSpPr>
              <p:cNvPr id="119" name="Google Shape;119;p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ABE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" name="Google Shape;120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121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5807208" y="471813"/>
            <a:ext cx="1795935" cy="135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649982" y="1824658"/>
            <a:ext cx="3292836" cy="2173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4"/>
          <a:stretch>
            <a:fillRect/>
          </a:stretch>
        </p:blipFill>
        <p:spPr>
          <a:xfrm>
            <a:off x="444206" y="2061688"/>
            <a:ext cx="1229282" cy="961647"/>
          </a:xfrm>
          <a:prstGeom prst="rect">
            <a:avLst/>
          </a:prstGeom>
        </p:spPr>
      </p:pic>
      <p:sp>
        <p:nvSpPr>
          <p:cNvPr id="31" name="Google Shape;125;p14"/>
          <p:cNvSpPr txBox="1"/>
          <p:nvPr/>
        </p:nvSpPr>
        <p:spPr>
          <a:xfrm>
            <a:off x="650753" y="975657"/>
            <a:ext cx="4927773" cy="94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500" dirty="0" err="1">
                <a:latin typeface="Paytone One"/>
                <a:sym typeface="Paytone One"/>
              </a:rPr>
              <a:t>Khởi</a:t>
            </a:r>
            <a:r>
              <a:rPr lang="vi-VN" sz="4500" dirty="0">
                <a:latin typeface="Paytone One"/>
                <a:sym typeface="Paytone One"/>
              </a:rPr>
              <a:t> </a:t>
            </a:r>
            <a:r>
              <a:rPr lang="vi-VN" sz="4500" dirty="0" err="1">
                <a:latin typeface="Paytone One"/>
                <a:sym typeface="Paytone One"/>
              </a:rPr>
              <a:t>động</a:t>
            </a:r>
            <a:endParaRPr dirty="0"/>
          </a:p>
        </p:txBody>
      </p:sp>
      <p:sp>
        <p:nvSpPr>
          <p:cNvPr id="32" name="Google Shape;124;p14"/>
          <p:cNvSpPr txBox="1"/>
          <p:nvPr/>
        </p:nvSpPr>
        <p:spPr>
          <a:xfrm>
            <a:off x="905917" y="5054409"/>
            <a:ext cx="9951934" cy="4055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3600" dirty="0" err="1">
                <a:latin typeface="+mj-lt"/>
              </a:rPr>
              <a:t>Những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góp</a:t>
            </a:r>
            <a:r>
              <a:rPr lang="vi-VN" sz="3600" dirty="0">
                <a:latin typeface="+mj-lt"/>
              </a:rPr>
              <a:t> ý </a:t>
            </a:r>
            <a:r>
              <a:rPr lang="vi-VN" sz="3600" dirty="0" err="1">
                <a:latin typeface="+mj-lt"/>
              </a:rPr>
              <a:t>hữu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ích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có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thể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giúp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chúng</a:t>
            </a:r>
            <a:r>
              <a:rPr lang="vi-VN" sz="3600" dirty="0">
                <a:latin typeface="+mj-lt"/>
              </a:rPr>
              <a:t> ta </a:t>
            </a:r>
            <a:r>
              <a:rPr lang="vi-VN" sz="3600" dirty="0" err="1">
                <a:latin typeface="+mj-lt"/>
              </a:rPr>
              <a:t>thực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hiện</a:t>
            </a:r>
            <a:r>
              <a:rPr lang="vi-VN" sz="3600" dirty="0">
                <a:latin typeface="+mj-lt"/>
              </a:rPr>
              <a:t> công </a:t>
            </a:r>
            <a:r>
              <a:rPr lang="vi-VN" sz="3600" dirty="0" err="1">
                <a:latin typeface="+mj-lt"/>
              </a:rPr>
              <a:t>việc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tốt</a:t>
            </a:r>
            <a:r>
              <a:rPr lang="vi-VN" sz="3600" dirty="0">
                <a:latin typeface="+mj-lt"/>
              </a:rPr>
              <a:t> hơn.</a:t>
            </a:r>
            <a:endParaRPr lang="vi-VN" sz="36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r>
              <a:rPr lang="vi-VN" sz="3600" dirty="0">
                <a:latin typeface="+mj-lt"/>
              </a:rPr>
              <a:t> </a:t>
            </a:r>
            <a:r>
              <a:rPr lang="vi-VN" sz="3600" dirty="0" smtClean="0">
                <a:latin typeface="+mj-lt"/>
              </a:rPr>
              <a:t>Hình </a:t>
            </a:r>
            <a:r>
              <a:rPr lang="vi-VN" sz="3600" dirty="0">
                <a:latin typeface="+mj-lt"/>
              </a:rPr>
              <a:t>28 là nội dung hướng dẫn cách làm kem. Em </a:t>
            </a:r>
            <a:r>
              <a:rPr lang="vi-VN" sz="3600" dirty="0" err="1">
                <a:latin typeface="+mj-lt"/>
              </a:rPr>
              <a:t>hãy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góp</a:t>
            </a:r>
            <a:r>
              <a:rPr lang="vi-VN" sz="3600" dirty="0">
                <a:latin typeface="+mj-lt"/>
              </a:rPr>
              <a:t> ý </a:t>
            </a:r>
            <a:r>
              <a:rPr lang="vi-VN" sz="3600" dirty="0" err="1">
                <a:latin typeface="+mj-lt"/>
              </a:rPr>
              <a:t>về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hình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thức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của</a:t>
            </a:r>
            <a:r>
              <a:rPr lang="vi-VN" sz="3600" dirty="0">
                <a:latin typeface="+mj-lt"/>
              </a:rPr>
              <a:t> văn </a:t>
            </a:r>
            <a:r>
              <a:rPr lang="vi-VN" sz="3600" dirty="0" err="1">
                <a:latin typeface="+mj-lt"/>
              </a:rPr>
              <a:t>bản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này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bằng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cách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chỉ</a:t>
            </a:r>
            <a:r>
              <a:rPr lang="vi-VN" sz="3600" dirty="0">
                <a:latin typeface="+mj-lt"/>
              </a:rPr>
              <a:t> ra hai </a:t>
            </a:r>
            <a:r>
              <a:rPr lang="vi-VN" sz="3600" dirty="0" err="1">
                <a:latin typeface="+mj-lt"/>
              </a:rPr>
              <a:t>điều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tích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cực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một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điều</a:t>
            </a:r>
            <a:r>
              <a:rPr lang="vi-VN" sz="3600" dirty="0">
                <a:latin typeface="+mj-lt"/>
              </a:rPr>
              <a:t> em mong </a:t>
            </a:r>
            <a:r>
              <a:rPr lang="vi-VN" sz="3600" dirty="0" err="1">
                <a:latin typeface="+mj-lt"/>
              </a:rPr>
              <a:t>muốn</a:t>
            </a:r>
            <a:r>
              <a:rPr lang="vi-VN" sz="3600" dirty="0">
                <a:latin typeface="+mj-lt"/>
              </a:rPr>
              <a:t> thay </a:t>
            </a:r>
            <a:r>
              <a:rPr lang="vi-VN" sz="3600" dirty="0" err="1">
                <a:latin typeface="+mj-lt"/>
              </a:rPr>
              <a:t>đổi</a:t>
            </a:r>
            <a:r>
              <a:rPr lang="vi-VN" sz="3600" dirty="0">
                <a:latin typeface="+mj-lt"/>
              </a:rPr>
              <a:t>.</a:t>
            </a:r>
            <a:endParaRPr lang="vi-VN" sz="3600" b="0" i="0" u="none" strike="noStrike" cap="none" dirty="0">
              <a:solidFill>
                <a:srgbClr val="000000"/>
              </a:solidFill>
              <a:latin typeface="+mj-lt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59815" y="3540415"/>
            <a:ext cx="2899369" cy="759433"/>
            <a:chOff x="10697" y="0"/>
            <a:chExt cx="1437577" cy="502095"/>
          </a:xfrm>
        </p:grpSpPr>
        <p:sp>
          <p:nvSpPr>
            <p:cNvPr id="25" name="Shape 652"/>
            <p:cNvSpPr/>
            <p:nvPr/>
          </p:nvSpPr>
          <p:spPr>
            <a:xfrm>
              <a:off x="10697" y="51707"/>
              <a:ext cx="1272959" cy="386995"/>
            </a:xfrm>
            <a:custGeom>
              <a:avLst/>
              <a:gdLst/>
              <a:ahLst/>
              <a:cxnLst/>
              <a:rect l="0" t="0" r="0" b="0"/>
              <a:pathLst>
                <a:path w="1272959" h="386995">
                  <a:moveTo>
                    <a:pt x="132334" y="0"/>
                  </a:moveTo>
                  <a:lnTo>
                    <a:pt x="1208164" y="0"/>
                  </a:lnTo>
                  <a:lnTo>
                    <a:pt x="1272959" y="260883"/>
                  </a:lnTo>
                  <a:lnTo>
                    <a:pt x="1204557" y="386995"/>
                  </a:lnTo>
                  <a:lnTo>
                    <a:pt x="11163" y="386995"/>
                  </a:lnTo>
                  <a:lnTo>
                    <a:pt x="10084" y="225158"/>
                  </a:lnTo>
                  <a:cubicBezTo>
                    <a:pt x="10084" y="225158"/>
                    <a:pt x="0" y="97727"/>
                    <a:pt x="30239" y="58636"/>
                  </a:cubicBezTo>
                  <a:cubicBezTo>
                    <a:pt x="73127" y="3201"/>
                    <a:pt x="132334" y="0"/>
                    <a:pt x="13233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CB47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654"/>
            <p:cNvSpPr/>
            <p:nvPr/>
          </p:nvSpPr>
          <p:spPr>
            <a:xfrm>
              <a:off x="935371" y="15395"/>
              <a:ext cx="512902" cy="486700"/>
            </a:xfrm>
            <a:custGeom>
              <a:avLst/>
              <a:gdLst/>
              <a:ahLst/>
              <a:cxnLst/>
              <a:rect l="0" t="0" r="0" b="0"/>
              <a:pathLst>
                <a:path w="512902" h="486700">
                  <a:moveTo>
                    <a:pt x="239562" y="2699"/>
                  </a:moveTo>
                  <a:cubicBezTo>
                    <a:pt x="257946" y="4318"/>
                    <a:pt x="275927" y="13299"/>
                    <a:pt x="288557" y="30516"/>
                  </a:cubicBezTo>
                  <a:lnTo>
                    <a:pt x="316738" y="68933"/>
                  </a:lnTo>
                  <a:cubicBezTo>
                    <a:pt x="330124" y="87157"/>
                    <a:pt x="351612" y="97635"/>
                    <a:pt x="374206" y="96962"/>
                  </a:cubicBezTo>
                  <a:lnTo>
                    <a:pt x="376098" y="96899"/>
                  </a:lnTo>
                  <a:lnTo>
                    <a:pt x="421818" y="95514"/>
                  </a:lnTo>
                  <a:cubicBezTo>
                    <a:pt x="478739" y="93800"/>
                    <a:pt x="512902" y="158087"/>
                    <a:pt x="479654" y="204328"/>
                  </a:cubicBezTo>
                  <a:lnTo>
                    <a:pt x="451828" y="243000"/>
                  </a:lnTo>
                  <a:cubicBezTo>
                    <a:pt x="438645" y="261351"/>
                    <a:pt x="435318" y="285011"/>
                    <a:pt x="442963" y="306309"/>
                  </a:cubicBezTo>
                  <a:lnTo>
                    <a:pt x="459029" y="351140"/>
                  </a:lnTo>
                  <a:cubicBezTo>
                    <a:pt x="478257" y="404734"/>
                    <a:pt x="427660" y="457122"/>
                    <a:pt x="373444" y="439786"/>
                  </a:cubicBezTo>
                  <a:lnTo>
                    <a:pt x="328054" y="425269"/>
                  </a:lnTo>
                  <a:cubicBezTo>
                    <a:pt x="306527" y="418374"/>
                    <a:pt x="282969" y="422526"/>
                    <a:pt x="265100" y="436370"/>
                  </a:cubicBezTo>
                  <a:lnTo>
                    <a:pt x="227406" y="465541"/>
                  </a:lnTo>
                  <a:cubicBezTo>
                    <a:pt x="200050" y="486700"/>
                    <a:pt x="165164" y="483220"/>
                    <a:pt x="141935" y="464462"/>
                  </a:cubicBezTo>
                  <a:cubicBezTo>
                    <a:pt x="126924" y="452346"/>
                    <a:pt x="116777" y="433855"/>
                    <a:pt x="116662" y="411503"/>
                  </a:cubicBezTo>
                  <a:lnTo>
                    <a:pt x="116434" y="363878"/>
                  </a:lnTo>
                  <a:cubicBezTo>
                    <a:pt x="116332" y="341259"/>
                    <a:pt x="105105" y="320165"/>
                    <a:pt x="86436" y="307427"/>
                  </a:cubicBezTo>
                  <a:lnTo>
                    <a:pt x="47066" y="280604"/>
                  </a:lnTo>
                  <a:cubicBezTo>
                    <a:pt x="0" y="248524"/>
                    <a:pt x="10122" y="176426"/>
                    <a:pt x="64199" y="158583"/>
                  </a:cubicBezTo>
                  <a:lnTo>
                    <a:pt x="109449" y="143647"/>
                  </a:lnTo>
                  <a:cubicBezTo>
                    <a:pt x="130899" y="136561"/>
                    <a:pt x="147511" y="119352"/>
                    <a:pt x="153848" y="97661"/>
                  </a:cubicBezTo>
                  <a:lnTo>
                    <a:pt x="167196" y="51915"/>
                  </a:lnTo>
                  <a:cubicBezTo>
                    <a:pt x="177165" y="17752"/>
                    <a:pt x="208923" y="0"/>
                    <a:pt x="239562" y="2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70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655"/>
            <p:cNvSpPr/>
            <p:nvPr/>
          </p:nvSpPr>
          <p:spPr>
            <a:xfrm>
              <a:off x="935371" y="0"/>
              <a:ext cx="512902" cy="502095"/>
            </a:xfrm>
            <a:custGeom>
              <a:avLst/>
              <a:gdLst/>
              <a:ahLst/>
              <a:cxnLst/>
              <a:rect l="0" t="0" r="0" b="0"/>
              <a:pathLst>
                <a:path w="512902" h="502095">
                  <a:moveTo>
                    <a:pt x="479654" y="219723"/>
                  </a:moveTo>
                  <a:lnTo>
                    <a:pt x="451828" y="258394"/>
                  </a:lnTo>
                  <a:cubicBezTo>
                    <a:pt x="438645" y="276746"/>
                    <a:pt x="435318" y="300406"/>
                    <a:pt x="442963" y="321704"/>
                  </a:cubicBezTo>
                  <a:lnTo>
                    <a:pt x="459029" y="366535"/>
                  </a:lnTo>
                  <a:cubicBezTo>
                    <a:pt x="478257" y="420129"/>
                    <a:pt x="427660" y="472517"/>
                    <a:pt x="373444" y="455180"/>
                  </a:cubicBezTo>
                  <a:lnTo>
                    <a:pt x="328054" y="440664"/>
                  </a:lnTo>
                  <a:cubicBezTo>
                    <a:pt x="306527" y="433769"/>
                    <a:pt x="282969" y="437921"/>
                    <a:pt x="265100" y="451764"/>
                  </a:cubicBezTo>
                  <a:lnTo>
                    <a:pt x="227406" y="480936"/>
                  </a:lnTo>
                  <a:cubicBezTo>
                    <a:pt x="200050" y="502095"/>
                    <a:pt x="165164" y="498615"/>
                    <a:pt x="141935" y="479856"/>
                  </a:cubicBezTo>
                  <a:cubicBezTo>
                    <a:pt x="126924" y="467741"/>
                    <a:pt x="116777" y="449250"/>
                    <a:pt x="116662" y="426898"/>
                  </a:cubicBezTo>
                  <a:lnTo>
                    <a:pt x="116434" y="379273"/>
                  </a:lnTo>
                  <a:cubicBezTo>
                    <a:pt x="116332" y="356654"/>
                    <a:pt x="105105" y="335559"/>
                    <a:pt x="86436" y="322821"/>
                  </a:cubicBezTo>
                  <a:lnTo>
                    <a:pt x="47066" y="295999"/>
                  </a:lnTo>
                  <a:cubicBezTo>
                    <a:pt x="0" y="263919"/>
                    <a:pt x="10122" y="191821"/>
                    <a:pt x="64199" y="173977"/>
                  </a:cubicBezTo>
                  <a:lnTo>
                    <a:pt x="109449" y="159042"/>
                  </a:lnTo>
                  <a:cubicBezTo>
                    <a:pt x="130899" y="151955"/>
                    <a:pt x="147511" y="134747"/>
                    <a:pt x="153848" y="113056"/>
                  </a:cubicBezTo>
                  <a:lnTo>
                    <a:pt x="167196" y="67310"/>
                  </a:lnTo>
                  <a:cubicBezTo>
                    <a:pt x="183147" y="12649"/>
                    <a:pt x="254876" y="0"/>
                    <a:pt x="288557" y="45910"/>
                  </a:cubicBezTo>
                  <a:lnTo>
                    <a:pt x="316738" y="84328"/>
                  </a:lnTo>
                  <a:cubicBezTo>
                    <a:pt x="330124" y="102552"/>
                    <a:pt x="351612" y="113030"/>
                    <a:pt x="374206" y="112357"/>
                  </a:cubicBezTo>
                  <a:lnTo>
                    <a:pt x="376098" y="112294"/>
                  </a:lnTo>
                  <a:lnTo>
                    <a:pt x="421818" y="110909"/>
                  </a:lnTo>
                  <a:cubicBezTo>
                    <a:pt x="478739" y="109195"/>
                    <a:pt x="512902" y="173482"/>
                    <a:pt x="479654" y="219723"/>
                  </a:cubicBezTo>
                  <a:close/>
                </a:path>
              </a:pathLst>
            </a:custGeom>
            <a:ln w="1585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657"/>
            <p:cNvSpPr/>
            <p:nvPr/>
          </p:nvSpPr>
          <p:spPr>
            <a:xfrm>
              <a:off x="1077307" y="109195"/>
              <a:ext cx="370967" cy="392900"/>
            </a:xfrm>
            <a:custGeom>
              <a:avLst/>
              <a:gdLst/>
              <a:ahLst/>
              <a:cxnLst/>
              <a:rect l="0" t="0" r="0" b="0"/>
              <a:pathLst>
                <a:path w="370967" h="392900">
                  <a:moveTo>
                    <a:pt x="279883" y="1715"/>
                  </a:moveTo>
                  <a:cubicBezTo>
                    <a:pt x="336804" y="0"/>
                    <a:pt x="370967" y="64288"/>
                    <a:pt x="337718" y="110528"/>
                  </a:cubicBezTo>
                  <a:lnTo>
                    <a:pt x="309893" y="149200"/>
                  </a:lnTo>
                  <a:cubicBezTo>
                    <a:pt x="296710" y="167551"/>
                    <a:pt x="293383" y="191211"/>
                    <a:pt x="301028" y="212509"/>
                  </a:cubicBezTo>
                  <a:lnTo>
                    <a:pt x="317094" y="257340"/>
                  </a:lnTo>
                  <a:cubicBezTo>
                    <a:pt x="336321" y="310935"/>
                    <a:pt x="285725" y="363322"/>
                    <a:pt x="231508" y="345986"/>
                  </a:cubicBezTo>
                  <a:lnTo>
                    <a:pt x="186118" y="331470"/>
                  </a:lnTo>
                  <a:cubicBezTo>
                    <a:pt x="164592" y="324574"/>
                    <a:pt x="141033" y="328726"/>
                    <a:pt x="123165" y="342570"/>
                  </a:cubicBezTo>
                  <a:lnTo>
                    <a:pt x="85471" y="371742"/>
                  </a:lnTo>
                  <a:cubicBezTo>
                    <a:pt x="58115" y="392900"/>
                    <a:pt x="23228" y="389420"/>
                    <a:pt x="0" y="370662"/>
                  </a:cubicBezTo>
                  <a:cubicBezTo>
                    <a:pt x="63230" y="341314"/>
                    <a:pt x="200572" y="258526"/>
                    <a:pt x="229121" y="83748"/>
                  </a:cubicBezTo>
                  <a:lnTo>
                    <a:pt x="234162" y="3102"/>
                  </a:lnTo>
                  <a:lnTo>
                    <a:pt x="234184" y="3098"/>
                  </a:lnTo>
                  <a:lnTo>
                    <a:pt x="279883" y="171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DBA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50782" y="4348835"/>
            <a:ext cx="9269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mong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0084" y="3656589"/>
            <a:ext cx="27910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2653" y="2072641"/>
            <a:ext cx="6619771" cy="6555034"/>
          </a:xfrm>
          <a:prstGeom prst="rect">
            <a:avLst/>
          </a:prstGeom>
        </p:spPr>
      </p:pic>
      <p:sp>
        <p:nvSpPr>
          <p:cNvPr id="34" name="Google Shape;338;p21"/>
          <p:cNvSpPr txBox="1"/>
          <p:nvPr/>
        </p:nvSpPr>
        <p:spPr>
          <a:xfrm>
            <a:off x="10320112" y="8730188"/>
            <a:ext cx="7132998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latin typeface="+mj-lt"/>
              </a:rPr>
              <a:t>Hình</a:t>
            </a:r>
            <a:r>
              <a:rPr lang="vi-VN" sz="2800" b="1" dirty="0">
                <a:latin typeface="+mj-lt"/>
              </a:rPr>
              <a:t> 28. Văn </a:t>
            </a:r>
            <a:r>
              <a:rPr lang="vi-VN" sz="2800" b="1" dirty="0" err="1">
                <a:latin typeface="+mj-lt"/>
              </a:rPr>
              <a:t>bản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hướng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dẫn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cách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làm</a:t>
            </a:r>
            <a:r>
              <a:rPr lang="vi-VN" sz="2800" b="1" dirty="0">
                <a:latin typeface="+mj-lt"/>
              </a:rPr>
              <a:t> kem</a:t>
            </a:r>
            <a:endParaRPr sz="28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29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21"/>
          <p:cNvGrpSpPr/>
          <p:nvPr/>
        </p:nvGrpSpPr>
        <p:grpSpPr>
          <a:xfrm>
            <a:off x="371565" y="2720893"/>
            <a:ext cx="17544871" cy="7192159"/>
            <a:chOff x="0" y="-38100"/>
            <a:chExt cx="4620871" cy="1894231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4620871" cy="1856131"/>
            </a:xfrm>
            <a:custGeom>
              <a:avLst/>
              <a:gdLst/>
              <a:ahLst/>
              <a:cxnLst/>
              <a:rect l="l" t="t" r="r" b="b"/>
              <a:pathLst>
                <a:path w="4620871" h="1856131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1856131"/>
                  </a:lnTo>
                  <a:lnTo>
                    <a:pt x="0" y="1856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0" name="Google Shape;320;p21"/>
          <p:cNvGrpSpPr/>
          <p:nvPr/>
        </p:nvGrpSpPr>
        <p:grpSpPr>
          <a:xfrm>
            <a:off x="435576" y="2790346"/>
            <a:ext cx="17416848" cy="7061078"/>
            <a:chOff x="0" y="-38100"/>
            <a:chExt cx="4587153" cy="1859708"/>
          </a:xfrm>
        </p:grpSpPr>
        <p:sp>
          <p:nvSpPr>
            <p:cNvPr id="321" name="Google Shape;321;p21"/>
            <p:cNvSpPr/>
            <p:nvPr/>
          </p:nvSpPr>
          <p:spPr>
            <a:xfrm>
              <a:off x="0" y="0"/>
              <a:ext cx="4587153" cy="1821608"/>
            </a:xfrm>
            <a:custGeom>
              <a:avLst/>
              <a:gdLst/>
              <a:ahLst/>
              <a:cxnLst/>
              <a:rect l="l" t="t" r="r" b="b"/>
              <a:pathLst>
                <a:path w="4587153" h="1821608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1821608"/>
                  </a:lnTo>
                  <a:lnTo>
                    <a:pt x="0" y="1821608"/>
                  </a:ln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</p:sp>
        <p:sp>
          <p:nvSpPr>
            <p:cNvPr id="322" name="Google Shape;322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Calibri" panose="020F0502020204030204"/>
              </a:endParaRPr>
            </a:p>
          </p:txBody>
        </p:sp>
      </p:grpSp>
      <p:sp>
        <p:nvSpPr>
          <p:cNvPr id="335" name="Google Shape;335;p21"/>
          <p:cNvSpPr txBox="1"/>
          <p:nvPr/>
        </p:nvSpPr>
        <p:spPr>
          <a:xfrm>
            <a:off x="3127890" y="690566"/>
            <a:ext cx="12616935" cy="202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 smtClean="0">
                <a:latin typeface="+mj-lt"/>
                <a:sym typeface="Paytone One"/>
              </a:rPr>
              <a:t>1. ĐỊNH DẠNG KÍ TỰ VÀ BỐ TRÍ HÌNH ẢNH TRONG VĂN BẢN</a:t>
            </a:r>
            <a:endParaRPr lang="vi-VN" sz="4800" dirty="0">
              <a:latin typeface="+mj-lt"/>
            </a:endParaRPr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465" y="402875"/>
            <a:ext cx="3779543" cy="349779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1"/>
          <p:cNvSpPr txBox="1"/>
          <p:nvPr/>
        </p:nvSpPr>
        <p:spPr>
          <a:xfrm>
            <a:off x="5218944" y="2892649"/>
            <a:ext cx="9629140" cy="131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29 </a:t>
            </a:r>
            <a:r>
              <a:rPr lang="vi-VN" sz="3200" dirty="0" err="1">
                <a:latin typeface="+mj-lt"/>
              </a:rPr>
              <a:t>và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30 </a:t>
            </a:r>
            <a:r>
              <a:rPr lang="vi-VN" sz="3200" dirty="0" err="1">
                <a:latin typeface="+mj-lt"/>
              </a:rPr>
              <a:t>là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góp</a:t>
            </a:r>
            <a:r>
              <a:rPr lang="vi-VN" sz="3200" dirty="0">
                <a:latin typeface="+mj-lt"/>
              </a:rPr>
              <a:t> ý </a:t>
            </a:r>
            <a:r>
              <a:rPr lang="vi-VN" sz="3200" dirty="0" err="1">
                <a:latin typeface="+mj-lt"/>
              </a:rPr>
              <a:t>của</a:t>
            </a:r>
            <a:r>
              <a:rPr lang="vi-VN" sz="3200" dirty="0">
                <a:latin typeface="+mj-lt"/>
              </a:rPr>
              <a:t> hai </a:t>
            </a:r>
            <a:r>
              <a:rPr lang="vi-VN" sz="3200" dirty="0" err="1">
                <a:latin typeface="+mj-lt"/>
              </a:rPr>
              <a:t>bạn</a:t>
            </a:r>
            <a:r>
              <a:rPr lang="vi-VN" sz="3200" dirty="0">
                <a:latin typeface="+mj-lt"/>
              </a:rPr>
              <a:t> An </a:t>
            </a:r>
            <a:r>
              <a:rPr lang="vi-VN" sz="3200" dirty="0" err="1">
                <a:latin typeface="+mj-lt"/>
              </a:rPr>
              <a:t>và</a:t>
            </a:r>
            <a:r>
              <a:rPr lang="vi-VN" sz="3200" dirty="0">
                <a:latin typeface="+mj-lt"/>
              </a:rPr>
              <a:t> Minh </a:t>
            </a:r>
            <a:r>
              <a:rPr lang="vi-VN" sz="3200" dirty="0" err="1">
                <a:latin typeface="+mj-lt"/>
              </a:rPr>
              <a:t>về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cách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trình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bày</a:t>
            </a:r>
            <a:r>
              <a:rPr lang="vi-VN" sz="3200" dirty="0">
                <a:latin typeface="+mj-lt"/>
              </a:rPr>
              <a:t> văn </a:t>
            </a:r>
            <a:r>
              <a:rPr lang="vi-VN" sz="3200" dirty="0" err="1">
                <a:latin typeface="+mj-lt"/>
              </a:rPr>
              <a:t>bản</a:t>
            </a:r>
            <a:r>
              <a:rPr lang="vi-VN" sz="3200" dirty="0">
                <a:latin typeface="+mj-lt"/>
              </a:rPr>
              <a:t> Kem </a:t>
            </a:r>
            <a:r>
              <a:rPr lang="vi-VN" sz="3200" dirty="0" err="1">
                <a:latin typeface="+mj-lt"/>
              </a:rPr>
              <a:t>cầu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vồng</a:t>
            </a:r>
            <a:r>
              <a:rPr lang="vi-VN" sz="3200" dirty="0">
                <a:latin typeface="+mj-lt"/>
              </a:rPr>
              <a:t> hoa </a:t>
            </a:r>
            <a:r>
              <a:rPr lang="vi-VN" sz="3200" dirty="0" err="1">
                <a:latin typeface="+mj-lt"/>
              </a:rPr>
              <a:t>quả</a:t>
            </a:r>
            <a:r>
              <a:rPr lang="vi-VN" sz="3200" dirty="0">
                <a:latin typeface="+mj-lt"/>
              </a:rPr>
              <a:t>.</a:t>
            </a:r>
            <a:endParaRPr lang="vi-VN" sz="3200" dirty="0">
              <a:latin typeface="+mj-lt"/>
            </a:endParaRPr>
          </a:p>
        </p:txBody>
      </p:sp>
      <p:sp>
        <p:nvSpPr>
          <p:cNvPr id="49" name="Google Shape;338;p21"/>
          <p:cNvSpPr txBox="1"/>
          <p:nvPr/>
        </p:nvSpPr>
        <p:spPr>
          <a:xfrm>
            <a:off x="3762512" y="6871896"/>
            <a:ext cx="4808603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err="1">
                <a:latin typeface="+mj-lt"/>
              </a:rPr>
              <a:t>Hình</a:t>
            </a:r>
            <a:r>
              <a:rPr lang="vi-VN" sz="3200" b="1" dirty="0">
                <a:latin typeface="+mj-lt"/>
              </a:rPr>
              <a:t> 29. </a:t>
            </a:r>
            <a:r>
              <a:rPr lang="vi-VN" sz="3200" b="1" dirty="0" err="1">
                <a:latin typeface="+mj-lt"/>
              </a:rPr>
              <a:t>Nhận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xét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của</a:t>
            </a:r>
            <a:r>
              <a:rPr lang="vi-VN" sz="3200" b="1" dirty="0">
                <a:latin typeface="+mj-lt"/>
              </a:rPr>
              <a:t> An</a:t>
            </a:r>
            <a:endParaRPr sz="3200" b="1" dirty="0">
              <a:latin typeface="+mj-lt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3"/>
          <a:stretch>
            <a:fillRect/>
          </a:stretch>
        </p:blipFill>
        <p:spPr>
          <a:xfrm>
            <a:off x="4050917" y="3228783"/>
            <a:ext cx="840612" cy="792986"/>
          </a:xfrm>
          <a:prstGeom prst="rect">
            <a:avLst/>
          </a:prstGeom>
        </p:spPr>
      </p:pic>
      <p:sp>
        <p:nvSpPr>
          <p:cNvPr id="23" name="Google Shape;338;p21"/>
          <p:cNvSpPr txBox="1"/>
          <p:nvPr/>
        </p:nvSpPr>
        <p:spPr>
          <a:xfrm>
            <a:off x="2138879" y="7717780"/>
            <a:ext cx="14010242" cy="1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ghi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thao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Bên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sau khi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Google Shape;338;p21"/>
          <p:cNvSpPr txBox="1"/>
          <p:nvPr/>
        </p:nvSpPr>
        <p:spPr>
          <a:xfrm>
            <a:off x="9436357" y="6841101"/>
            <a:ext cx="5411727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err="1">
                <a:latin typeface="+mj-lt"/>
              </a:rPr>
              <a:t>Hình</a:t>
            </a:r>
            <a:r>
              <a:rPr lang="vi-VN" sz="3200" b="1" dirty="0">
                <a:latin typeface="+mj-lt"/>
              </a:rPr>
              <a:t> 30. </a:t>
            </a:r>
            <a:r>
              <a:rPr lang="vi-VN" sz="3200" b="1" dirty="0" err="1">
                <a:latin typeface="+mj-lt"/>
              </a:rPr>
              <a:t>Nhận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xét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của</a:t>
            </a:r>
            <a:r>
              <a:rPr lang="vi-VN" sz="3200" b="1" dirty="0">
                <a:latin typeface="+mj-lt"/>
              </a:rPr>
              <a:t> Minh</a:t>
            </a:r>
            <a:endParaRPr sz="32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230" y="4417819"/>
            <a:ext cx="11241180" cy="2584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/>
      <p:bldP spid="49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3"/>
          <p:cNvGrpSpPr/>
          <p:nvPr/>
        </p:nvGrpSpPr>
        <p:grpSpPr>
          <a:xfrm>
            <a:off x="371563" y="0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61" name="Google Shape;338;p21"/>
          <p:cNvSpPr txBox="1"/>
          <p:nvPr/>
        </p:nvSpPr>
        <p:spPr>
          <a:xfrm>
            <a:off x="11969927" y="4462387"/>
            <a:ext cx="4840357" cy="131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32.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Kết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quả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thực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hiện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nhận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xét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An</a:t>
            </a:r>
            <a:endParaRPr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29069" y="441507"/>
            <a:ext cx="465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38;p21"/>
          <p:cNvSpPr txBox="1"/>
          <p:nvPr/>
        </p:nvSpPr>
        <p:spPr>
          <a:xfrm>
            <a:off x="9971754" y="8916025"/>
            <a:ext cx="7285485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33. Thay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đổi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cách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bố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trí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+mj-lt"/>
              </a:rPr>
              <a:t>ảnh</a:t>
            </a:r>
            <a:endParaRPr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25586" y="1338617"/>
            <a:ext cx="55202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latin typeface="+mj-lt"/>
              </a:rPr>
              <a:t>Để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định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dạng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kí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tự</a:t>
            </a:r>
            <a:r>
              <a:rPr lang="vi-VN" sz="2800" dirty="0">
                <a:latin typeface="+mj-lt"/>
              </a:rPr>
              <a:t> trong </a:t>
            </a:r>
            <a:r>
              <a:rPr lang="vi-VN" sz="2800" dirty="0" err="1">
                <a:latin typeface="+mj-lt"/>
              </a:rPr>
              <a:t>phần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mềm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soạn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thảo</a:t>
            </a:r>
            <a:r>
              <a:rPr lang="vi-VN" sz="2800" dirty="0">
                <a:latin typeface="+mj-lt"/>
              </a:rPr>
              <a:t> văn </a:t>
            </a:r>
            <a:r>
              <a:rPr lang="vi-VN" sz="2800" dirty="0" err="1">
                <a:latin typeface="+mj-lt"/>
              </a:rPr>
              <a:t>bản</a:t>
            </a:r>
            <a:r>
              <a:rPr lang="vi-VN" sz="2800" dirty="0">
                <a:latin typeface="+mj-lt"/>
              </a:rPr>
              <a:t>, em </a:t>
            </a:r>
            <a:r>
              <a:rPr lang="vi-VN" sz="2800" dirty="0" err="1">
                <a:latin typeface="+mj-lt"/>
              </a:rPr>
              <a:t>cần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chọn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phần</a:t>
            </a:r>
            <a:r>
              <a:rPr lang="vi-VN" sz="2800" dirty="0">
                <a:latin typeface="+mj-lt"/>
              </a:rPr>
              <a:t> văn </a:t>
            </a:r>
            <a:r>
              <a:rPr lang="vi-VN" sz="2800" dirty="0" err="1">
                <a:latin typeface="+mj-lt"/>
              </a:rPr>
              <a:t>bản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sử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dụng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các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lệnh</a:t>
            </a:r>
            <a:r>
              <a:rPr lang="vi-VN" sz="2800" dirty="0">
                <a:latin typeface="+mj-lt"/>
              </a:rPr>
              <a:t> trong </a:t>
            </a:r>
            <a:r>
              <a:rPr lang="vi-VN" sz="2800" dirty="0" err="1">
                <a:latin typeface="+mj-lt"/>
              </a:rPr>
              <a:t>nhóm</a:t>
            </a:r>
            <a:r>
              <a:rPr lang="vi-VN" sz="2800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Font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trên thanh công </a:t>
            </a:r>
            <a:r>
              <a:rPr lang="vi-VN" sz="2800" dirty="0" err="1">
                <a:latin typeface="+mj-lt"/>
              </a:rPr>
              <a:t>cụ</a:t>
            </a:r>
            <a:r>
              <a:rPr lang="vi-VN" sz="2800" dirty="0">
                <a:latin typeface="+mj-lt"/>
              </a:rPr>
              <a:t> </a:t>
            </a:r>
            <a:r>
              <a:rPr lang="vi-VN" sz="2800" b="1" dirty="0" err="1">
                <a:latin typeface="+mj-lt"/>
              </a:rPr>
              <a:t>Home</a:t>
            </a:r>
            <a:r>
              <a:rPr lang="vi-VN" sz="2800" b="1" dirty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(</a:t>
            </a:r>
            <a:r>
              <a:rPr lang="vi-VN" sz="2800" dirty="0" err="1">
                <a:latin typeface="+mj-lt"/>
              </a:rPr>
              <a:t>hình</a:t>
            </a:r>
            <a:r>
              <a:rPr lang="vi-VN" sz="2800" dirty="0">
                <a:latin typeface="+mj-lt"/>
              </a:rPr>
              <a:t> 31). Theo </a:t>
            </a:r>
            <a:r>
              <a:rPr lang="vi-VN" sz="2800" dirty="0" err="1">
                <a:latin typeface="+mj-lt"/>
              </a:rPr>
              <a:t>gợi</a:t>
            </a:r>
            <a:r>
              <a:rPr lang="vi-VN" sz="2800" dirty="0">
                <a:latin typeface="+mj-lt"/>
              </a:rPr>
              <a:t> ý </a:t>
            </a:r>
            <a:r>
              <a:rPr lang="vi-VN" sz="2800" dirty="0" err="1">
                <a:latin typeface="+mj-lt"/>
              </a:rPr>
              <a:t>của</a:t>
            </a:r>
            <a:r>
              <a:rPr lang="vi-VN" sz="2800" dirty="0">
                <a:latin typeface="+mj-lt"/>
              </a:rPr>
              <a:t> An, </a:t>
            </a:r>
            <a:r>
              <a:rPr lang="vi-VN" sz="2800" dirty="0" err="1">
                <a:latin typeface="+mj-lt"/>
              </a:rPr>
              <a:t>có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thể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định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dạng</a:t>
            </a:r>
            <a:r>
              <a:rPr lang="vi-VN" sz="2800" dirty="0">
                <a:latin typeface="+mj-lt"/>
              </a:rPr>
              <a:t> tiêu </a:t>
            </a:r>
            <a:r>
              <a:rPr lang="vi-VN" sz="2800" dirty="0" err="1">
                <a:latin typeface="+mj-lt"/>
              </a:rPr>
              <a:t>đề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để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làm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nổi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bật</a:t>
            </a:r>
            <a:r>
              <a:rPr lang="vi-VN" sz="2800" dirty="0">
                <a:latin typeface="+mj-lt"/>
              </a:rPr>
              <a:t>, </a:t>
            </a:r>
            <a:r>
              <a:rPr lang="vi-VN" sz="2800" dirty="0" err="1">
                <a:latin typeface="+mj-lt"/>
              </a:rPr>
              <a:t>giúp</a:t>
            </a:r>
            <a:r>
              <a:rPr lang="vi-VN" sz="2800" dirty="0">
                <a:latin typeface="+mj-lt"/>
              </a:rPr>
              <a:t> văn </a:t>
            </a:r>
            <a:r>
              <a:rPr lang="vi-VN" sz="2800" dirty="0" err="1">
                <a:latin typeface="+mj-lt"/>
              </a:rPr>
              <a:t>bản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trở</a:t>
            </a:r>
            <a:r>
              <a:rPr lang="vi-VN" sz="2800" dirty="0">
                <a:latin typeface="+mj-lt"/>
              </a:rPr>
              <a:t> nên </a:t>
            </a:r>
            <a:r>
              <a:rPr lang="vi-VN" sz="2800" dirty="0" err="1">
                <a:latin typeface="+mj-lt"/>
              </a:rPr>
              <a:t>dễ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đọc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dễ</a:t>
            </a:r>
            <a:r>
              <a:rPr lang="vi-VN" sz="2800" dirty="0">
                <a:latin typeface="+mj-lt"/>
              </a:rPr>
              <a:t> ghi </a:t>
            </a:r>
            <a:r>
              <a:rPr lang="vi-VN" sz="2800" dirty="0" err="1">
                <a:latin typeface="+mj-lt"/>
              </a:rPr>
              <a:t>nhớ</a:t>
            </a:r>
            <a:r>
              <a:rPr lang="vi-VN" sz="2800" dirty="0">
                <a:latin typeface="+mj-lt"/>
              </a:rPr>
              <a:t> (</a:t>
            </a:r>
            <a:r>
              <a:rPr lang="vi-VN" sz="2800" dirty="0" err="1">
                <a:latin typeface="+mj-lt"/>
              </a:rPr>
              <a:t>hình</a:t>
            </a:r>
            <a:r>
              <a:rPr lang="vi-VN" sz="2800" dirty="0">
                <a:latin typeface="+mj-lt"/>
              </a:rPr>
              <a:t> 32).</a:t>
            </a:r>
            <a:endParaRPr lang="en-US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72732" y="5678946"/>
            <a:ext cx="76283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Thay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văn </a:t>
            </a:r>
            <a:r>
              <a:rPr 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72732" y="6466445"/>
            <a:ext cx="830383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dirty="0" err="1">
                <a:latin typeface="+mj-lt"/>
              </a:rPr>
              <a:t>Để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bố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trí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ảnh</a:t>
            </a:r>
            <a:r>
              <a:rPr lang="vi-VN" sz="3200" dirty="0">
                <a:latin typeface="+mj-lt"/>
              </a:rPr>
              <a:t>, em </a:t>
            </a:r>
            <a:r>
              <a:rPr lang="vi-VN" sz="3200" dirty="0" err="1">
                <a:latin typeface="+mj-lt"/>
              </a:rPr>
              <a:t>chỉ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cần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chọn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ảnh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nhấp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vào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lệnh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xuất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hiện</a:t>
            </a:r>
            <a:r>
              <a:rPr lang="vi-VN" sz="3200" dirty="0">
                <a:latin typeface="+mj-lt"/>
              </a:rPr>
              <a:t> bên </a:t>
            </a:r>
            <a:r>
              <a:rPr lang="vi-VN" sz="3200" dirty="0" err="1">
                <a:latin typeface="+mj-lt"/>
              </a:rPr>
              <a:t>cạnh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nó</a:t>
            </a:r>
            <a:r>
              <a:rPr lang="vi-VN" sz="3200" dirty="0">
                <a:latin typeface="+mj-lt"/>
              </a:rPr>
              <a:t>. Sau </a:t>
            </a:r>
            <a:r>
              <a:rPr lang="vi-VN" sz="3200" dirty="0" err="1">
                <a:latin typeface="+mj-lt"/>
              </a:rPr>
              <a:t>đó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bảng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chọn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cách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bố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trí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ảnh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sẽ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hiển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thị</a:t>
            </a:r>
            <a:r>
              <a:rPr lang="vi-VN" sz="3200" dirty="0">
                <a:latin typeface="+mj-lt"/>
              </a:rPr>
              <a:t> (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33), </a:t>
            </a:r>
            <a:r>
              <a:rPr lang="vi-VN" sz="3200" dirty="0" err="1">
                <a:latin typeface="+mj-lt"/>
              </a:rPr>
              <a:t>từ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đó</a:t>
            </a:r>
            <a:r>
              <a:rPr lang="vi-VN" sz="3200" dirty="0">
                <a:latin typeface="+mj-lt"/>
              </a:rPr>
              <a:t> em </a:t>
            </a:r>
            <a:r>
              <a:rPr lang="vi-VN" sz="3200" dirty="0" err="1">
                <a:latin typeface="+mj-lt"/>
              </a:rPr>
              <a:t>có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thể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nhấp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chuột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để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chọn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một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cách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bố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trí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phù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hợp</a:t>
            </a:r>
            <a:r>
              <a:rPr lang="vi-VN" sz="3200" dirty="0">
                <a:latin typeface="+mj-lt"/>
              </a:rPr>
              <a:t> cho 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ảnh</a:t>
            </a:r>
            <a:r>
              <a:rPr lang="vi-VN" sz="3200" dirty="0">
                <a:latin typeface="+mj-lt"/>
              </a:rPr>
              <a:t>.</a:t>
            </a:r>
            <a:endParaRPr lang="en-US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Google Shape;338;p21"/>
          <p:cNvSpPr txBox="1"/>
          <p:nvPr/>
        </p:nvSpPr>
        <p:spPr>
          <a:xfrm>
            <a:off x="6479422" y="4443990"/>
            <a:ext cx="5329152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31.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Các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lệnh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kí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tự</a:t>
            </a:r>
            <a:endParaRPr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4024" y="904752"/>
            <a:ext cx="5170927" cy="3248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1951" y="170124"/>
            <a:ext cx="5428495" cy="3973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7166" y="5989897"/>
            <a:ext cx="5266194" cy="2954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68" grpId="0"/>
      <p:bldP spid="70" grpId="0"/>
      <p:bldP spid="38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6CB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24"/>
          <p:cNvGrpSpPr/>
          <p:nvPr/>
        </p:nvGrpSpPr>
        <p:grpSpPr>
          <a:xfrm>
            <a:off x="387343" y="229287"/>
            <a:ext cx="17544871" cy="9683764"/>
            <a:chOff x="0" y="-38100"/>
            <a:chExt cx="4620871" cy="2550456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01" name="Google Shape;401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451354" y="290915"/>
            <a:ext cx="17416848" cy="9560509"/>
            <a:chOff x="0" y="-38100"/>
            <a:chExt cx="4587153" cy="2517994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ABE7F5"/>
            </a:solidFill>
            <a:ln>
              <a:noFill/>
            </a:ln>
          </p:spPr>
        </p:sp>
        <p:sp>
          <p:nvSpPr>
            <p:cNvPr id="404" name="Google Shape;404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05" name="Google Shape;405;p2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82880" y="-619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6" name="Google Shape;406;p24"/>
          <p:cNvGrpSpPr/>
          <p:nvPr/>
        </p:nvGrpSpPr>
        <p:grpSpPr>
          <a:xfrm>
            <a:off x="11592344" y="305739"/>
            <a:ext cx="6390413" cy="8048614"/>
            <a:chOff x="0" y="-38100"/>
            <a:chExt cx="2165904" cy="2119799"/>
          </a:xfrm>
        </p:grpSpPr>
        <p:sp>
          <p:nvSpPr>
            <p:cNvPr id="407" name="Google Shape;407;p24"/>
            <p:cNvSpPr/>
            <p:nvPr/>
          </p:nvSpPr>
          <p:spPr>
            <a:xfrm>
              <a:off x="0" y="0"/>
              <a:ext cx="2165904" cy="2081699"/>
            </a:xfrm>
            <a:custGeom>
              <a:avLst/>
              <a:gdLst/>
              <a:ahLst/>
              <a:cxnLst/>
              <a:rect l="l" t="t" r="r" b="b"/>
              <a:pathLst>
                <a:path w="2165904" h="2081699" extrusionOk="0">
                  <a:moveTo>
                    <a:pt x="0" y="0"/>
                  </a:moveTo>
                  <a:lnTo>
                    <a:pt x="2165904" y="0"/>
                  </a:lnTo>
                  <a:lnTo>
                    <a:pt x="2165904" y="2081699"/>
                  </a:lnTo>
                  <a:lnTo>
                    <a:pt x="0" y="20816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08" name="Google Shape;408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09" name="Google Shape;409;p24"/>
          <p:cNvPicPr preferRelativeResize="0"/>
          <p:nvPr/>
        </p:nvPicPr>
        <p:blipFill rotWithShape="1">
          <a:blip r:embed="rId2"/>
          <a:srcRect t="638" b="637"/>
          <a:stretch>
            <a:fillRect/>
          </a:stretch>
        </p:blipFill>
        <p:spPr>
          <a:xfrm>
            <a:off x="11610365" y="413607"/>
            <a:ext cx="6700563" cy="783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16385743" y="7239545"/>
            <a:ext cx="1901883" cy="27043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5" name="Google Shape;415;p24"/>
          <p:cNvCxnSpPr/>
          <p:nvPr/>
        </p:nvCxnSpPr>
        <p:spPr>
          <a:xfrm rot="10800000">
            <a:off x="11114130" y="290915"/>
            <a:ext cx="0" cy="9539199"/>
          </a:xfrm>
          <a:prstGeom prst="straightConnector1">
            <a:avLst/>
          </a:prstGeom>
          <a:noFill/>
          <a:ln w="66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9" name="Group 18"/>
          <p:cNvGrpSpPr/>
          <p:nvPr/>
        </p:nvGrpSpPr>
        <p:grpSpPr>
          <a:xfrm>
            <a:off x="1169461" y="840634"/>
            <a:ext cx="10262931" cy="3435468"/>
            <a:chOff x="487611" y="132261"/>
            <a:chExt cx="5267072" cy="1005338"/>
          </a:xfrm>
        </p:grpSpPr>
        <p:sp>
          <p:nvSpPr>
            <p:cNvPr id="20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469115" y="987360"/>
            <a:ext cx="951261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(phông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,...)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hơn,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ghi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văn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Google Shape;124;p14"/>
          <p:cNvSpPr txBox="1"/>
          <p:nvPr/>
        </p:nvSpPr>
        <p:spPr>
          <a:xfrm>
            <a:off x="894081" y="5257531"/>
            <a:ext cx="10060096" cy="225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31?</a:t>
            </a:r>
            <a:endParaRPr lang="vi-VN" sz="40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4"/>
          <a:stretch>
            <a:fillRect/>
          </a:stretch>
        </p:blipFill>
        <p:spPr>
          <a:xfrm>
            <a:off x="395540" y="418736"/>
            <a:ext cx="1112520" cy="101678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5" y="7361996"/>
            <a:ext cx="2439942" cy="2439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7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469" name="Google Shape;469;p27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70" name="Google Shape;470;p27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71" name="Google Shape;471;p27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472" name="Google Shape;472;p27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B0A5DB"/>
            </a:solidFill>
            <a:ln>
              <a:noFill/>
            </a:ln>
          </p:spPr>
        </p:sp>
        <p:sp>
          <p:nvSpPr>
            <p:cNvPr id="473" name="Google Shape;473;p27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74" name="Google Shape;474;p2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2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471826" y="838200"/>
            <a:ext cx="3384449" cy="289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 rot="-1391531">
            <a:off x="-522758" y="1627235"/>
            <a:ext cx="3868330" cy="24053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335;p21"/>
          <p:cNvSpPr txBox="1"/>
          <p:nvPr/>
        </p:nvSpPr>
        <p:spPr>
          <a:xfrm>
            <a:off x="3148186" y="457266"/>
            <a:ext cx="11231739" cy="252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latin typeface="Paytone One"/>
                <a:sym typeface="Paytone One"/>
              </a:rPr>
              <a:t>2</a:t>
            </a:r>
            <a:r>
              <a:rPr lang="vi-VN" sz="6000" b="1" dirty="0">
                <a:latin typeface="+mj-lt"/>
                <a:sym typeface="Paytone One"/>
              </a:rPr>
              <a:t>. </a:t>
            </a:r>
            <a:r>
              <a:rPr lang="vi-VN" sz="6000" b="1" dirty="0" err="1">
                <a:latin typeface="+mj-lt"/>
                <a:sym typeface="Paytone One"/>
              </a:rPr>
              <a:t>Thực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hành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định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dạng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kí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tự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và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bố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trí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hình</a:t>
            </a:r>
            <a:r>
              <a:rPr lang="vi-VN" sz="6000" b="1" dirty="0">
                <a:latin typeface="+mj-lt"/>
                <a:sym typeface="Paytone One"/>
              </a:rPr>
              <a:t> </a:t>
            </a:r>
            <a:r>
              <a:rPr lang="vi-VN" sz="6000" b="1" dirty="0" err="1">
                <a:latin typeface="+mj-lt"/>
                <a:sym typeface="Paytone One"/>
              </a:rPr>
              <a:t>ảnh</a:t>
            </a:r>
            <a:r>
              <a:rPr lang="vi-VN" sz="6000" b="1" dirty="0">
                <a:latin typeface="+mj-lt"/>
                <a:sym typeface="Paytone One"/>
              </a:rPr>
              <a:t> trong văn </a:t>
            </a:r>
            <a:r>
              <a:rPr lang="vi-VN" sz="6000" b="1" dirty="0" err="1">
                <a:latin typeface="+mj-lt"/>
                <a:sym typeface="Paytone One"/>
              </a:rPr>
              <a:t>bản</a:t>
            </a:r>
            <a:endParaRPr lang="vi-VN" sz="6000" b="1" dirty="0">
              <a:latin typeface="+mj-lt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921435" y="2987189"/>
            <a:ext cx="16635536" cy="6565661"/>
            <a:chOff x="487611" y="132261"/>
            <a:chExt cx="5267072" cy="1005338"/>
          </a:xfrm>
        </p:grpSpPr>
        <p:sp>
          <p:nvSpPr>
            <p:cNvPr id="50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2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3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5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189871" y="4639517"/>
            <a:ext cx="43893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  <a:latin typeface="+mj-lt"/>
              </a:rPr>
              <a:t>NHIỆM VỤ 1: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21435" y="5590909"/>
            <a:ext cx="79944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dirty="0">
                <a:latin typeface="+mj-lt"/>
              </a:rPr>
              <a:t>Định dạng kí tự theo yêu cầu như </a:t>
            </a:r>
            <a:endParaRPr lang="vi-VN" sz="4000" dirty="0" smtClean="0">
              <a:latin typeface="+mj-lt"/>
            </a:endParaRPr>
          </a:p>
          <a:p>
            <a:pPr algn="just"/>
            <a:r>
              <a:rPr lang="vi-VN" sz="4000" dirty="0" smtClean="0">
                <a:latin typeface="+mj-lt"/>
              </a:rPr>
              <a:t>ở Hình </a:t>
            </a:r>
            <a:r>
              <a:rPr lang="vi-VN" sz="4000" dirty="0">
                <a:latin typeface="+mj-lt"/>
              </a:rPr>
              <a:t>34 dưới đây.</a:t>
            </a:r>
            <a:endParaRPr lang="en-US" sz="40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892" y="3852376"/>
            <a:ext cx="8265870" cy="4766695"/>
          </a:xfrm>
          <a:prstGeom prst="rect">
            <a:avLst/>
          </a:prstGeom>
        </p:spPr>
      </p:pic>
      <p:sp>
        <p:nvSpPr>
          <p:cNvPr id="35" name="Google Shape;338;p21"/>
          <p:cNvSpPr txBox="1"/>
          <p:nvPr/>
        </p:nvSpPr>
        <p:spPr>
          <a:xfrm>
            <a:off x="9976774" y="8558575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34. Yêu </a:t>
            </a:r>
            <a:r>
              <a:rPr lang="vi-VN" sz="2400" dirty="0" err="1">
                <a:latin typeface="+mj-lt"/>
              </a:rPr>
              <a:t>cầu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kí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tự</a:t>
            </a:r>
            <a:endParaRPr sz="2400" dirty="0">
              <a:latin typeface="+mj-lt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988" y="6308910"/>
            <a:ext cx="3481599" cy="348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35" grpId="0"/>
    </p:bldLst>
  </p:timing>
</p:sld>
</file>

<file path=ppt/tags/tag1.xml><?xml version="1.0" encoding="utf-8"?>
<p:tagLst xmlns:p="http://schemas.openxmlformats.org/presentationml/2006/main">
  <p:tag name="GENSWF_ADVANCE_TIME" val="10.827"/>
  <p:tag name="ISPRING_CUSTOM_TIMING_USED" val="1"/>
  <p:tag name="GENSWF_SLIDE_UID" val="{957E6C08-DF9D-475A-AECC-A22DB588417D}:256"/>
  <p:tag name="GENSWF_SLIDE_TITLE" val="Lời chúc"/>
  <p:tag name="ISPRING_SLIDE_INDENT_LEVEL" val="0"/>
  <p:tag name="ISPRING_SLIDE_ID_2" val="{EE481861-D94E-4419-9BEE-1020292BBFFD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4276</Words>
  <Application>WPS Presentation</Application>
  <PresentationFormat>Custom</PresentationFormat>
  <Paragraphs>220</Paragraphs>
  <Slides>20</Slides>
  <Notes>18</Notes>
  <HiddenSlides>0</HiddenSlides>
  <MMClips>9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SimSun</vt:lpstr>
      <vt:lpstr>Wingdings</vt:lpstr>
      <vt:lpstr>Arial</vt:lpstr>
      <vt:lpstr>Calibri</vt:lpstr>
      <vt:lpstr>Times New Roman</vt:lpstr>
      <vt:lpstr>#9Slide02 Noi dung rat dai</vt:lpstr>
      <vt:lpstr>Wide Latin</vt:lpstr>
      <vt:lpstr>Times New Roman</vt:lpstr>
      <vt:lpstr>Paytone One</vt:lpstr>
      <vt:lpstr>Verdana</vt:lpstr>
      <vt:lpstr>Lato</vt:lpstr>
      <vt:lpstr>Microsoft YaHei</vt:lpstr>
      <vt:lpstr>Arial Unicode MS</vt:lpstr>
      <vt:lpstr>Algerian</vt:lpstr>
      <vt:lpstr>Arial Black</vt:lpstr>
      <vt:lpstr>Tahoma</vt:lpstr>
      <vt:lpstr>印品黑体</vt:lpstr>
      <vt:lpstr>DFPOP1-W9</vt:lpstr>
      <vt:lpstr>#9Slide02 Tieu de rat dai 01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58</cp:revision>
  <dcterms:created xsi:type="dcterms:W3CDTF">2026-05-20T08:18:50Z</dcterms:created>
  <dcterms:modified xsi:type="dcterms:W3CDTF">2026-05-20T08:19:14Z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85F7E1D1194A4AE79D5581A36020C617_12</vt:lpwstr>
  </property>
  <property fmtid="{D5CDD505-2E9C-101B-9397-08002B2CF9AE}" pid="3" name="KSOProductBuildVer">
    <vt:lpwstr>1033-12.1.0.26372</vt:lpwstr>
  </property>
</Properties>
</file>