
<file path=[Content_Types].xml><?xml version="1.0" encoding="utf-8"?>
<Types xmlns="http://schemas.openxmlformats.org/package/2006/content-types">
  <Default Extension="wav" ContentType="audio/x-wav"/>
  <Default Extension="jpeg" ContentType="image/jpeg"/>
  <Default Extension="JPG" ContentType="image/.jpg"/>
  <Default Extension="png" ContentType="image/png"/>
  <Default Extension="wdp" ContentType="image/vnd.ms-photo"/>
  <Default Extension="mp4" ContentType="video/mp4"/>
  <Default Extension="mp3" ContentType="audio/mp3"/>
  <Default Extension="wma" ContentType="audio/x-ms-wma"/>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
  </p:notesMasterIdLst>
  <p:sldIdLst>
    <p:sldId id="287" r:id="rId3"/>
    <p:sldId id="288" r:id="rId4"/>
    <p:sldId id="289" r:id="rId6"/>
    <p:sldId id="290" r:id="rId7"/>
    <p:sldId id="257" r:id="rId8"/>
    <p:sldId id="314" r:id="rId9"/>
    <p:sldId id="258" r:id="rId10"/>
    <p:sldId id="259" r:id="rId11"/>
    <p:sldId id="283" r:id="rId12"/>
    <p:sldId id="260" r:id="rId13"/>
    <p:sldId id="301" r:id="rId14"/>
    <p:sldId id="302" r:id="rId15"/>
    <p:sldId id="303" r:id="rId16"/>
    <p:sldId id="304" r:id="rId17"/>
    <p:sldId id="305" r:id="rId18"/>
  </p:sldIdLst>
  <p:sldSz cx="18288000" cy="10287000"/>
  <p:notesSz cx="6858000" cy="9144000"/>
  <p:embeddedFontLst>
    <p:embeddedFont>
      <p:font typeface="Calibri" panose="020F0502020204030204"/>
      <p:regular r:id="rId22"/>
      <p:bold r:id="rId23"/>
      <p:italic r:id="rId24"/>
      <p:boldItalic r:id="rId25"/>
    </p:embeddedFont>
    <p:embeddedFont>
      <p:font typeface="Tahoma" panose="020B0604030504040204" pitchFamily="34" charset="0"/>
      <p:regular r:id="rId26"/>
      <p:bold r:id="rId27"/>
    </p:embeddedFont>
    <p:embeddedFont>
      <p:font typeface="Paytone One"/>
      <p:regular r:id="rId28"/>
    </p:embeddedFont>
    <p:embeddedFont>
      <p:font typeface="Verdana" panose="020B0604030504040204" pitchFamily="34" charset="0"/>
      <p:regular r:id="rId29"/>
      <p:bold r:id="rId30"/>
      <p:italic r:id="rId31"/>
      <p:boldItalic r:id="rId32"/>
    </p:embeddedFont>
    <p:embeddedFont>
      <p:font typeface="Lato" panose="020F0502020204030203"/>
      <p:regular r:id="rId33"/>
      <p:bold r:id="rId34"/>
      <p:italic r:id="rId35"/>
      <p:boldItalic r:id="rId36"/>
    </p:embeddedFont>
    <p:embeddedFont>
      <p:font typeface="Microsoft YaHei" panose="020B0503020204020204" pitchFamily="34" charset="-122"/>
      <p:regular r:id="rId37"/>
      <p:bold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2160" userDrawn="1">
          <p15:clr>
            <a:srgbClr val="000000"/>
          </p15:clr>
        </p15:guide>
        <p15:guide id="2" pos="2880" userDrawn="1">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47" d="100"/>
          <a:sy n="47" d="100"/>
        </p:scale>
        <p:origin x="696" y="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8" Type="http://schemas.openxmlformats.org/officeDocument/2006/relationships/font" Target="fonts/font17.fntdata"/><Relationship Id="rId37" Type="http://schemas.openxmlformats.org/officeDocument/2006/relationships/font" Target="fonts/font16.fntdata"/><Relationship Id="rId36" Type="http://schemas.openxmlformats.org/officeDocument/2006/relationships/font" Target="fonts/font15.fntdata"/><Relationship Id="rId35" Type="http://schemas.openxmlformats.org/officeDocument/2006/relationships/font" Target="fonts/font14.fntdata"/><Relationship Id="rId34" Type="http://schemas.openxmlformats.org/officeDocument/2006/relationships/font" Target="fonts/font13.fntdata"/><Relationship Id="rId33" Type="http://schemas.openxmlformats.org/officeDocument/2006/relationships/font" Target="fonts/font12.fntdata"/><Relationship Id="rId32" Type="http://schemas.openxmlformats.org/officeDocument/2006/relationships/font" Target="fonts/font11.fntdata"/><Relationship Id="rId31" Type="http://schemas.openxmlformats.org/officeDocument/2006/relationships/font" Target="fonts/font10.fntdata"/><Relationship Id="rId30" Type="http://schemas.openxmlformats.org/officeDocument/2006/relationships/font" Target="fonts/font9.fntdata"/><Relationship Id="rId3" Type="http://schemas.openxmlformats.org/officeDocument/2006/relationships/slide" Target="slides/slide1.xml"/><Relationship Id="rId29" Type="http://schemas.openxmlformats.org/officeDocument/2006/relationships/font" Target="fonts/font8.fntdata"/><Relationship Id="rId28" Type="http://schemas.openxmlformats.org/officeDocument/2006/relationships/font" Target="fonts/font7.fntdata"/><Relationship Id="rId27" Type="http://schemas.openxmlformats.org/officeDocument/2006/relationships/font" Target="fonts/font6.fntdata"/><Relationship Id="rId26" Type="http://schemas.openxmlformats.org/officeDocument/2006/relationships/font" Target="fonts/font5.fntdata"/><Relationship Id="rId25" Type="http://schemas.openxmlformats.org/officeDocument/2006/relationships/font" Target="fonts/font4.fntdata"/><Relationship Id="rId24" Type="http://schemas.openxmlformats.org/officeDocument/2006/relationships/font" Target="fonts/font3.fntdata"/><Relationship Id="rId23" Type="http://schemas.openxmlformats.org/officeDocument/2006/relationships/font" Target="fonts/font2.fntdata"/><Relationship Id="rId22" Type="http://schemas.openxmlformats.org/officeDocument/2006/relationships/font" Target="fonts/font1.fntdata"/><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dirty="0"/>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9E59324A-3CEA-4854-AD43-9F1464096E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Times New Roman" panose="02020603050405020304" pitchFamily="18" charset="0"/>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9E59324A-3CEA-4854-AD43-9F1464096ED6}" type="slidenum">
              <a:rPr lang="en-US" smtClean="0">
                <a:latin typeface="Times New Roman" panose="02020603050405020304" pitchFamily="18" charset="0"/>
                <a:cs typeface="Times New Roman" panose="02020603050405020304" pitchFamily="18" charset="0"/>
              </a:rPr>
            </a:fld>
            <a:endParaRPr lang="en-US" dirty="0">
              <a:latin typeface="Times New Roman" panose="02020603050405020304" pitchFamily="18" charset="0"/>
              <a:cs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9E59324A-3CEA-4854-AD43-9F1464096ED6}" type="slidenum">
              <a:rPr lang="en-US" smtClean="0">
                <a:latin typeface="Times New Roman" panose="02020603050405020304" pitchFamily="18" charset="0"/>
                <a:cs typeface="Times New Roman" panose="02020603050405020304" pitchFamily="18" charset="0"/>
              </a:rPr>
            </a:fld>
            <a:endParaRPr lang="en-US" dirty="0">
              <a:latin typeface="Times New Roman" panose="02020603050405020304" pitchFamily="18" charset="0"/>
              <a:cs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2"/>
        <p:cNvGrpSpPr/>
        <p:nvPr/>
      </p:nvGrpSpPr>
      <p:grpSpPr>
        <a:xfrm>
          <a:off x="0" y="0"/>
          <a:ext cx="0" cy="0"/>
          <a:chOff x="0" y="0"/>
          <a:chExt cx="0" cy="0"/>
        </a:xfrm>
      </p:grpSpPr>
      <p:sp>
        <p:nvSpPr>
          <p:cNvPr id="153" name="Google Shape;153;g2199f375035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54" name="Google Shape;154;g2199f375035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32"/>
        <p:cNvGrpSpPr/>
        <p:nvPr/>
      </p:nvGrpSpPr>
      <p:grpSpPr>
        <a:xfrm>
          <a:off x="0" y="0"/>
          <a:ext cx="0" cy="0"/>
          <a:chOff x="0" y="0"/>
          <a:chExt cx="0" cy="0"/>
        </a:xfrm>
      </p:grpSpPr>
      <p:sp>
        <p:nvSpPr>
          <p:cNvPr id="133" name="Google Shape;13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34" name="Google Shape;13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2"/>
        <p:cNvGrpSpPr/>
        <p:nvPr/>
      </p:nvGrpSpPr>
      <p:grpSpPr>
        <a:xfrm>
          <a:off x="0" y="0"/>
          <a:ext cx="0" cy="0"/>
          <a:chOff x="0" y="0"/>
          <a:chExt cx="0" cy="0"/>
        </a:xfrm>
      </p:grpSpPr>
      <p:sp>
        <p:nvSpPr>
          <p:cNvPr id="153" name="Google Shape;153;g2199f375035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54" name="Google Shape;154;g2199f375035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28" name="Google Shape;22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5"/>
        <p:cNvGrpSpPr/>
        <p:nvPr/>
      </p:nvGrpSpPr>
      <p:grpSpPr>
        <a:xfrm>
          <a:off x="0" y="0"/>
          <a:ext cx="0" cy="0"/>
          <a:chOff x="0" y="0"/>
          <a:chExt cx="0" cy="0"/>
        </a:xfrm>
      </p:grpSpPr>
      <p:sp>
        <p:nvSpPr>
          <p:cNvPr id="176" name="Google Shape;17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77" name="Google Shape;17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9E59324A-3CEA-4854-AD43-9F1464096ED6}" type="slidenum">
              <a:rPr lang="en-US" smtClean="0">
                <a:latin typeface="Times New Roman" panose="02020603050405020304" pitchFamily="18" charset="0"/>
                <a:cs typeface="Times New Roman" panose="02020603050405020304" pitchFamily="18" charset="0"/>
              </a:rPr>
            </a:fld>
            <a:endParaRPr lang="en-US" dirty="0">
              <a:latin typeface="Times New Roman" panose="02020603050405020304" pitchFamily="18" charset="0"/>
              <a:cs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matchingName="Title and Content">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transition advClick="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panose="020F0502020204030204"/>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matchingName="Two Content">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matchingName="Comparison">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panose="020F0502020204030204"/>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matchingName="Content with Caption">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panose="020F0502020204030204"/>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matchingName="Picture with Caption">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panose="020F0502020204030204"/>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matchingName="Title and Vertical Text">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matchingName="Vertical Title and Text">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panose="020B0604020202020204"/>
              <a:buChar char="•"/>
              <a:defRPr sz="3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10.xml"/><Relationship Id="rId8" Type="http://schemas.openxmlformats.org/officeDocument/2006/relationships/image" Target="../media/image33.png"/><Relationship Id="rId7" Type="http://schemas.openxmlformats.org/officeDocument/2006/relationships/image" Target="../media/image24.png"/><Relationship Id="rId6" Type="http://schemas.openxmlformats.org/officeDocument/2006/relationships/image" Target="../media/image22.png"/><Relationship Id="rId5" Type="http://schemas.openxmlformats.org/officeDocument/2006/relationships/image" Target="../media/image32.png"/><Relationship Id="rId4" Type="http://schemas.openxmlformats.org/officeDocument/2006/relationships/image" Target="../media/image31.png"/><Relationship Id="rId3" Type="http://schemas.openxmlformats.org/officeDocument/2006/relationships/image" Target="../media/image30.png"/><Relationship Id="rId2" Type="http://schemas.openxmlformats.org/officeDocument/2006/relationships/image" Target="../media/image29.png"/><Relationship Id="rId10" Type="http://schemas.openxmlformats.org/officeDocument/2006/relationships/notesSlide" Target="../notesSlides/notesSlide8.xml"/><Relationship Id="rId1" Type="http://schemas.openxmlformats.org/officeDocument/2006/relationships/image" Target="../media/image28.png"/></Relationships>
</file>

<file path=ppt/slides/_rels/slide11.xml.rels><?xml version="1.0" encoding="UTF-8" standalone="yes"?>
<Relationships xmlns="http://schemas.openxmlformats.org/package/2006/relationships"><Relationship Id="rId9" Type="http://schemas.openxmlformats.org/officeDocument/2006/relationships/image" Target="../media/image42.png"/><Relationship Id="rId8" Type="http://schemas.openxmlformats.org/officeDocument/2006/relationships/image" Target="../media/image41.png"/><Relationship Id="rId7" Type="http://schemas.openxmlformats.org/officeDocument/2006/relationships/image" Target="../media/image40.png"/><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3" Type="http://schemas.openxmlformats.org/officeDocument/2006/relationships/image" Target="../media/image36.png"/><Relationship Id="rId23" Type="http://schemas.openxmlformats.org/officeDocument/2006/relationships/slideLayout" Target="../slideLayouts/slideLayout1.xml"/><Relationship Id="rId22" Type="http://schemas.openxmlformats.org/officeDocument/2006/relationships/image" Target="../media/image52.png"/><Relationship Id="rId21" Type="http://schemas.microsoft.com/office/2007/relationships/media" Target="../media/media2.mp3"/><Relationship Id="rId20" Type="http://schemas.openxmlformats.org/officeDocument/2006/relationships/audio" Target="NULL" TargetMode="External"/><Relationship Id="rId2" Type="http://schemas.openxmlformats.org/officeDocument/2006/relationships/image" Target="../media/image35.png"/><Relationship Id="rId19" Type="http://schemas.openxmlformats.org/officeDocument/2006/relationships/image" Target="../media/image51.png"/><Relationship Id="rId18" Type="http://schemas.openxmlformats.org/officeDocument/2006/relationships/slide" Target="slide2.xml"/><Relationship Id="rId17" Type="http://schemas.openxmlformats.org/officeDocument/2006/relationships/image" Target="../media/image50.png"/><Relationship Id="rId16" Type="http://schemas.openxmlformats.org/officeDocument/2006/relationships/image" Target="../media/image49.png"/><Relationship Id="rId15" Type="http://schemas.openxmlformats.org/officeDocument/2006/relationships/image" Target="../media/image48.png"/><Relationship Id="rId14" Type="http://schemas.openxmlformats.org/officeDocument/2006/relationships/image" Target="../media/image47.png"/><Relationship Id="rId13" Type="http://schemas.openxmlformats.org/officeDocument/2006/relationships/image" Target="../media/image46.png"/><Relationship Id="rId12" Type="http://schemas.openxmlformats.org/officeDocument/2006/relationships/image" Target="../media/image45.png"/><Relationship Id="rId11" Type="http://schemas.openxmlformats.org/officeDocument/2006/relationships/image" Target="../media/image44.png"/><Relationship Id="rId10" Type="http://schemas.openxmlformats.org/officeDocument/2006/relationships/image" Target="../media/image43.png"/><Relationship Id="rId1" Type="http://schemas.openxmlformats.org/officeDocument/2006/relationships/image" Target="../media/image34.png"/></Relationships>
</file>

<file path=ppt/slides/_rels/slide12.xml.rels><?xml version="1.0" encoding="UTF-8" standalone="yes"?>
<Relationships xmlns="http://schemas.openxmlformats.org/package/2006/relationships"><Relationship Id="rId9" Type="http://schemas.openxmlformats.org/officeDocument/2006/relationships/image" Target="../media/image48.png"/><Relationship Id="rId8" Type="http://schemas.openxmlformats.org/officeDocument/2006/relationships/image" Target="../media/image49.png"/><Relationship Id="rId7" Type="http://schemas.openxmlformats.org/officeDocument/2006/relationships/image" Target="../media/image50.png"/><Relationship Id="rId6" Type="http://schemas.openxmlformats.org/officeDocument/2006/relationships/image" Target="../media/image51.png"/><Relationship Id="rId5" Type="http://schemas.openxmlformats.org/officeDocument/2006/relationships/image" Target="../media/image56.png"/><Relationship Id="rId4" Type="http://schemas.openxmlformats.org/officeDocument/2006/relationships/image" Target="../media/image55.png"/><Relationship Id="rId3" Type="http://schemas.openxmlformats.org/officeDocument/2006/relationships/image" Target="../media/image54.png"/><Relationship Id="rId2" Type="http://schemas.openxmlformats.org/officeDocument/2006/relationships/image" Target="../media/image53.png"/><Relationship Id="rId17" Type="http://schemas.openxmlformats.org/officeDocument/2006/relationships/notesSlide" Target="../notesSlides/notesSlide9.xml"/><Relationship Id="rId16" Type="http://schemas.openxmlformats.org/officeDocument/2006/relationships/slideLayout" Target="../slideLayouts/slideLayout1.xml"/><Relationship Id="rId15" Type="http://schemas.openxmlformats.org/officeDocument/2006/relationships/audio" Target="../media/audio4.wav"/><Relationship Id="rId14" Type="http://schemas.openxmlformats.org/officeDocument/2006/relationships/audio" Target="../media/audio3.wav"/><Relationship Id="rId13" Type="http://schemas.openxmlformats.org/officeDocument/2006/relationships/audio" Target="../media/audio2.wav"/><Relationship Id="rId12" Type="http://schemas.openxmlformats.org/officeDocument/2006/relationships/audio" Target="../media/audio1.wav"/><Relationship Id="rId11" Type="http://schemas.openxmlformats.org/officeDocument/2006/relationships/image" Target="../media/image58.png"/><Relationship Id="rId10" Type="http://schemas.openxmlformats.org/officeDocument/2006/relationships/image" Target="../media/image57.png"/><Relationship Id="rId1" Type="http://schemas.openxmlformats.org/officeDocument/2006/relationships/image" Target="../media/image35.png"/></Relationships>
</file>

<file path=ppt/slides/_rels/slide13.xml.rels><?xml version="1.0" encoding="UTF-8" standalone="yes"?>
<Relationships xmlns="http://schemas.openxmlformats.org/package/2006/relationships"><Relationship Id="rId9" Type="http://schemas.openxmlformats.org/officeDocument/2006/relationships/image" Target="../media/image48.png"/><Relationship Id="rId8" Type="http://schemas.openxmlformats.org/officeDocument/2006/relationships/image" Target="../media/image49.png"/><Relationship Id="rId7" Type="http://schemas.openxmlformats.org/officeDocument/2006/relationships/image" Target="../media/image50.png"/><Relationship Id="rId6" Type="http://schemas.openxmlformats.org/officeDocument/2006/relationships/image" Target="../media/image51.png"/><Relationship Id="rId5" Type="http://schemas.openxmlformats.org/officeDocument/2006/relationships/image" Target="../media/image56.png"/><Relationship Id="rId4" Type="http://schemas.openxmlformats.org/officeDocument/2006/relationships/image" Target="../media/image55.png"/><Relationship Id="rId3" Type="http://schemas.openxmlformats.org/officeDocument/2006/relationships/image" Target="../media/image54.png"/><Relationship Id="rId2" Type="http://schemas.openxmlformats.org/officeDocument/2006/relationships/image" Target="../media/image53.png"/><Relationship Id="rId17" Type="http://schemas.openxmlformats.org/officeDocument/2006/relationships/notesSlide" Target="../notesSlides/notesSlide10.xml"/><Relationship Id="rId16" Type="http://schemas.openxmlformats.org/officeDocument/2006/relationships/slideLayout" Target="../slideLayouts/slideLayout1.xml"/><Relationship Id="rId15" Type="http://schemas.openxmlformats.org/officeDocument/2006/relationships/audio" Target="../media/audio4.wav"/><Relationship Id="rId14" Type="http://schemas.openxmlformats.org/officeDocument/2006/relationships/audio" Target="../media/audio3.wav"/><Relationship Id="rId13" Type="http://schemas.openxmlformats.org/officeDocument/2006/relationships/audio" Target="../media/audio2.wav"/><Relationship Id="rId12" Type="http://schemas.openxmlformats.org/officeDocument/2006/relationships/audio" Target="../media/audio1.wav"/><Relationship Id="rId11" Type="http://schemas.openxmlformats.org/officeDocument/2006/relationships/image" Target="../media/image58.png"/><Relationship Id="rId10" Type="http://schemas.openxmlformats.org/officeDocument/2006/relationships/image" Target="../media/image57.png"/><Relationship Id="rId1" Type="http://schemas.openxmlformats.org/officeDocument/2006/relationships/image" Target="../media/image35.png"/></Relationships>
</file>

<file path=ppt/slides/_rels/slide14.xml.rels><?xml version="1.0" encoding="UTF-8" standalone="yes"?>
<Relationships xmlns="http://schemas.openxmlformats.org/package/2006/relationships"><Relationship Id="rId9" Type="http://schemas.openxmlformats.org/officeDocument/2006/relationships/image" Target="../media/image48.png"/><Relationship Id="rId8" Type="http://schemas.openxmlformats.org/officeDocument/2006/relationships/image" Target="../media/image49.png"/><Relationship Id="rId7" Type="http://schemas.openxmlformats.org/officeDocument/2006/relationships/image" Target="../media/image50.png"/><Relationship Id="rId6" Type="http://schemas.openxmlformats.org/officeDocument/2006/relationships/image" Target="../media/image51.png"/><Relationship Id="rId5" Type="http://schemas.openxmlformats.org/officeDocument/2006/relationships/image" Target="../media/image56.png"/><Relationship Id="rId4" Type="http://schemas.openxmlformats.org/officeDocument/2006/relationships/image" Target="../media/image55.png"/><Relationship Id="rId3" Type="http://schemas.openxmlformats.org/officeDocument/2006/relationships/image" Target="../media/image54.png"/><Relationship Id="rId2" Type="http://schemas.openxmlformats.org/officeDocument/2006/relationships/image" Target="../media/image53.png"/><Relationship Id="rId16" Type="http://schemas.openxmlformats.org/officeDocument/2006/relationships/slideLayout" Target="../slideLayouts/slideLayout1.xml"/><Relationship Id="rId15" Type="http://schemas.openxmlformats.org/officeDocument/2006/relationships/audio" Target="../media/audio4.wav"/><Relationship Id="rId14" Type="http://schemas.openxmlformats.org/officeDocument/2006/relationships/audio" Target="../media/audio3.wav"/><Relationship Id="rId13" Type="http://schemas.openxmlformats.org/officeDocument/2006/relationships/audio" Target="../media/audio2.wav"/><Relationship Id="rId12" Type="http://schemas.openxmlformats.org/officeDocument/2006/relationships/audio" Target="../media/audio1.wav"/><Relationship Id="rId11" Type="http://schemas.openxmlformats.org/officeDocument/2006/relationships/image" Target="../media/image58.png"/><Relationship Id="rId10" Type="http://schemas.openxmlformats.org/officeDocument/2006/relationships/image" Target="../media/image57.png"/><Relationship Id="rId1" Type="http://schemas.openxmlformats.org/officeDocument/2006/relationships/image" Target="../media/image35.png"/></Relationships>
</file>

<file path=ppt/slides/_rels/slide15.xml.rels><?xml version="1.0" encoding="UTF-8" standalone="yes"?>
<Relationships xmlns="http://schemas.openxmlformats.org/package/2006/relationships"><Relationship Id="rId9" Type="http://schemas.openxmlformats.org/officeDocument/2006/relationships/image" Target="../media/image66.png"/><Relationship Id="rId8" Type="http://schemas.openxmlformats.org/officeDocument/2006/relationships/image" Target="../media/image65.png"/><Relationship Id="rId7" Type="http://schemas.openxmlformats.org/officeDocument/2006/relationships/image" Target="../media/image64.png"/><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 Id="rId3" Type="http://schemas.openxmlformats.org/officeDocument/2006/relationships/image" Target="../media/image60.png"/><Relationship Id="rId2" Type="http://schemas.openxmlformats.org/officeDocument/2006/relationships/image" Target="../media/image59.png"/><Relationship Id="rId15" Type="http://schemas.openxmlformats.org/officeDocument/2006/relationships/slideLayout" Target="../slideLayouts/slideLayout1.xml"/><Relationship Id="rId14" Type="http://schemas.microsoft.com/office/2007/relationships/media" Target="../media/media4.mp3"/><Relationship Id="rId13" Type="http://schemas.openxmlformats.org/officeDocument/2006/relationships/audio" Target="../media/media4.mp3"/><Relationship Id="rId12" Type="http://schemas.openxmlformats.org/officeDocument/2006/relationships/image" Target="../media/image52.png"/><Relationship Id="rId11" Type="http://schemas.microsoft.com/office/2007/relationships/media" Target="../media/media3.wma"/><Relationship Id="rId10" Type="http://schemas.openxmlformats.org/officeDocument/2006/relationships/audio" Target="../media/media3.wma"/><Relationship Id="rId1" Type="http://schemas.openxmlformats.org/officeDocument/2006/relationships/image" Target="../media/image35.png"/></Relationships>
</file>

<file path=ppt/slides/_rels/slide2.xml.rels><?xml version="1.0" encoding="UTF-8" standalone="yes"?>
<Relationships xmlns="http://schemas.openxmlformats.org/package/2006/relationships"><Relationship Id="rId9" Type="http://schemas.openxmlformats.org/officeDocument/2006/relationships/video" Target="NULL" TargetMode="External"/><Relationship Id="rId8" Type="http://schemas.openxmlformats.org/officeDocument/2006/relationships/image" Target="../media/image9.png"/><Relationship Id="rId7" Type="http://schemas.openxmlformats.org/officeDocument/2006/relationships/image" Target="../media/image8.jpeg"/><Relationship Id="rId6" Type="http://schemas.openxmlformats.org/officeDocument/2006/relationships/image" Target="../media/image7.png"/><Relationship Id="rId5" Type="http://schemas.microsoft.com/office/2007/relationships/hdphoto" Target="../media/image6.wdp"/><Relationship Id="rId4" Type="http://schemas.openxmlformats.org/officeDocument/2006/relationships/image" Target="../media/image5.png"/><Relationship Id="rId3" Type="http://schemas.openxmlformats.org/officeDocument/2006/relationships/image" Target="../media/image4.jpeg"/><Relationship Id="rId2" Type="http://schemas.microsoft.com/office/2007/relationships/hdphoto" Target="../media/image3.wdp"/><Relationship Id="rId14" Type="http://schemas.openxmlformats.org/officeDocument/2006/relationships/notesSlide" Target="../notesSlides/notesSlide1.xml"/><Relationship Id="rId13" Type="http://schemas.openxmlformats.org/officeDocument/2006/relationships/slideLayout" Target="../slideLayouts/slideLayout11.xml"/><Relationship Id="rId12" Type="http://schemas.openxmlformats.org/officeDocument/2006/relationships/tags" Target="../tags/tag1.xml"/><Relationship Id="rId11" Type="http://schemas.openxmlformats.org/officeDocument/2006/relationships/image" Target="../media/image10.png"/><Relationship Id="rId10" Type="http://schemas.microsoft.com/office/2007/relationships/media" Target="../media/media1.mp4"/><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0.xml"/><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image" Target="../media/image14.png"/></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10.xml"/><Relationship Id="rId5" Type="http://schemas.openxmlformats.org/officeDocument/2006/relationships/image" Target="../media/image19.png"/><Relationship Id="rId4" Type="http://schemas.openxmlformats.org/officeDocument/2006/relationships/image" Target="../media/image18.png"/><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10.xml"/><Relationship Id="rId5" Type="http://schemas.openxmlformats.org/officeDocument/2006/relationships/image" Target="../media/image24.png"/><Relationship Id="rId4" Type="http://schemas.openxmlformats.org/officeDocument/2006/relationships/image" Target="../media/image23.png"/><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0.xml"/><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568" y="-30957"/>
            <a:ext cx="18288000" cy="10317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57200" y="3780468"/>
            <a:ext cx="17830800" cy="2169825"/>
          </a:xfrm>
          <a:prstGeom prst="rect">
            <a:avLst/>
          </a:prstGeom>
          <a:noFill/>
        </p:spPr>
        <p:txBody>
          <a:bodyPr wrap="square" lIns="137079" tIns="68543" rIns="137079" bIns="68543">
            <a:spAutoFit/>
          </a:bodyPr>
          <a:lstStyle/>
          <a:p>
            <a:pPr algn="ctr">
              <a:defRPr/>
            </a:pP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CHÀO</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MỪNG</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CÁC</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EM </a:t>
            </a: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HỌC</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SINH</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ĐẾN</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VỚI</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endPar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a:p>
            <a:pPr algn="ctr">
              <a:defRPr/>
            </a:pP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MÔN: TIN HỌC LỚP 5</a:t>
            </a:r>
            <a:endPar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pic>
        <p:nvPicPr>
          <p:cNvPr id="179" name="Google Shape;179;p17"/>
          <p:cNvPicPr preferRelativeResize="0"/>
          <p:nvPr/>
        </p:nvPicPr>
        <p:blipFill>
          <a:blip r:embed="rId1"/>
          <a:stretch>
            <a:fillRect/>
          </a:stretch>
        </p:blipFill>
        <p:spPr>
          <a:xfrm>
            <a:off x="0" y="0"/>
            <a:ext cx="18288000" cy="10287000"/>
          </a:xfrm>
          <a:prstGeom prst="rect">
            <a:avLst/>
          </a:prstGeom>
          <a:noFill/>
          <a:ln>
            <a:noFill/>
          </a:ln>
        </p:spPr>
      </p:pic>
      <p:grpSp>
        <p:nvGrpSpPr>
          <p:cNvPr id="180" name="Google Shape;180;p17"/>
          <p:cNvGrpSpPr/>
          <p:nvPr/>
        </p:nvGrpSpPr>
        <p:grpSpPr>
          <a:xfrm>
            <a:off x="1177724" y="765734"/>
            <a:ext cx="17091082" cy="9647599"/>
            <a:chOff x="0" y="-144661"/>
            <a:chExt cx="16449990" cy="12863465"/>
          </a:xfrm>
        </p:grpSpPr>
        <p:grpSp>
          <p:nvGrpSpPr>
            <p:cNvPr id="181" name="Google Shape;181;p17"/>
            <p:cNvGrpSpPr/>
            <p:nvPr/>
          </p:nvGrpSpPr>
          <p:grpSpPr>
            <a:xfrm>
              <a:off x="0" y="-144661"/>
              <a:ext cx="16449990" cy="12863465"/>
              <a:chOff x="0" y="-28575"/>
              <a:chExt cx="3249381" cy="2540931"/>
            </a:xfrm>
          </p:grpSpPr>
          <p:sp>
            <p:nvSpPr>
              <p:cNvPr id="182" name="Google Shape;182;p17"/>
              <p:cNvSpPr/>
              <p:nvPr/>
            </p:nvSpPr>
            <p:spPr>
              <a:xfrm>
                <a:off x="0" y="0"/>
                <a:ext cx="3249381" cy="2512356"/>
              </a:xfrm>
              <a:custGeom>
                <a:avLst/>
                <a:gdLst/>
                <a:ahLst/>
                <a:cxnLst/>
                <a:rect l="l" t="t" r="r" b="b"/>
                <a:pathLst>
                  <a:path w="3249381" h="2512356" extrusionOk="0">
                    <a:moveTo>
                      <a:pt x="0" y="0"/>
                    </a:moveTo>
                    <a:lnTo>
                      <a:pt x="3249381" y="0"/>
                    </a:lnTo>
                    <a:lnTo>
                      <a:pt x="3249381" y="2512356"/>
                    </a:lnTo>
                    <a:lnTo>
                      <a:pt x="0" y="2512356"/>
                    </a:lnTo>
                    <a:close/>
                  </a:path>
                </a:pathLst>
              </a:custGeom>
              <a:solidFill>
                <a:srgbClr val="000000"/>
              </a:solidFill>
              <a:ln>
                <a:noFill/>
              </a:ln>
            </p:spPr>
          </p:sp>
          <p:sp>
            <p:nvSpPr>
              <p:cNvPr id="183" name="Google Shape;183;p17"/>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2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184" name="Google Shape;184;p17"/>
            <p:cNvGrpSpPr/>
            <p:nvPr/>
          </p:nvGrpSpPr>
          <p:grpSpPr>
            <a:xfrm>
              <a:off x="70769" y="-62491"/>
              <a:ext cx="16293873" cy="12699125"/>
              <a:chOff x="0" y="-28575"/>
              <a:chExt cx="3218543" cy="2508469"/>
            </a:xfrm>
          </p:grpSpPr>
          <p:sp>
            <p:nvSpPr>
              <p:cNvPr id="185" name="Google Shape;185;p17"/>
              <p:cNvSpPr/>
              <p:nvPr/>
            </p:nvSpPr>
            <p:spPr>
              <a:xfrm>
                <a:off x="0" y="0"/>
                <a:ext cx="3218543" cy="2479894"/>
              </a:xfrm>
              <a:custGeom>
                <a:avLst/>
                <a:gdLst/>
                <a:ahLst/>
                <a:cxnLst/>
                <a:rect l="l" t="t" r="r" b="b"/>
                <a:pathLst>
                  <a:path w="3218543" h="2479894" extrusionOk="0">
                    <a:moveTo>
                      <a:pt x="0" y="0"/>
                    </a:moveTo>
                    <a:lnTo>
                      <a:pt x="3218543" y="0"/>
                    </a:lnTo>
                    <a:lnTo>
                      <a:pt x="3218543" y="2479894"/>
                    </a:lnTo>
                    <a:lnTo>
                      <a:pt x="0" y="2479894"/>
                    </a:lnTo>
                    <a:close/>
                  </a:path>
                </a:pathLst>
              </a:custGeom>
              <a:solidFill>
                <a:srgbClr val="F5B9BE"/>
              </a:solidFill>
              <a:ln>
                <a:noFill/>
              </a:ln>
            </p:spPr>
          </p:sp>
          <p:sp>
            <p:nvSpPr>
              <p:cNvPr id="186" name="Google Shape;186;p17"/>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2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grpSp>
        <p:nvGrpSpPr>
          <p:cNvPr id="187" name="Google Shape;187;p17"/>
          <p:cNvGrpSpPr/>
          <p:nvPr/>
        </p:nvGrpSpPr>
        <p:grpSpPr>
          <a:xfrm>
            <a:off x="935182" y="515172"/>
            <a:ext cx="17091082" cy="9647599"/>
            <a:chOff x="0" y="-144661"/>
            <a:chExt cx="16449990" cy="12863465"/>
          </a:xfrm>
        </p:grpSpPr>
        <p:grpSp>
          <p:nvGrpSpPr>
            <p:cNvPr id="188" name="Google Shape;188;p17"/>
            <p:cNvGrpSpPr/>
            <p:nvPr/>
          </p:nvGrpSpPr>
          <p:grpSpPr>
            <a:xfrm>
              <a:off x="0" y="-144661"/>
              <a:ext cx="16449990" cy="12863465"/>
              <a:chOff x="0" y="-28575"/>
              <a:chExt cx="3249381" cy="2540931"/>
            </a:xfrm>
          </p:grpSpPr>
          <p:sp>
            <p:nvSpPr>
              <p:cNvPr id="189" name="Google Shape;189;p17"/>
              <p:cNvSpPr/>
              <p:nvPr/>
            </p:nvSpPr>
            <p:spPr>
              <a:xfrm>
                <a:off x="0" y="0"/>
                <a:ext cx="3249381" cy="2512356"/>
              </a:xfrm>
              <a:custGeom>
                <a:avLst/>
                <a:gdLst/>
                <a:ahLst/>
                <a:cxnLst/>
                <a:rect l="l" t="t" r="r" b="b"/>
                <a:pathLst>
                  <a:path w="3249381" h="2512356" extrusionOk="0">
                    <a:moveTo>
                      <a:pt x="0" y="0"/>
                    </a:moveTo>
                    <a:lnTo>
                      <a:pt x="3249381" y="0"/>
                    </a:lnTo>
                    <a:lnTo>
                      <a:pt x="3249381" y="2512356"/>
                    </a:lnTo>
                    <a:lnTo>
                      <a:pt x="0" y="2512356"/>
                    </a:lnTo>
                    <a:close/>
                  </a:path>
                </a:pathLst>
              </a:custGeom>
              <a:solidFill>
                <a:srgbClr val="000000"/>
              </a:solidFill>
              <a:ln>
                <a:noFill/>
              </a:ln>
            </p:spPr>
          </p:sp>
          <p:sp>
            <p:nvSpPr>
              <p:cNvPr id="190" name="Google Shape;190;p17"/>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2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191" name="Google Shape;191;p17"/>
            <p:cNvGrpSpPr/>
            <p:nvPr/>
          </p:nvGrpSpPr>
          <p:grpSpPr>
            <a:xfrm>
              <a:off x="70769" y="-110711"/>
              <a:ext cx="16293873" cy="12747345"/>
              <a:chOff x="0" y="-38100"/>
              <a:chExt cx="3218543" cy="2517994"/>
            </a:xfrm>
          </p:grpSpPr>
          <p:sp>
            <p:nvSpPr>
              <p:cNvPr id="192" name="Google Shape;192;p17"/>
              <p:cNvSpPr/>
              <p:nvPr/>
            </p:nvSpPr>
            <p:spPr>
              <a:xfrm>
                <a:off x="0" y="0"/>
                <a:ext cx="3218543" cy="2479894"/>
              </a:xfrm>
              <a:custGeom>
                <a:avLst/>
                <a:gdLst/>
                <a:ahLst/>
                <a:cxnLst/>
                <a:rect l="l" t="t" r="r" b="b"/>
                <a:pathLst>
                  <a:path w="3218543" h="2479894" extrusionOk="0">
                    <a:moveTo>
                      <a:pt x="0" y="0"/>
                    </a:moveTo>
                    <a:lnTo>
                      <a:pt x="3218543" y="0"/>
                    </a:lnTo>
                    <a:lnTo>
                      <a:pt x="3218543" y="2479894"/>
                    </a:lnTo>
                    <a:lnTo>
                      <a:pt x="0" y="2479894"/>
                    </a:lnTo>
                    <a:close/>
                  </a:path>
                </a:pathLst>
              </a:custGeom>
              <a:solidFill>
                <a:srgbClr val="F5F5F5"/>
              </a:solidFill>
              <a:ln>
                <a:noFill/>
              </a:ln>
            </p:spPr>
          </p:sp>
          <p:sp>
            <p:nvSpPr>
              <p:cNvPr id="193" name="Google Shape;193;p17"/>
              <p:cNvSpPr txBox="1"/>
              <p:nvPr/>
            </p:nvSpPr>
            <p:spPr>
              <a:xfrm>
                <a:off x="0" y="-38100"/>
                <a:ext cx="812800" cy="850900"/>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2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pic>
        <p:nvPicPr>
          <p:cNvPr id="198" name="Google Shape;198;p17"/>
          <p:cNvPicPr preferRelativeResize="0"/>
          <p:nvPr/>
        </p:nvPicPr>
        <p:blipFill rotWithShape="1">
          <a:blip r:embed="rId2"/>
          <a:srcRect/>
          <a:stretch>
            <a:fillRect/>
          </a:stretch>
        </p:blipFill>
        <p:spPr>
          <a:xfrm>
            <a:off x="15703882" y="7110130"/>
            <a:ext cx="2657645" cy="2921002"/>
          </a:xfrm>
          <a:prstGeom prst="rect">
            <a:avLst/>
          </a:prstGeom>
          <a:noFill/>
          <a:ln>
            <a:noFill/>
          </a:ln>
        </p:spPr>
      </p:pic>
      <p:pic>
        <p:nvPicPr>
          <p:cNvPr id="199" name="Google Shape;199;p17"/>
          <p:cNvPicPr preferRelativeResize="0"/>
          <p:nvPr/>
        </p:nvPicPr>
        <p:blipFill rotWithShape="1">
          <a:blip r:embed="rId3"/>
          <a:srcRect/>
          <a:stretch>
            <a:fillRect/>
          </a:stretch>
        </p:blipFill>
        <p:spPr>
          <a:xfrm>
            <a:off x="242769" y="1989925"/>
            <a:ext cx="1655220" cy="2562410"/>
          </a:xfrm>
          <a:prstGeom prst="rect">
            <a:avLst/>
          </a:prstGeom>
          <a:noFill/>
          <a:ln>
            <a:noFill/>
          </a:ln>
        </p:spPr>
      </p:pic>
      <p:pic>
        <p:nvPicPr>
          <p:cNvPr id="200" name="Google Shape;200;p17"/>
          <p:cNvPicPr preferRelativeResize="0"/>
          <p:nvPr/>
        </p:nvPicPr>
        <p:blipFill rotWithShape="1">
          <a:blip r:embed="rId4"/>
          <a:srcRect/>
          <a:stretch>
            <a:fillRect/>
          </a:stretch>
        </p:blipFill>
        <p:spPr>
          <a:xfrm flipH="1">
            <a:off x="771167" y="8111087"/>
            <a:ext cx="1296517" cy="2236360"/>
          </a:xfrm>
          <a:prstGeom prst="rect">
            <a:avLst/>
          </a:prstGeom>
          <a:noFill/>
          <a:ln>
            <a:noFill/>
          </a:ln>
        </p:spPr>
      </p:pic>
      <p:pic>
        <p:nvPicPr>
          <p:cNvPr id="28" name="Google Shape;333;p21"/>
          <p:cNvPicPr preferRelativeResize="0"/>
          <p:nvPr/>
        </p:nvPicPr>
        <p:blipFill rotWithShape="1">
          <a:blip r:embed="rId5"/>
          <a:srcRect l="33440" t="21235" r="39615" b="40693"/>
          <a:stretch>
            <a:fillRect/>
          </a:stretch>
        </p:blipFill>
        <p:spPr>
          <a:xfrm rot="1622294">
            <a:off x="16732620" y="-419864"/>
            <a:ext cx="2937228" cy="2251481"/>
          </a:xfrm>
          <a:prstGeom prst="rect">
            <a:avLst/>
          </a:prstGeom>
          <a:noFill/>
          <a:ln>
            <a:noFill/>
          </a:ln>
        </p:spPr>
      </p:pic>
      <p:grpSp>
        <p:nvGrpSpPr>
          <p:cNvPr id="24" name="Group 23"/>
          <p:cNvGrpSpPr/>
          <p:nvPr/>
        </p:nvGrpSpPr>
        <p:grpSpPr>
          <a:xfrm>
            <a:off x="1897989" y="1188642"/>
            <a:ext cx="14852156" cy="3396198"/>
            <a:chOff x="487611" y="132261"/>
            <a:chExt cx="5267072" cy="1005338"/>
          </a:xfrm>
        </p:grpSpPr>
        <p:sp>
          <p:nvSpPr>
            <p:cNvPr id="25" name="Shape 97894"/>
            <p:cNvSpPr/>
            <p:nvPr/>
          </p:nvSpPr>
          <p:spPr>
            <a:xfrm>
              <a:off x="605093" y="207959"/>
              <a:ext cx="5149590" cy="929640"/>
            </a:xfrm>
            <a:custGeom>
              <a:avLst/>
              <a:gdLst/>
              <a:ahLst/>
              <a:cxnLst/>
              <a:rect l="0" t="0" r="0" b="0"/>
              <a:pathLst>
                <a:path w="5149590" h="929640">
                  <a:moveTo>
                    <a:pt x="0" y="0"/>
                  </a:moveTo>
                  <a:lnTo>
                    <a:pt x="5149590" y="0"/>
                  </a:lnTo>
                  <a:lnTo>
                    <a:pt x="5149590" y="929640"/>
                  </a:lnTo>
                  <a:lnTo>
                    <a:pt x="0" y="929640"/>
                  </a:lnTo>
                  <a:lnTo>
                    <a:pt x="0" y="0"/>
                  </a:lnTo>
                </a:path>
              </a:pathLst>
            </a:custGeom>
            <a:ln w="0" cap="flat">
              <a:miter lim="127000"/>
            </a:ln>
          </p:spPr>
          <p:style>
            <a:lnRef idx="0">
              <a:srgbClr val="000000">
                <a:alpha val="0"/>
              </a:srgbClr>
            </a:lnRef>
            <a:fillRef idx="1">
              <a:srgbClr val="000000">
                <a:alpha val="18823"/>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29" name="Shape 1030"/>
            <p:cNvSpPr/>
            <p:nvPr/>
          </p:nvSpPr>
          <p:spPr>
            <a:xfrm>
              <a:off x="487611" y="154841"/>
              <a:ext cx="5122596" cy="902995"/>
            </a:xfrm>
            <a:custGeom>
              <a:avLst/>
              <a:gdLst/>
              <a:ahLst/>
              <a:cxnLst/>
              <a:rect l="0" t="0" r="0" b="0"/>
              <a:pathLst>
                <a:path w="5122596" h="902995">
                  <a:moveTo>
                    <a:pt x="108001" y="0"/>
                  </a:moveTo>
                  <a:lnTo>
                    <a:pt x="5014595" y="0"/>
                  </a:lnTo>
                  <a:cubicBezTo>
                    <a:pt x="5122596" y="0"/>
                    <a:pt x="5122596" y="108001"/>
                    <a:pt x="5122596" y="108001"/>
                  </a:cubicBezTo>
                  <a:lnTo>
                    <a:pt x="5122596" y="794995"/>
                  </a:lnTo>
                  <a:cubicBezTo>
                    <a:pt x="5122596" y="902995"/>
                    <a:pt x="5014595" y="902995"/>
                    <a:pt x="5014595" y="902995"/>
                  </a:cubicBezTo>
                  <a:lnTo>
                    <a:pt x="108001" y="902995"/>
                  </a:lnTo>
                  <a:cubicBezTo>
                    <a:pt x="0" y="902995"/>
                    <a:pt x="0" y="794995"/>
                    <a:pt x="0" y="794995"/>
                  </a:cubicBezTo>
                  <a:lnTo>
                    <a:pt x="0" y="108001"/>
                  </a:lnTo>
                  <a:cubicBezTo>
                    <a:pt x="0" y="0"/>
                    <a:pt x="108001" y="0"/>
                    <a:pt x="108001" y="0"/>
                  </a:cubicBezTo>
                  <a:close/>
                </a:path>
              </a:pathLst>
            </a:custGeom>
            <a:ln w="0" cap="flat">
              <a:miter lim="127000"/>
            </a:ln>
          </p:spPr>
          <p:style>
            <a:lnRef idx="0">
              <a:srgbClr val="000000">
                <a:alpha val="0"/>
              </a:srgbClr>
            </a:lnRef>
            <a:fillRef idx="1">
              <a:srgbClr val="E1F3FC"/>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0" name="Shape 1031"/>
            <p:cNvSpPr/>
            <p:nvPr/>
          </p:nvSpPr>
          <p:spPr>
            <a:xfrm>
              <a:off x="532224" y="146231"/>
              <a:ext cx="50254" cy="65672"/>
            </a:xfrm>
            <a:custGeom>
              <a:avLst/>
              <a:gdLst/>
              <a:ahLst/>
              <a:cxnLst/>
              <a:rect l="0" t="0" r="0" b="0"/>
              <a:pathLst>
                <a:path w="50254" h="65672">
                  <a:moveTo>
                    <a:pt x="50254" y="0"/>
                  </a:moveTo>
                  <a:cubicBezTo>
                    <a:pt x="28778" y="10986"/>
                    <a:pt x="7493" y="30607"/>
                    <a:pt x="0" y="65672"/>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1" name="Shape 1032"/>
            <p:cNvSpPr/>
            <p:nvPr/>
          </p:nvSpPr>
          <p:spPr>
            <a:xfrm>
              <a:off x="529399" y="289334"/>
              <a:ext cx="0" cy="613385"/>
            </a:xfrm>
            <a:custGeom>
              <a:avLst/>
              <a:gdLst/>
              <a:ahLst/>
              <a:cxnLst/>
              <a:rect l="0" t="0" r="0" b="0"/>
              <a:pathLst>
                <a:path h="613385">
                  <a:moveTo>
                    <a:pt x="0" y="0"/>
                  </a:moveTo>
                  <a:lnTo>
                    <a:pt x="0" y="613385"/>
                  </a:lnTo>
                </a:path>
              </a:pathLst>
            </a:custGeom>
            <a:ln w="25400" cap="rnd">
              <a:custDash>
                <a:ds d="1" sp="386400"/>
              </a:custDash>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2" name="Shape 1033"/>
            <p:cNvSpPr/>
            <p:nvPr/>
          </p:nvSpPr>
          <p:spPr>
            <a:xfrm>
              <a:off x="543366" y="982179"/>
              <a:ext cx="65672" cy="50254"/>
            </a:xfrm>
            <a:custGeom>
              <a:avLst/>
              <a:gdLst/>
              <a:ahLst/>
              <a:cxnLst/>
              <a:rect l="0" t="0" r="0" b="0"/>
              <a:pathLst>
                <a:path w="65672" h="50254">
                  <a:moveTo>
                    <a:pt x="0" y="0"/>
                  </a:moveTo>
                  <a:cubicBezTo>
                    <a:pt x="10985" y="21476"/>
                    <a:pt x="30607" y="42761"/>
                    <a:pt x="65672" y="50254"/>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3" name="Shape 1034"/>
            <p:cNvSpPr/>
            <p:nvPr/>
          </p:nvSpPr>
          <p:spPr>
            <a:xfrm>
              <a:off x="687983" y="1035255"/>
              <a:ext cx="4830725" cy="0"/>
            </a:xfrm>
            <a:custGeom>
              <a:avLst/>
              <a:gdLst/>
              <a:ahLst/>
              <a:cxnLst/>
              <a:rect l="0" t="0" r="0" b="0"/>
              <a:pathLst>
                <a:path w="4830725">
                  <a:moveTo>
                    <a:pt x="0" y="0"/>
                  </a:moveTo>
                  <a:lnTo>
                    <a:pt x="4830725" y="0"/>
                  </a:lnTo>
                </a:path>
              </a:pathLst>
            </a:custGeom>
            <a:ln w="25400" cap="rnd">
              <a:custDash>
                <a:ds d="1" sp="398300"/>
              </a:custDash>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4" name="Shape 1035"/>
            <p:cNvSpPr/>
            <p:nvPr/>
          </p:nvSpPr>
          <p:spPr>
            <a:xfrm>
              <a:off x="5598922" y="955619"/>
              <a:ext cx="50254" cy="65672"/>
            </a:xfrm>
            <a:custGeom>
              <a:avLst/>
              <a:gdLst/>
              <a:ahLst/>
              <a:cxnLst/>
              <a:rect l="0" t="0" r="0" b="0"/>
              <a:pathLst>
                <a:path w="50254" h="65672">
                  <a:moveTo>
                    <a:pt x="0" y="65672"/>
                  </a:moveTo>
                  <a:cubicBezTo>
                    <a:pt x="21476" y="54686"/>
                    <a:pt x="42761" y="35065"/>
                    <a:pt x="50254" y="0"/>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5" name="Shape 1036"/>
            <p:cNvSpPr/>
            <p:nvPr/>
          </p:nvSpPr>
          <p:spPr>
            <a:xfrm>
              <a:off x="5652001" y="264800"/>
              <a:ext cx="0" cy="613385"/>
            </a:xfrm>
            <a:custGeom>
              <a:avLst/>
              <a:gdLst/>
              <a:ahLst/>
              <a:cxnLst/>
              <a:rect l="0" t="0" r="0" b="0"/>
              <a:pathLst>
                <a:path h="613385">
                  <a:moveTo>
                    <a:pt x="0" y="613385"/>
                  </a:moveTo>
                  <a:lnTo>
                    <a:pt x="0" y="0"/>
                  </a:lnTo>
                </a:path>
              </a:pathLst>
            </a:custGeom>
            <a:ln w="25400" cap="rnd">
              <a:custDash>
                <a:ds d="1" sp="386400"/>
              </a:custDash>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6" name="Shape 1037"/>
            <p:cNvSpPr/>
            <p:nvPr/>
          </p:nvSpPr>
          <p:spPr>
            <a:xfrm>
              <a:off x="5572363" y="135088"/>
              <a:ext cx="65672" cy="50254"/>
            </a:xfrm>
            <a:custGeom>
              <a:avLst/>
              <a:gdLst/>
              <a:ahLst/>
              <a:cxnLst/>
              <a:rect l="0" t="0" r="0" b="0"/>
              <a:pathLst>
                <a:path w="65672" h="50254">
                  <a:moveTo>
                    <a:pt x="65672" y="50254"/>
                  </a:moveTo>
                  <a:cubicBezTo>
                    <a:pt x="54686" y="28778"/>
                    <a:pt x="35065" y="7493"/>
                    <a:pt x="0" y="0"/>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7" name="Shape 1038"/>
            <p:cNvSpPr/>
            <p:nvPr/>
          </p:nvSpPr>
          <p:spPr>
            <a:xfrm>
              <a:off x="662692" y="132262"/>
              <a:ext cx="4830725" cy="0"/>
            </a:xfrm>
            <a:custGeom>
              <a:avLst/>
              <a:gdLst/>
              <a:ahLst/>
              <a:cxnLst/>
              <a:rect l="0" t="0" r="0" b="0"/>
              <a:pathLst>
                <a:path w="4830725">
                  <a:moveTo>
                    <a:pt x="4830725" y="0"/>
                  </a:moveTo>
                  <a:lnTo>
                    <a:pt x="0" y="0"/>
                  </a:lnTo>
                </a:path>
              </a:pathLst>
            </a:custGeom>
            <a:ln w="25400" cap="rnd">
              <a:custDash>
                <a:ds d="1" sp="398300"/>
              </a:custDash>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8" name="Shape 1039"/>
            <p:cNvSpPr/>
            <p:nvPr/>
          </p:nvSpPr>
          <p:spPr>
            <a:xfrm>
              <a:off x="529399" y="240262"/>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9" name="Shape 1040"/>
            <p:cNvSpPr/>
            <p:nvPr/>
          </p:nvSpPr>
          <p:spPr>
            <a:xfrm>
              <a:off x="529399" y="927256"/>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40" name="Shape 1041"/>
            <p:cNvSpPr/>
            <p:nvPr/>
          </p:nvSpPr>
          <p:spPr>
            <a:xfrm>
              <a:off x="637400" y="1035257"/>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41" name="Shape 1042"/>
            <p:cNvSpPr/>
            <p:nvPr/>
          </p:nvSpPr>
          <p:spPr>
            <a:xfrm>
              <a:off x="5543995" y="1035257"/>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42" name="Shape 1043"/>
            <p:cNvSpPr/>
            <p:nvPr/>
          </p:nvSpPr>
          <p:spPr>
            <a:xfrm>
              <a:off x="5651996" y="927256"/>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43" name="Shape 1044"/>
            <p:cNvSpPr/>
            <p:nvPr/>
          </p:nvSpPr>
          <p:spPr>
            <a:xfrm>
              <a:off x="5651996" y="240262"/>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44" name="Shape 1045"/>
            <p:cNvSpPr/>
            <p:nvPr/>
          </p:nvSpPr>
          <p:spPr>
            <a:xfrm>
              <a:off x="5543995" y="132261"/>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45" name="Shape 1046"/>
            <p:cNvSpPr/>
            <p:nvPr/>
          </p:nvSpPr>
          <p:spPr>
            <a:xfrm>
              <a:off x="637400" y="132261"/>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grpSp>
      <p:pic>
        <p:nvPicPr>
          <p:cNvPr id="46" name="Picture 45"/>
          <p:cNvPicPr/>
          <p:nvPr/>
        </p:nvPicPr>
        <p:blipFill>
          <a:blip r:embed="rId6"/>
          <a:stretch>
            <a:fillRect/>
          </a:stretch>
        </p:blipFill>
        <p:spPr>
          <a:xfrm>
            <a:off x="1371436" y="682433"/>
            <a:ext cx="1774854" cy="1328653"/>
          </a:xfrm>
          <a:prstGeom prst="rect">
            <a:avLst/>
          </a:prstGeom>
        </p:spPr>
      </p:pic>
      <p:sp>
        <p:nvSpPr>
          <p:cNvPr id="47" name="TextBox 46"/>
          <p:cNvSpPr txBox="1"/>
          <p:nvPr/>
        </p:nvSpPr>
        <p:spPr>
          <a:xfrm>
            <a:off x="3079883" y="1194909"/>
            <a:ext cx="13546232" cy="2862322"/>
          </a:xfrm>
          <a:prstGeom prst="rect">
            <a:avLst/>
          </a:prstGeom>
          <a:noFill/>
        </p:spPr>
        <p:txBody>
          <a:bodyPr wrap="square">
            <a:spAutoFit/>
          </a:bodyPr>
          <a:lstStyle/>
          <a:p>
            <a:pPr algn="just"/>
            <a:r>
              <a:rPr lang="vi-VN" sz="3600" dirty="0">
                <a:solidFill>
                  <a:srgbClr val="0000CC"/>
                </a:solidFill>
                <a:latin typeface="Times New Roman" panose="02020603050405020304" pitchFamily="18" charset="0"/>
                <a:cs typeface="Times New Roman" panose="02020603050405020304" pitchFamily="18" charset="0"/>
              </a:rPr>
              <a:t>• Khi sử dụng nội dung thông tin cần được cho phép và ghi rõ nguồn</a:t>
            </a:r>
            <a:r>
              <a:rPr lang="vi-VN" sz="3600" dirty="0" smtClean="0">
                <a:solidFill>
                  <a:srgbClr val="0000CC"/>
                </a:solidFill>
                <a:latin typeface="Times New Roman" panose="02020603050405020304" pitchFamily="18" charset="0"/>
                <a:cs typeface="Times New Roman" panose="02020603050405020304" pitchFamily="18" charset="0"/>
              </a:rPr>
              <a:t>.</a:t>
            </a:r>
            <a:endParaRPr lang="vi-VN" sz="3600" dirty="0">
              <a:solidFill>
                <a:srgbClr val="0000CC"/>
              </a:solidFill>
              <a:latin typeface="Times New Roman" panose="02020603050405020304" pitchFamily="18" charset="0"/>
              <a:cs typeface="Times New Roman" panose="02020603050405020304" pitchFamily="18" charset="0"/>
            </a:endParaRPr>
          </a:p>
          <a:p>
            <a:pPr algn="just"/>
            <a:r>
              <a:rPr lang="vi-VN" sz="3600" dirty="0">
                <a:solidFill>
                  <a:srgbClr val="0000CC"/>
                </a:solidFill>
                <a:latin typeface="Times New Roman" panose="02020603050405020304" pitchFamily="18" charset="0"/>
                <a:cs typeface="Times New Roman" panose="02020603050405020304" pitchFamily="18" charset="0"/>
              </a:rPr>
              <a:t>• Trong quá trình tạo ra nội dung thông tin, cần có ý thức giữ gìn, bảo mật thông tin</a:t>
            </a:r>
            <a:r>
              <a:rPr lang="vi-VN" sz="3600" dirty="0" smtClean="0">
                <a:solidFill>
                  <a:srgbClr val="0000CC"/>
                </a:solidFill>
                <a:latin typeface="Times New Roman" panose="02020603050405020304" pitchFamily="18" charset="0"/>
                <a:cs typeface="Times New Roman" panose="02020603050405020304" pitchFamily="18" charset="0"/>
              </a:rPr>
              <a:t>.</a:t>
            </a:r>
            <a:endParaRPr lang="vi-VN" sz="3600" dirty="0">
              <a:solidFill>
                <a:srgbClr val="0000CC"/>
              </a:solidFill>
              <a:latin typeface="Times New Roman" panose="02020603050405020304" pitchFamily="18" charset="0"/>
              <a:cs typeface="Times New Roman" panose="02020603050405020304" pitchFamily="18" charset="0"/>
            </a:endParaRPr>
          </a:p>
          <a:p>
            <a:pPr algn="just"/>
            <a:r>
              <a:rPr lang="vi-VN" sz="3600" dirty="0">
                <a:solidFill>
                  <a:srgbClr val="0000CC"/>
                </a:solidFill>
                <a:latin typeface="Times New Roman" panose="02020603050405020304" pitchFamily="18" charset="0"/>
                <a:cs typeface="Times New Roman" panose="02020603050405020304" pitchFamily="18" charset="0"/>
              </a:rPr>
              <a:t>• </a:t>
            </a:r>
            <a:r>
              <a:rPr lang="vi-VN" sz="3600" dirty="0" err="1">
                <a:solidFill>
                  <a:srgbClr val="0000CC"/>
                </a:solidFill>
                <a:latin typeface="Times New Roman" panose="02020603050405020304" pitchFamily="18" charset="0"/>
                <a:cs typeface="Times New Roman" panose="02020603050405020304" pitchFamily="18" charset="0"/>
              </a:rPr>
              <a:t>Tác</a:t>
            </a:r>
            <a:r>
              <a:rPr lang="vi-VN" sz="3600" dirty="0">
                <a:solidFill>
                  <a:srgbClr val="0000CC"/>
                </a:solidFill>
                <a:latin typeface="Times New Roman" panose="02020603050405020304" pitchFamily="18" charset="0"/>
                <a:cs typeface="Times New Roman" panose="02020603050405020304" pitchFamily="18" charset="0"/>
              </a:rPr>
              <a:t> </a:t>
            </a:r>
            <a:r>
              <a:rPr lang="vi-VN" sz="3600" dirty="0" err="1">
                <a:solidFill>
                  <a:srgbClr val="0000CC"/>
                </a:solidFill>
                <a:latin typeface="Times New Roman" panose="02020603050405020304" pitchFamily="18" charset="0"/>
                <a:cs typeface="Times New Roman" panose="02020603050405020304" pitchFamily="18" charset="0"/>
              </a:rPr>
              <a:t>giả</a:t>
            </a:r>
            <a:r>
              <a:rPr lang="vi-VN" sz="3600" dirty="0">
                <a:solidFill>
                  <a:srgbClr val="0000CC"/>
                </a:solidFill>
                <a:latin typeface="Times New Roman" panose="02020603050405020304" pitchFamily="18" charset="0"/>
                <a:cs typeface="Times New Roman" panose="02020603050405020304" pitchFamily="18" charset="0"/>
              </a:rPr>
              <a:t> </a:t>
            </a:r>
            <a:r>
              <a:rPr lang="vi-VN" sz="3600" dirty="0" err="1">
                <a:solidFill>
                  <a:srgbClr val="0000CC"/>
                </a:solidFill>
                <a:latin typeface="Times New Roman" panose="02020603050405020304" pitchFamily="18" charset="0"/>
                <a:cs typeface="Times New Roman" panose="02020603050405020304" pitchFamily="18" charset="0"/>
              </a:rPr>
              <a:t>có</a:t>
            </a:r>
            <a:r>
              <a:rPr lang="vi-VN" sz="3600" dirty="0">
                <a:solidFill>
                  <a:srgbClr val="0000CC"/>
                </a:solidFill>
                <a:latin typeface="Times New Roman" panose="02020603050405020304" pitchFamily="18" charset="0"/>
                <a:cs typeface="Times New Roman" panose="02020603050405020304" pitchFamily="18" charset="0"/>
              </a:rPr>
              <a:t> </a:t>
            </a:r>
            <a:r>
              <a:rPr lang="vi-VN" sz="3600" dirty="0" err="1">
                <a:solidFill>
                  <a:srgbClr val="0000CC"/>
                </a:solidFill>
                <a:latin typeface="Times New Roman" panose="02020603050405020304" pitchFamily="18" charset="0"/>
                <a:cs typeface="Times New Roman" panose="02020603050405020304" pitchFamily="18" charset="0"/>
              </a:rPr>
              <a:t>thể</a:t>
            </a:r>
            <a:r>
              <a:rPr lang="vi-VN" sz="3600" dirty="0">
                <a:solidFill>
                  <a:srgbClr val="0000CC"/>
                </a:solidFill>
                <a:latin typeface="Times New Roman" panose="02020603050405020304" pitchFamily="18" charset="0"/>
                <a:cs typeface="Times New Roman" panose="02020603050405020304" pitchFamily="18" charset="0"/>
              </a:rPr>
              <a:t> ghi tên </a:t>
            </a:r>
            <a:r>
              <a:rPr lang="vi-VN" sz="3600" dirty="0" err="1">
                <a:solidFill>
                  <a:srgbClr val="0000CC"/>
                </a:solidFill>
                <a:latin typeface="Times New Roman" panose="02020603050405020304" pitchFamily="18" charset="0"/>
                <a:cs typeface="Times New Roman" panose="02020603050405020304" pitchFamily="18" charset="0"/>
              </a:rPr>
              <a:t>hoặc</a:t>
            </a:r>
            <a:r>
              <a:rPr lang="vi-VN" sz="3600" dirty="0">
                <a:solidFill>
                  <a:srgbClr val="0000CC"/>
                </a:solidFill>
                <a:latin typeface="Times New Roman" panose="02020603050405020304" pitchFamily="18" charset="0"/>
                <a:cs typeface="Times New Roman" panose="02020603050405020304" pitchFamily="18" charset="0"/>
              </a:rPr>
              <a:t> đăng </a:t>
            </a:r>
            <a:r>
              <a:rPr lang="vi-VN" sz="3600" dirty="0" err="1">
                <a:solidFill>
                  <a:srgbClr val="0000CC"/>
                </a:solidFill>
                <a:latin typeface="Times New Roman" panose="02020603050405020304" pitchFamily="18" charset="0"/>
                <a:cs typeface="Times New Roman" panose="02020603050405020304" pitchFamily="18" charset="0"/>
              </a:rPr>
              <a:t>kí</a:t>
            </a:r>
            <a:r>
              <a:rPr lang="vi-VN" sz="3600" dirty="0">
                <a:solidFill>
                  <a:srgbClr val="0000CC"/>
                </a:solidFill>
                <a:latin typeface="Times New Roman" panose="02020603050405020304" pitchFamily="18" charset="0"/>
                <a:cs typeface="Times New Roman" panose="02020603050405020304" pitchFamily="18" charset="0"/>
              </a:rPr>
              <a:t> </a:t>
            </a:r>
            <a:r>
              <a:rPr lang="vi-VN" sz="3600" dirty="0" err="1">
                <a:solidFill>
                  <a:srgbClr val="0000CC"/>
                </a:solidFill>
                <a:latin typeface="Times New Roman" panose="02020603050405020304" pitchFamily="18" charset="0"/>
                <a:cs typeface="Times New Roman" panose="02020603050405020304" pitchFamily="18" charset="0"/>
              </a:rPr>
              <a:t>bản</a:t>
            </a:r>
            <a:r>
              <a:rPr lang="vi-VN" sz="3600" dirty="0">
                <a:solidFill>
                  <a:srgbClr val="0000CC"/>
                </a:solidFill>
                <a:latin typeface="Times New Roman" panose="02020603050405020304" pitchFamily="18" charset="0"/>
                <a:cs typeface="Times New Roman" panose="02020603050405020304" pitchFamily="18" charset="0"/>
              </a:rPr>
              <a:t> </a:t>
            </a:r>
            <a:r>
              <a:rPr lang="vi-VN" sz="3600" dirty="0" err="1">
                <a:solidFill>
                  <a:srgbClr val="0000CC"/>
                </a:solidFill>
                <a:latin typeface="Times New Roman" panose="02020603050405020304" pitchFamily="18" charset="0"/>
                <a:cs typeface="Times New Roman" panose="02020603050405020304" pitchFamily="18" charset="0"/>
              </a:rPr>
              <a:t>quyền</a:t>
            </a:r>
            <a:r>
              <a:rPr lang="vi-VN" sz="3600" dirty="0">
                <a:solidFill>
                  <a:srgbClr val="0000CC"/>
                </a:solidFill>
                <a:latin typeface="Times New Roman" panose="02020603050405020304" pitchFamily="18" charset="0"/>
                <a:cs typeface="Times New Roman" panose="02020603050405020304" pitchFamily="18" charset="0"/>
              </a:rPr>
              <a:t> </a:t>
            </a:r>
            <a:r>
              <a:rPr lang="vi-VN" sz="3600" dirty="0" err="1">
                <a:solidFill>
                  <a:srgbClr val="0000CC"/>
                </a:solidFill>
                <a:latin typeface="Times New Roman" panose="02020603050405020304" pitchFamily="18" charset="0"/>
                <a:cs typeface="Times New Roman" panose="02020603050405020304" pitchFamily="18" charset="0"/>
              </a:rPr>
              <a:t>để</a:t>
            </a:r>
            <a:r>
              <a:rPr lang="vi-VN" sz="3600" dirty="0">
                <a:solidFill>
                  <a:srgbClr val="0000CC"/>
                </a:solidFill>
                <a:latin typeface="Times New Roman" panose="02020603050405020304" pitchFamily="18" charset="0"/>
                <a:cs typeface="Times New Roman" panose="02020603050405020304" pitchFamily="18" charset="0"/>
              </a:rPr>
              <a:t> </a:t>
            </a:r>
            <a:r>
              <a:rPr lang="vi-VN" sz="3600" dirty="0" err="1">
                <a:solidFill>
                  <a:srgbClr val="0000CC"/>
                </a:solidFill>
                <a:latin typeface="Times New Roman" panose="02020603050405020304" pitchFamily="18" charset="0"/>
                <a:cs typeface="Times New Roman" panose="02020603050405020304" pitchFamily="18" charset="0"/>
              </a:rPr>
              <a:t>bảo</a:t>
            </a:r>
            <a:r>
              <a:rPr lang="vi-VN" sz="3600" dirty="0">
                <a:solidFill>
                  <a:srgbClr val="0000CC"/>
                </a:solidFill>
                <a:latin typeface="Times New Roman" panose="02020603050405020304" pitchFamily="18" charset="0"/>
                <a:cs typeface="Times New Roman" panose="02020603050405020304" pitchFamily="18" charset="0"/>
              </a:rPr>
              <a:t> </a:t>
            </a:r>
            <a:r>
              <a:rPr lang="vi-VN" sz="3600" dirty="0" err="1">
                <a:solidFill>
                  <a:srgbClr val="0000CC"/>
                </a:solidFill>
                <a:latin typeface="Times New Roman" panose="02020603050405020304" pitchFamily="18" charset="0"/>
                <a:cs typeface="Times New Roman" panose="02020603050405020304" pitchFamily="18" charset="0"/>
              </a:rPr>
              <a:t>vệ</a:t>
            </a:r>
            <a:r>
              <a:rPr lang="vi-VN" sz="3600" dirty="0">
                <a:solidFill>
                  <a:srgbClr val="0000CC"/>
                </a:solidFill>
                <a:latin typeface="Times New Roman" panose="02020603050405020304" pitchFamily="18" charset="0"/>
                <a:cs typeface="Times New Roman" panose="02020603050405020304" pitchFamily="18" charset="0"/>
              </a:rPr>
              <a:t> </a:t>
            </a:r>
            <a:r>
              <a:rPr lang="vi-VN" sz="3600" dirty="0" err="1">
                <a:solidFill>
                  <a:srgbClr val="0000CC"/>
                </a:solidFill>
                <a:latin typeface="Times New Roman" panose="02020603050405020304" pitchFamily="18" charset="0"/>
                <a:cs typeface="Times New Roman" panose="02020603050405020304" pitchFamily="18" charset="0"/>
              </a:rPr>
              <a:t>quyền</a:t>
            </a:r>
            <a:r>
              <a:rPr lang="vi-VN" sz="3600" dirty="0">
                <a:solidFill>
                  <a:srgbClr val="0000CC"/>
                </a:solidFill>
                <a:latin typeface="Times New Roman" panose="02020603050405020304" pitchFamily="18" charset="0"/>
                <a:cs typeface="Times New Roman" panose="02020603050405020304" pitchFamily="18" charset="0"/>
              </a:rPr>
              <a:t> </a:t>
            </a:r>
            <a:r>
              <a:rPr lang="vi-VN" sz="3600" dirty="0" err="1">
                <a:solidFill>
                  <a:srgbClr val="0000CC"/>
                </a:solidFill>
                <a:latin typeface="Times New Roman" panose="02020603050405020304" pitchFamily="18" charset="0"/>
                <a:cs typeface="Times New Roman" panose="02020603050405020304" pitchFamily="18" charset="0"/>
              </a:rPr>
              <a:t>tác</a:t>
            </a:r>
            <a:r>
              <a:rPr lang="vi-VN" sz="3600" dirty="0">
                <a:solidFill>
                  <a:srgbClr val="0000CC"/>
                </a:solidFill>
                <a:latin typeface="Times New Roman" panose="02020603050405020304" pitchFamily="18" charset="0"/>
                <a:cs typeface="Times New Roman" panose="02020603050405020304" pitchFamily="18" charset="0"/>
              </a:rPr>
              <a:t> </a:t>
            </a:r>
            <a:r>
              <a:rPr lang="vi-VN" sz="3600" dirty="0" err="1">
                <a:solidFill>
                  <a:srgbClr val="0000CC"/>
                </a:solidFill>
                <a:latin typeface="Times New Roman" panose="02020603050405020304" pitchFamily="18" charset="0"/>
                <a:cs typeface="Times New Roman" panose="02020603050405020304" pitchFamily="18" charset="0"/>
              </a:rPr>
              <a:t>giả</a:t>
            </a:r>
            <a:r>
              <a:rPr lang="vi-VN" sz="3600" dirty="0">
                <a:solidFill>
                  <a:srgbClr val="0000CC"/>
                </a:solidFill>
                <a:latin typeface="Times New Roman" panose="02020603050405020304" pitchFamily="18" charset="0"/>
                <a:cs typeface="Times New Roman" panose="02020603050405020304" pitchFamily="18" charset="0"/>
              </a:rPr>
              <a:t> </a:t>
            </a:r>
            <a:r>
              <a:rPr lang="vi-VN" sz="3600" dirty="0" err="1">
                <a:solidFill>
                  <a:srgbClr val="0000CC"/>
                </a:solidFill>
                <a:latin typeface="Times New Roman" panose="02020603050405020304" pitchFamily="18" charset="0"/>
                <a:cs typeface="Times New Roman" panose="02020603050405020304" pitchFamily="18" charset="0"/>
              </a:rPr>
              <a:t>đối</a:t>
            </a:r>
            <a:r>
              <a:rPr lang="vi-VN" sz="3600" dirty="0">
                <a:solidFill>
                  <a:srgbClr val="0000CC"/>
                </a:solidFill>
                <a:latin typeface="Times New Roman" panose="02020603050405020304" pitchFamily="18" charset="0"/>
                <a:cs typeface="Times New Roman" panose="02020603050405020304" pitchFamily="18" charset="0"/>
              </a:rPr>
              <a:t> </a:t>
            </a:r>
            <a:r>
              <a:rPr lang="vi-VN" sz="3600" dirty="0" err="1">
                <a:solidFill>
                  <a:srgbClr val="0000CC"/>
                </a:solidFill>
                <a:latin typeface="Times New Roman" panose="02020603050405020304" pitchFamily="18" charset="0"/>
                <a:cs typeface="Times New Roman" panose="02020603050405020304" pitchFamily="18" charset="0"/>
              </a:rPr>
              <a:t>với</a:t>
            </a:r>
            <a:r>
              <a:rPr lang="vi-VN" sz="3600" dirty="0">
                <a:solidFill>
                  <a:srgbClr val="0000CC"/>
                </a:solidFill>
                <a:latin typeface="Times New Roman" panose="02020603050405020304" pitchFamily="18" charset="0"/>
                <a:cs typeface="Times New Roman" panose="02020603050405020304" pitchFamily="18" charset="0"/>
              </a:rPr>
              <a:t> </a:t>
            </a:r>
            <a:r>
              <a:rPr lang="vi-VN" sz="3600" dirty="0" err="1">
                <a:solidFill>
                  <a:srgbClr val="0000CC"/>
                </a:solidFill>
                <a:latin typeface="Times New Roman" panose="02020603050405020304" pitchFamily="18" charset="0"/>
                <a:cs typeface="Times New Roman" panose="02020603050405020304" pitchFamily="18" charset="0"/>
              </a:rPr>
              <a:t>nội</a:t>
            </a:r>
            <a:r>
              <a:rPr lang="vi-VN" sz="3600" dirty="0">
                <a:solidFill>
                  <a:srgbClr val="0000CC"/>
                </a:solidFill>
                <a:latin typeface="Times New Roman" panose="02020603050405020304" pitchFamily="18" charset="0"/>
                <a:cs typeface="Times New Roman" panose="02020603050405020304" pitchFamily="18" charset="0"/>
              </a:rPr>
              <a:t> dung thông tin.</a:t>
            </a:r>
            <a:endParaRPr lang="en-US" sz="3600" dirty="0">
              <a:solidFill>
                <a:srgbClr val="0000CC"/>
              </a:solidFill>
              <a:latin typeface="Times New Roman" panose="02020603050405020304" pitchFamily="18" charset="0"/>
              <a:cs typeface="Times New Roman" panose="02020603050405020304" pitchFamily="18" charset="0"/>
            </a:endParaRPr>
          </a:p>
        </p:txBody>
      </p:sp>
      <p:pic>
        <p:nvPicPr>
          <p:cNvPr id="48" name="Picture 47"/>
          <p:cNvPicPr/>
          <p:nvPr/>
        </p:nvPicPr>
        <p:blipFill>
          <a:blip r:embed="rId7"/>
          <a:stretch>
            <a:fillRect/>
          </a:stretch>
        </p:blipFill>
        <p:spPr>
          <a:xfrm>
            <a:off x="1565464" y="4606949"/>
            <a:ext cx="979487" cy="1036833"/>
          </a:xfrm>
          <a:prstGeom prst="rect">
            <a:avLst/>
          </a:prstGeom>
        </p:spPr>
      </p:pic>
      <p:sp>
        <p:nvSpPr>
          <p:cNvPr id="49" name="Google Shape;124;p14"/>
          <p:cNvSpPr txBox="1"/>
          <p:nvPr/>
        </p:nvSpPr>
        <p:spPr>
          <a:xfrm>
            <a:off x="2876861" y="4482473"/>
            <a:ext cx="13873284" cy="1351780"/>
          </a:xfrm>
          <a:prstGeom prst="rect">
            <a:avLst/>
          </a:prstGeom>
          <a:noFill/>
          <a:ln>
            <a:noFill/>
          </a:ln>
        </p:spPr>
        <p:txBody>
          <a:bodyPr spcFirstLastPara="1" wrap="square" lIns="0" tIns="0" rIns="0" bIns="0" anchor="t" anchorCtr="0">
            <a:spAutoFit/>
          </a:bodyPr>
          <a:lstStyle/>
          <a:p>
            <a:pPr lvl="0" algn="just">
              <a:lnSpc>
                <a:spcPct val="122000"/>
              </a:lnSpc>
            </a:pPr>
            <a:r>
              <a:rPr lang="en-US" sz="3600" dirty="0" err="1">
                <a:latin typeface="Times New Roman" panose="02020603050405020304" pitchFamily="18" charset="0"/>
                <a:cs typeface="Times New Roman" panose="02020603050405020304" pitchFamily="18" charset="0"/>
              </a:rPr>
              <a:t>Ghép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mỗi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tình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huống</a:t>
            </a:r>
            <a:r>
              <a:rPr lang="en-US" sz="3600" dirty="0">
                <a:latin typeface="Times New Roman" panose="02020603050405020304" pitchFamily="18" charset="0"/>
                <a:cs typeface="Times New Roman" panose="02020603050405020304" pitchFamily="18" charset="0"/>
              </a:rPr>
              <a:t> ở </a:t>
            </a:r>
            <a:r>
              <a:rPr lang="en-US" sz="3600" dirty="0" err="1">
                <a:latin typeface="Times New Roman" panose="02020603050405020304" pitchFamily="18" charset="0"/>
                <a:cs typeface="Times New Roman" panose="02020603050405020304" pitchFamily="18" charset="0"/>
              </a:rPr>
              <a:t>cột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bên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trái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với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một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cách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ghi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nguồn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thông</a:t>
            </a:r>
            <a:r>
              <a:rPr lang="en-US" sz="3600" dirty="0">
                <a:latin typeface="Times New Roman" panose="02020603050405020304" pitchFamily="18" charset="0"/>
                <a:cs typeface="Times New Roman" panose="02020603050405020304" pitchFamily="18" charset="0"/>
              </a:rPr>
              <a:t> tin ở </a:t>
            </a:r>
            <a:r>
              <a:rPr lang="en-US" sz="3600" dirty="0" err="1">
                <a:latin typeface="Times New Roman" panose="02020603050405020304" pitchFamily="18" charset="0"/>
                <a:cs typeface="Times New Roman" panose="02020603050405020304" pitchFamily="18" charset="0"/>
              </a:rPr>
              <a:t>cột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bên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phải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sao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phù</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hợp</a:t>
            </a:r>
            <a:r>
              <a:rPr lang="en-US" sz="3600" dirty="0">
                <a:latin typeface="Times New Roman" panose="02020603050405020304" pitchFamily="18" charset="0"/>
                <a:cs typeface="Times New Roman" panose="02020603050405020304" pitchFamily="18" charset="0"/>
              </a:rPr>
              <a:t>:</a:t>
            </a:r>
            <a:endParaRPr lang="vi-VN" sz="3600" b="0" i="0" u="none" strike="noStrike" cap="none" dirty="0">
              <a:solidFill>
                <a:srgbClr val="000000"/>
              </a:solidFill>
              <a:latin typeface="+mj-lt"/>
              <a:ea typeface="Lato" panose="020F0502020204030203"/>
              <a:cs typeface="Times New Roman" panose="02020603050405020304" pitchFamily="18" charset="0"/>
              <a:sym typeface="Lato" panose="020F0502020204030203"/>
            </a:endParaRPr>
          </a:p>
        </p:txBody>
      </p:sp>
      <p:pic>
        <p:nvPicPr>
          <p:cNvPr id="3" name="Picture 2"/>
          <p:cNvPicPr>
            <a:picLocks noChangeAspect="1"/>
          </p:cNvPicPr>
          <p:nvPr/>
        </p:nvPicPr>
        <p:blipFill>
          <a:blip r:embed="rId8"/>
          <a:stretch>
            <a:fillRect/>
          </a:stretch>
        </p:blipFill>
        <p:spPr>
          <a:xfrm>
            <a:off x="2501554" y="5906439"/>
            <a:ext cx="12694226" cy="3322828"/>
          </a:xfrm>
          <a:prstGeom prst="rect">
            <a:avLst/>
          </a:prstGeom>
        </p:spPr>
      </p:pic>
      <p:sp>
        <p:nvSpPr>
          <p:cNvPr id="51" name="Google Shape;124;p14"/>
          <p:cNvSpPr txBox="1"/>
          <p:nvPr/>
        </p:nvSpPr>
        <p:spPr>
          <a:xfrm>
            <a:off x="4152615" y="9229267"/>
            <a:ext cx="7319763" cy="600805"/>
          </a:xfrm>
          <a:prstGeom prst="rect">
            <a:avLst/>
          </a:prstGeom>
          <a:noFill/>
          <a:ln>
            <a:noFill/>
          </a:ln>
        </p:spPr>
        <p:txBody>
          <a:bodyPr spcFirstLastPara="1" wrap="square" lIns="0" tIns="0" rIns="0" bIns="0" anchor="t" anchorCtr="0">
            <a:spAutoFit/>
          </a:bodyPr>
          <a:lstStyle/>
          <a:p>
            <a:pPr lvl="0" algn="just">
              <a:lnSpc>
                <a:spcPct val="122000"/>
              </a:lnSpc>
            </a:pPr>
            <a:r>
              <a:rPr lang="vi-VN" sz="3200" b="1" i="0" u="none" strike="noStrike" cap="none" dirty="0" err="1">
                <a:solidFill>
                  <a:srgbClr val="0000CC"/>
                </a:solidFill>
                <a:latin typeface="+mj-lt"/>
                <a:ea typeface="Lato" panose="020F0502020204030203"/>
                <a:cs typeface="Times New Roman" panose="02020603050405020304" pitchFamily="18" charset="0"/>
                <a:sym typeface="Lato" panose="020F0502020204030203"/>
              </a:rPr>
              <a:t>Đáp</a:t>
            </a:r>
            <a:r>
              <a:rPr lang="vi-VN" sz="3200" b="1" i="0" u="none" strike="noStrike" cap="none" dirty="0">
                <a:solidFill>
                  <a:srgbClr val="0000CC"/>
                </a:solidFill>
                <a:latin typeface="+mj-lt"/>
                <a:ea typeface="Lato" panose="020F0502020204030203"/>
                <a:cs typeface="Times New Roman" panose="02020603050405020304" pitchFamily="18" charset="0"/>
                <a:sym typeface="Lato" panose="020F0502020204030203"/>
              </a:rPr>
              <a:t> </a:t>
            </a:r>
            <a:r>
              <a:rPr lang="vi-VN" sz="3200" b="1" i="0" u="none" strike="noStrike" cap="none" dirty="0" err="1">
                <a:solidFill>
                  <a:srgbClr val="0000CC"/>
                </a:solidFill>
                <a:latin typeface="+mj-lt"/>
                <a:ea typeface="Lato" panose="020F0502020204030203"/>
                <a:cs typeface="Times New Roman" panose="02020603050405020304" pitchFamily="18" charset="0"/>
                <a:sym typeface="Lato" panose="020F0502020204030203"/>
              </a:rPr>
              <a:t>án</a:t>
            </a:r>
            <a:r>
              <a:rPr lang="vi-VN" sz="3200" b="1" i="0" u="none" strike="noStrike" cap="none" dirty="0">
                <a:solidFill>
                  <a:srgbClr val="0000CC"/>
                </a:solidFill>
                <a:latin typeface="+mj-lt"/>
                <a:ea typeface="Lato" panose="020F0502020204030203"/>
                <a:cs typeface="Times New Roman" panose="02020603050405020304" pitchFamily="18" charset="0"/>
                <a:sym typeface="Lato" panose="020F0502020204030203"/>
              </a:rPr>
              <a:t> : 1 - b, </a:t>
            </a:r>
            <a:r>
              <a:rPr lang="vi-VN" sz="3200" b="1" dirty="0">
                <a:solidFill>
                  <a:srgbClr val="0000CC"/>
                </a:solidFill>
                <a:latin typeface="+mj-lt"/>
                <a:ea typeface="Lato" panose="020F0502020204030203"/>
                <a:cs typeface="Times New Roman" panose="02020603050405020304" pitchFamily="18" charset="0"/>
                <a:sym typeface="Lato" panose="020F0502020204030203"/>
              </a:rPr>
              <a:t>2 – c, </a:t>
            </a:r>
            <a:r>
              <a:rPr lang="vi-VN" sz="3200" b="1" i="0" u="none" strike="noStrike" cap="none" dirty="0">
                <a:solidFill>
                  <a:srgbClr val="0000CC"/>
                </a:solidFill>
                <a:latin typeface="+mj-lt"/>
                <a:ea typeface="Lato" panose="020F0502020204030203"/>
                <a:cs typeface="Times New Roman" panose="02020603050405020304" pitchFamily="18" charset="0"/>
                <a:sym typeface="Lato" panose="020F0502020204030203"/>
              </a:rPr>
              <a:t>3 - a</a:t>
            </a:r>
            <a:endParaRPr lang="vi-VN" sz="3200" b="1" i="0" u="none" strike="noStrike" cap="none" dirty="0">
              <a:solidFill>
                <a:srgbClr val="0000CC"/>
              </a:solidFill>
              <a:latin typeface="+mj-lt"/>
              <a:ea typeface="Lato" panose="020F0502020204030203"/>
              <a:cs typeface="Times New Roman" panose="02020603050405020304" pitchFamily="18" charset="0"/>
              <a:sym typeface="Lato" panose="020F0502020204030203"/>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down)">
                                      <p:cBhvr>
                                        <p:cTn id="7" dur="580">
                                          <p:stCondLst>
                                            <p:cond delay="0"/>
                                          </p:stCondLst>
                                        </p:cTn>
                                        <p:tgtEl>
                                          <p:spTgt spid="46"/>
                                        </p:tgtEl>
                                      </p:cBhvr>
                                    </p:animEffect>
                                    <p:anim calcmode="lin" valueType="num">
                                      <p:cBhvr>
                                        <p:cTn id="8"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13" dur="26">
                                          <p:stCondLst>
                                            <p:cond delay="650"/>
                                          </p:stCondLst>
                                        </p:cTn>
                                        <p:tgtEl>
                                          <p:spTgt spid="46"/>
                                        </p:tgtEl>
                                      </p:cBhvr>
                                      <p:to x="100000" y="60000"/>
                                    </p:animScale>
                                    <p:animScale>
                                      <p:cBhvr>
                                        <p:cTn id="14" dur="166" decel="50000">
                                          <p:stCondLst>
                                            <p:cond delay="676"/>
                                          </p:stCondLst>
                                        </p:cTn>
                                        <p:tgtEl>
                                          <p:spTgt spid="46"/>
                                        </p:tgtEl>
                                      </p:cBhvr>
                                      <p:to x="100000" y="100000"/>
                                    </p:animScale>
                                    <p:animScale>
                                      <p:cBhvr>
                                        <p:cTn id="15" dur="26">
                                          <p:stCondLst>
                                            <p:cond delay="1312"/>
                                          </p:stCondLst>
                                        </p:cTn>
                                        <p:tgtEl>
                                          <p:spTgt spid="46"/>
                                        </p:tgtEl>
                                      </p:cBhvr>
                                      <p:to x="100000" y="80000"/>
                                    </p:animScale>
                                    <p:animScale>
                                      <p:cBhvr>
                                        <p:cTn id="16" dur="166" decel="50000">
                                          <p:stCondLst>
                                            <p:cond delay="1338"/>
                                          </p:stCondLst>
                                        </p:cTn>
                                        <p:tgtEl>
                                          <p:spTgt spid="46"/>
                                        </p:tgtEl>
                                      </p:cBhvr>
                                      <p:to x="100000" y="100000"/>
                                    </p:animScale>
                                    <p:animScale>
                                      <p:cBhvr>
                                        <p:cTn id="17" dur="26">
                                          <p:stCondLst>
                                            <p:cond delay="1642"/>
                                          </p:stCondLst>
                                        </p:cTn>
                                        <p:tgtEl>
                                          <p:spTgt spid="46"/>
                                        </p:tgtEl>
                                      </p:cBhvr>
                                      <p:to x="100000" y="90000"/>
                                    </p:animScale>
                                    <p:animScale>
                                      <p:cBhvr>
                                        <p:cTn id="18" dur="166" decel="50000">
                                          <p:stCondLst>
                                            <p:cond delay="1668"/>
                                          </p:stCondLst>
                                        </p:cTn>
                                        <p:tgtEl>
                                          <p:spTgt spid="46"/>
                                        </p:tgtEl>
                                      </p:cBhvr>
                                      <p:to x="100000" y="100000"/>
                                    </p:animScale>
                                    <p:animScale>
                                      <p:cBhvr>
                                        <p:cTn id="19" dur="26">
                                          <p:stCondLst>
                                            <p:cond delay="1808"/>
                                          </p:stCondLst>
                                        </p:cTn>
                                        <p:tgtEl>
                                          <p:spTgt spid="46"/>
                                        </p:tgtEl>
                                      </p:cBhvr>
                                      <p:to x="100000" y="95000"/>
                                    </p:animScale>
                                    <p:animScale>
                                      <p:cBhvr>
                                        <p:cTn id="20" dur="166" decel="50000">
                                          <p:stCondLst>
                                            <p:cond delay="1834"/>
                                          </p:stCondLst>
                                        </p:cTn>
                                        <p:tgtEl>
                                          <p:spTgt spid="46"/>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wipe(down)">
                                      <p:cBhvr>
                                        <p:cTn id="23" dur="580">
                                          <p:stCondLst>
                                            <p:cond delay="0"/>
                                          </p:stCondLst>
                                        </p:cTn>
                                        <p:tgtEl>
                                          <p:spTgt spid="47"/>
                                        </p:tgtEl>
                                      </p:cBhvr>
                                    </p:animEffect>
                                    <p:anim calcmode="lin" valueType="num">
                                      <p:cBhvr>
                                        <p:cTn id="24"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29" dur="26">
                                          <p:stCondLst>
                                            <p:cond delay="650"/>
                                          </p:stCondLst>
                                        </p:cTn>
                                        <p:tgtEl>
                                          <p:spTgt spid="47"/>
                                        </p:tgtEl>
                                      </p:cBhvr>
                                      <p:to x="100000" y="60000"/>
                                    </p:animScale>
                                    <p:animScale>
                                      <p:cBhvr>
                                        <p:cTn id="30" dur="166" decel="50000">
                                          <p:stCondLst>
                                            <p:cond delay="676"/>
                                          </p:stCondLst>
                                        </p:cTn>
                                        <p:tgtEl>
                                          <p:spTgt spid="47"/>
                                        </p:tgtEl>
                                      </p:cBhvr>
                                      <p:to x="100000" y="100000"/>
                                    </p:animScale>
                                    <p:animScale>
                                      <p:cBhvr>
                                        <p:cTn id="31" dur="26">
                                          <p:stCondLst>
                                            <p:cond delay="1312"/>
                                          </p:stCondLst>
                                        </p:cTn>
                                        <p:tgtEl>
                                          <p:spTgt spid="47"/>
                                        </p:tgtEl>
                                      </p:cBhvr>
                                      <p:to x="100000" y="80000"/>
                                    </p:animScale>
                                    <p:animScale>
                                      <p:cBhvr>
                                        <p:cTn id="32" dur="166" decel="50000">
                                          <p:stCondLst>
                                            <p:cond delay="1338"/>
                                          </p:stCondLst>
                                        </p:cTn>
                                        <p:tgtEl>
                                          <p:spTgt spid="47"/>
                                        </p:tgtEl>
                                      </p:cBhvr>
                                      <p:to x="100000" y="100000"/>
                                    </p:animScale>
                                    <p:animScale>
                                      <p:cBhvr>
                                        <p:cTn id="33" dur="26">
                                          <p:stCondLst>
                                            <p:cond delay="1642"/>
                                          </p:stCondLst>
                                        </p:cTn>
                                        <p:tgtEl>
                                          <p:spTgt spid="47"/>
                                        </p:tgtEl>
                                      </p:cBhvr>
                                      <p:to x="100000" y="90000"/>
                                    </p:animScale>
                                    <p:animScale>
                                      <p:cBhvr>
                                        <p:cTn id="34" dur="166" decel="50000">
                                          <p:stCondLst>
                                            <p:cond delay="1668"/>
                                          </p:stCondLst>
                                        </p:cTn>
                                        <p:tgtEl>
                                          <p:spTgt spid="47"/>
                                        </p:tgtEl>
                                      </p:cBhvr>
                                      <p:to x="100000" y="100000"/>
                                    </p:animScale>
                                    <p:animScale>
                                      <p:cBhvr>
                                        <p:cTn id="35" dur="26">
                                          <p:stCondLst>
                                            <p:cond delay="1808"/>
                                          </p:stCondLst>
                                        </p:cTn>
                                        <p:tgtEl>
                                          <p:spTgt spid="47"/>
                                        </p:tgtEl>
                                      </p:cBhvr>
                                      <p:to x="100000" y="95000"/>
                                    </p:animScale>
                                    <p:animScale>
                                      <p:cBhvr>
                                        <p:cTn id="36" dur="166" decel="50000">
                                          <p:stCondLst>
                                            <p:cond delay="1834"/>
                                          </p:stCondLst>
                                        </p:cTn>
                                        <p:tgtEl>
                                          <p:spTgt spid="47"/>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down)">
                                      <p:cBhvr>
                                        <p:cTn id="39" dur="580">
                                          <p:stCondLst>
                                            <p:cond delay="0"/>
                                          </p:stCondLst>
                                        </p:cTn>
                                        <p:tgtEl>
                                          <p:spTgt spid="24"/>
                                        </p:tgtEl>
                                      </p:cBhvr>
                                    </p:animEffect>
                                    <p:anim calcmode="lin" valueType="num">
                                      <p:cBhvr>
                                        <p:cTn id="40"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45" dur="26">
                                          <p:stCondLst>
                                            <p:cond delay="650"/>
                                          </p:stCondLst>
                                        </p:cTn>
                                        <p:tgtEl>
                                          <p:spTgt spid="24"/>
                                        </p:tgtEl>
                                      </p:cBhvr>
                                      <p:to x="100000" y="60000"/>
                                    </p:animScale>
                                    <p:animScale>
                                      <p:cBhvr>
                                        <p:cTn id="46" dur="166" decel="50000">
                                          <p:stCondLst>
                                            <p:cond delay="676"/>
                                          </p:stCondLst>
                                        </p:cTn>
                                        <p:tgtEl>
                                          <p:spTgt spid="24"/>
                                        </p:tgtEl>
                                      </p:cBhvr>
                                      <p:to x="100000" y="100000"/>
                                    </p:animScale>
                                    <p:animScale>
                                      <p:cBhvr>
                                        <p:cTn id="47" dur="26">
                                          <p:stCondLst>
                                            <p:cond delay="1312"/>
                                          </p:stCondLst>
                                        </p:cTn>
                                        <p:tgtEl>
                                          <p:spTgt spid="24"/>
                                        </p:tgtEl>
                                      </p:cBhvr>
                                      <p:to x="100000" y="80000"/>
                                    </p:animScale>
                                    <p:animScale>
                                      <p:cBhvr>
                                        <p:cTn id="48" dur="166" decel="50000">
                                          <p:stCondLst>
                                            <p:cond delay="1338"/>
                                          </p:stCondLst>
                                        </p:cTn>
                                        <p:tgtEl>
                                          <p:spTgt spid="24"/>
                                        </p:tgtEl>
                                      </p:cBhvr>
                                      <p:to x="100000" y="100000"/>
                                    </p:animScale>
                                    <p:animScale>
                                      <p:cBhvr>
                                        <p:cTn id="49" dur="26">
                                          <p:stCondLst>
                                            <p:cond delay="1642"/>
                                          </p:stCondLst>
                                        </p:cTn>
                                        <p:tgtEl>
                                          <p:spTgt spid="24"/>
                                        </p:tgtEl>
                                      </p:cBhvr>
                                      <p:to x="100000" y="90000"/>
                                    </p:animScale>
                                    <p:animScale>
                                      <p:cBhvr>
                                        <p:cTn id="50" dur="166" decel="50000">
                                          <p:stCondLst>
                                            <p:cond delay="1668"/>
                                          </p:stCondLst>
                                        </p:cTn>
                                        <p:tgtEl>
                                          <p:spTgt spid="24"/>
                                        </p:tgtEl>
                                      </p:cBhvr>
                                      <p:to x="100000" y="100000"/>
                                    </p:animScale>
                                    <p:animScale>
                                      <p:cBhvr>
                                        <p:cTn id="51" dur="26">
                                          <p:stCondLst>
                                            <p:cond delay="1808"/>
                                          </p:stCondLst>
                                        </p:cTn>
                                        <p:tgtEl>
                                          <p:spTgt spid="24"/>
                                        </p:tgtEl>
                                      </p:cBhvr>
                                      <p:to x="100000" y="95000"/>
                                    </p:animScale>
                                    <p:animScale>
                                      <p:cBhvr>
                                        <p:cTn id="52" dur="166" decel="50000">
                                          <p:stCondLst>
                                            <p:cond delay="1834"/>
                                          </p:stCondLst>
                                        </p:cTn>
                                        <p:tgtEl>
                                          <p:spTgt spid="24"/>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48"/>
                                        </p:tgtEl>
                                        <p:attrNameLst>
                                          <p:attrName>style.visibility</p:attrName>
                                        </p:attrNameLst>
                                      </p:cBhvr>
                                      <p:to>
                                        <p:strVal val="visible"/>
                                      </p:to>
                                    </p:set>
                                    <p:anim calcmode="lin" valueType="num">
                                      <p:cBhvr>
                                        <p:cTn id="57" dur="500" fill="hold"/>
                                        <p:tgtEl>
                                          <p:spTgt spid="48"/>
                                        </p:tgtEl>
                                        <p:attrNameLst>
                                          <p:attrName>ppt_w</p:attrName>
                                        </p:attrNameLst>
                                      </p:cBhvr>
                                      <p:tavLst>
                                        <p:tav tm="0">
                                          <p:val>
                                            <p:fltVal val="0"/>
                                          </p:val>
                                        </p:tav>
                                        <p:tav tm="100000">
                                          <p:val>
                                            <p:strVal val="#ppt_w"/>
                                          </p:val>
                                        </p:tav>
                                      </p:tavLst>
                                    </p:anim>
                                    <p:anim calcmode="lin" valueType="num">
                                      <p:cBhvr>
                                        <p:cTn id="58" dur="500" fill="hold"/>
                                        <p:tgtEl>
                                          <p:spTgt spid="48"/>
                                        </p:tgtEl>
                                        <p:attrNameLst>
                                          <p:attrName>ppt_h</p:attrName>
                                        </p:attrNameLst>
                                      </p:cBhvr>
                                      <p:tavLst>
                                        <p:tav tm="0">
                                          <p:val>
                                            <p:fltVal val="0"/>
                                          </p:val>
                                        </p:tav>
                                        <p:tav tm="100000">
                                          <p:val>
                                            <p:strVal val="#ppt_h"/>
                                          </p:val>
                                        </p:tav>
                                      </p:tavLst>
                                    </p:anim>
                                    <p:animEffect transition="in" filter="fade">
                                      <p:cBhvr>
                                        <p:cTn id="59" dur="500"/>
                                        <p:tgtEl>
                                          <p:spTgt spid="48"/>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49"/>
                                        </p:tgtEl>
                                        <p:attrNameLst>
                                          <p:attrName>style.visibility</p:attrName>
                                        </p:attrNameLst>
                                      </p:cBhvr>
                                      <p:to>
                                        <p:strVal val="visible"/>
                                      </p:to>
                                    </p:set>
                                    <p:anim calcmode="lin" valueType="num">
                                      <p:cBhvr>
                                        <p:cTn id="62" dur="500" fill="hold"/>
                                        <p:tgtEl>
                                          <p:spTgt spid="49"/>
                                        </p:tgtEl>
                                        <p:attrNameLst>
                                          <p:attrName>ppt_w</p:attrName>
                                        </p:attrNameLst>
                                      </p:cBhvr>
                                      <p:tavLst>
                                        <p:tav tm="0">
                                          <p:val>
                                            <p:fltVal val="0"/>
                                          </p:val>
                                        </p:tav>
                                        <p:tav tm="100000">
                                          <p:val>
                                            <p:strVal val="#ppt_w"/>
                                          </p:val>
                                        </p:tav>
                                      </p:tavLst>
                                    </p:anim>
                                    <p:anim calcmode="lin" valueType="num">
                                      <p:cBhvr>
                                        <p:cTn id="63" dur="500" fill="hold"/>
                                        <p:tgtEl>
                                          <p:spTgt spid="49"/>
                                        </p:tgtEl>
                                        <p:attrNameLst>
                                          <p:attrName>ppt_h</p:attrName>
                                        </p:attrNameLst>
                                      </p:cBhvr>
                                      <p:tavLst>
                                        <p:tav tm="0">
                                          <p:val>
                                            <p:fltVal val="0"/>
                                          </p:val>
                                        </p:tav>
                                        <p:tav tm="100000">
                                          <p:val>
                                            <p:strVal val="#ppt_h"/>
                                          </p:val>
                                        </p:tav>
                                      </p:tavLst>
                                    </p:anim>
                                    <p:animEffect transition="in" filter="fade">
                                      <p:cBhvr>
                                        <p:cTn id="64" dur="500"/>
                                        <p:tgtEl>
                                          <p:spTgt spid="49"/>
                                        </p:tgtEl>
                                      </p:cBhvr>
                                    </p:animEffect>
                                  </p:childTnLst>
                                </p:cTn>
                              </p:par>
                              <p:par>
                                <p:cTn id="65" presetID="53" presetClass="entr" presetSubtype="16" fill="hold" nodeType="withEffect">
                                  <p:stCondLst>
                                    <p:cond delay="0"/>
                                  </p:stCondLst>
                                  <p:childTnLst>
                                    <p:set>
                                      <p:cBhvr>
                                        <p:cTn id="66" dur="1" fill="hold">
                                          <p:stCondLst>
                                            <p:cond delay="0"/>
                                          </p:stCondLst>
                                        </p:cTn>
                                        <p:tgtEl>
                                          <p:spTgt spid="3"/>
                                        </p:tgtEl>
                                        <p:attrNameLst>
                                          <p:attrName>style.visibility</p:attrName>
                                        </p:attrNameLst>
                                      </p:cBhvr>
                                      <p:to>
                                        <p:strVal val="visible"/>
                                      </p:to>
                                    </p:set>
                                    <p:anim calcmode="lin" valueType="num">
                                      <p:cBhvr>
                                        <p:cTn id="67" dur="500" fill="hold"/>
                                        <p:tgtEl>
                                          <p:spTgt spid="3"/>
                                        </p:tgtEl>
                                        <p:attrNameLst>
                                          <p:attrName>ppt_w</p:attrName>
                                        </p:attrNameLst>
                                      </p:cBhvr>
                                      <p:tavLst>
                                        <p:tav tm="0">
                                          <p:val>
                                            <p:fltVal val="0"/>
                                          </p:val>
                                        </p:tav>
                                        <p:tav tm="100000">
                                          <p:val>
                                            <p:strVal val="#ppt_w"/>
                                          </p:val>
                                        </p:tav>
                                      </p:tavLst>
                                    </p:anim>
                                    <p:anim calcmode="lin" valueType="num">
                                      <p:cBhvr>
                                        <p:cTn id="68" dur="500" fill="hold"/>
                                        <p:tgtEl>
                                          <p:spTgt spid="3"/>
                                        </p:tgtEl>
                                        <p:attrNameLst>
                                          <p:attrName>ppt_h</p:attrName>
                                        </p:attrNameLst>
                                      </p:cBhvr>
                                      <p:tavLst>
                                        <p:tav tm="0">
                                          <p:val>
                                            <p:fltVal val="0"/>
                                          </p:val>
                                        </p:tav>
                                        <p:tav tm="100000">
                                          <p:val>
                                            <p:strVal val="#ppt_h"/>
                                          </p:val>
                                        </p:tav>
                                      </p:tavLst>
                                    </p:anim>
                                    <p:animEffect transition="in" filter="fade">
                                      <p:cBhvr>
                                        <p:cTn id="69" dur="500"/>
                                        <p:tgtEl>
                                          <p:spTgt spid="3"/>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1"/>
                                        </p:tgtEl>
                                        <p:attrNameLst>
                                          <p:attrName>style.visibility</p:attrName>
                                        </p:attrNameLst>
                                      </p:cBhvr>
                                      <p:to>
                                        <p:strVal val="visible"/>
                                      </p:to>
                                    </p:set>
                                    <p:anim calcmode="lin" valueType="num">
                                      <p:cBhvr>
                                        <p:cTn id="74" dur="500" fill="hold"/>
                                        <p:tgtEl>
                                          <p:spTgt spid="51"/>
                                        </p:tgtEl>
                                        <p:attrNameLst>
                                          <p:attrName>ppt_w</p:attrName>
                                        </p:attrNameLst>
                                      </p:cBhvr>
                                      <p:tavLst>
                                        <p:tav tm="0">
                                          <p:val>
                                            <p:fltVal val="0"/>
                                          </p:val>
                                        </p:tav>
                                        <p:tav tm="100000">
                                          <p:val>
                                            <p:strVal val="#ppt_w"/>
                                          </p:val>
                                        </p:tav>
                                      </p:tavLst>
                                    </p:anim>
                                    <p:anim calcmode="lin" valueType="num">
                                      <p:cBhvr>
                                        <p:cTn id="75" dur="500" fill="hold"/>
                                        <p:tgtEl>
                                          <p:spTgt spid="51"/>
                                        </p:tgtEl>
                                        <p:attrNameLst>
                                          <p:attrName>ppt_h</p:attrName>
                                        </p:attrNameLst>
                                      </p:cBhvr>
                                      <p:tavLst>
                                        <p:tav tm="0">
                                          <p:val>
                                            <p:fltVal val="0"/>
                                          </p:val>
                                        </p:tav>
                                        <p:tav tm="100000">
                                          <p:val>
                                            <p:strVal val="#ppt_h"/>
                                          </p:val>
                                        </p:tav>
                                      </p:tavLst>
                                    </p:anim>
                                    <p:animEffect transition="in" filter="fade">
                                      <p:cBhvr>
                                        <p:cTn id="76"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9" grpId="0"/>
      <p:bldP spid="5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 y="-4035"/>
            <a:ext cx="18323198" cy="10306799"/>
          </a:xfrm>
          <a:prstGeom prst="rect">
            <a:avLst/>
          </a:prstGeom>
        </p:spPr>
      </p:pic>
      <p:pic>
        <p:nvPicPr>
          <p:cNvPr id="5" name="图片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36"/>
            <a:ext cx="18323196" cy="10306799"/>
          </a:xfrm>
          <a:prstGeom prst="rect">
            <a:avLst/>
          </a:prstGeom>
        </p:spPr>
      </p:pic>
      <p:pic>
        <p:nvPicPr>
          <p:cNvPr id="6" name="图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15141" y="-1"/>
            <a:ext cx="12113894" cy="8256419"/>
          </a:xfrm>
          <a:prstGeom prst="rect">
            <a:avLst/>
          </a:prstGeom>
        </p:spPr>
      </p:pic>
      <p:pic>
        <p:nvPicPr>
          <p:cNvPr id="7" name="图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937798">
            <a:off x="11515013" y="2369805"/>
            <a:ext cx="1180836" cy="701121"/>
          </a:xfrm>
          <a:prstGeom prst="rect">
            <a:avLst/>
          </a:prstGeom>
        </p:spPr>
      </p:pic>
      <p:pic>
        <p:nvPicPr>
          <p:cNvPr id="60" name="图片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57145" y="-74972"/>
            <a:ext cx="10697972" cy="814221"/>
          </a:xfrm>
          <a:prstGeom prst="rect">
            <a:avLst/>
          </a:prstGeom>
        </p:spPr>
      </p:pic>
      <p:pic>
        <p:nvPicPr>
          <p:cNvPr id="61" name="图片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3723" y="4899837"/>
            <a:ext cx="1143137" cy="1282854"/>
          </a:xfrm>
          <a:prstGeom prst="rect">
            <a:avLst/>
          </a:prstGeom>
        </p:spPr>
      </p:pic>
      <p:pic>
        <p:nvPicPr>
          <p:cNvPr id="62"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646225" y="3501958"/>
            <a:ext cx="2666657" cy="4649000"/>
          </a:xfrm>
          <a:prstGeom prst="rect">
            <a:avLst/>
          </a:prstGeom>
        </p:spPr>
      </p:pic>
      <p:pic>
        <p:nvPicPr>
          <p:cNvPr id="63" name="图片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944413" y="247781"/>
            <a:ext cx="1375067" cy="1722909"/>
          </a:xfrm>
          <a:prstGeom prst="rect">
            <a:avLst/>
          </a:prstGeom>
        </p:spPr>
      </p:pic>
      <p:grpSp>
        <p:nvGrpSpPr>
          <p:cNvPr id="64" name="组合 20"/>
          <p:cNvGrpSpPr/>
          <p:nvPr/>
        </p:nvGrpSpPr>
        <p:grpSpPr>
          <a:xfrm>
            <a:off x="-2" y="7275640"/>
            <a:ext cx="18319482" cy="3027122"/>
            <a:chOff x="-1" y="4850426"/>
            <a:chExt cx="12212988" cy="2018081"/>
          </a:xfrm>
        </p:grpSpPr>
        <p:pic>
          <p:nvPicPr>
            <p:cNvPr id="65" name="图片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76762" y="4850426"/>
              <a:ext cx="8460115" cy="2018081"/>
            </a:xfrm>
            <a:prstGeom prst="rect">
              <a:avLst/>
            </a:prstGeom>
          </p:spPr>
        </p:pic>
        <p:pic>
          <p:nvPicPr>
            <p:cNvPr id="66" name="图片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 y="5039804"/>
              <a:ext cx="12212988" cy="1828703"/>
            </a:xfrm>
            <a:prstGeom prst="rect">
              <a:avLst/>
            </a:prstGeom>
          </p:spPr>
        </p:pic>
      </p:grpSp>
      <p:pic>
        <p:nvPicPr>
          <p:cNvPr id="67" name="图片 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7896" y="7550446"/>
            <a:ext cx="3025721" cy="2477507"/>
          </a:xfrm>
          <a:prstGeom prst="rect">
            <a:avLst/>
          </a:prstGeom>
        </p:spPr>
      </p:pic>
      <p:pic>
        <p:nvPicPr>
          <p:cNvPr id="68" name="图片 5"/>
          <p:cNvPicPr>
            <a:picLocks noChangeAspect="1"/>
          </p:cNvPicPr>
          <p:nvPr/>
        </p:nvPicPr>
        <p:blipFill rotWithShape="1">
          <a:blip r:embed="rId12" cstate="print">
            <a:extLst>
              <a:ext uri="{28A0092B-C50C-407E-A947-70E740481C1C}">
                <a14:useLocalDpi xmlns:a14="http://schemas.microsoft.com/office/drawing/2010/main" val="0"/>
              </a:ext>
            </a:extLst>
          </a:blip>
          <a:srcRect t="21127"/>
          <a:stretch>
            <a:fillRect/>
          </a:stretch>
        </p:blipFill>
        <p:spPr>
          <a:xfrm>
            <a:off x="5743328" y="5672267"/>
            <a:ext cx="7100087" cy="4261668"/>
          </a:xfrm>
          <a:prstGeom prst="rect">
            <a:avLst/>
          </a:prstGeom>
        </p:spPr>
      </p:pic>
      <p:pic>
        <p:nvPicPr>
          <p:cNvPr id="69" name="图片 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530422" y="4963327"/>
            <a:ext cx="1778702" cy="1237358"/>
          </a:xfrm>
          <a:prstGeom prst="rect">
            <a:avLst/>
          </a:prstGeom>
        </p:spPr>
      </p:pic>
      <p:pic>
        <p:nvPicPr>
          <p:cNvPr id="70" name="图片 3"/>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417508" y="779951"/>
            <a:ext cx="1504881" cy="2311067"/>
          </a:xfrm>
          <a:prstGeom prst="rect">
            <a:avLst/>
          </a:prstGeom>
        </p:spPr>
      </p:pic>
      <p:sp>
        <p:nvSpPr>
          <p:cNvPr id="71" name="文本框 19"/>
          <p:cNvSpPr txBox="1"/>
          <p:nvPr/>
        </p:nvSpPr>
        <p:spPr>
          <a:xfrm>
            <a:off x="4343642" y="561950"/>
            <a:ext cx="9230774" cy="6786473"/>
          </a:xfrm>
          <a:prstGeom prst="rect">
            <a:avLst/>
          </a:prstGeom>
          <a:noFill/>
          <a:effectLst>
            <a:outerShdw blurRad="50800" dist="38100" dir="5400000" algn="t" rotWithShape="0">
              <a:prstClr val="black">
                <a:alpha val="40000"/>
              </a:prstClr>
            </a:outerShdw>
          </a:effectLst>
        </p:spPr>
        <p:txBody>
          <a:bodyPr wrap="square" lIns="137160" tIns="68580" rIns="137160" bIns="68580" rtlCol="0">
            <a:spAutoFit/>
          </a:bodyPr>
          <a:lstStyle/>
          <a:p>
            <a:pPr algn="ctr" defTabSz="1371600">
              <a:buClrTx/>
              <a:defRPr/>
            </a:pPr>
            <a:r>
              <a:rPr lang="en-US" altLang="zh-CN" sz="14400" kern="1200" dirty="0">
                <a:solidFill>
                  <a:srgbClr val="E33552"/>
                </a:solidFill>
                <a:latin typeface="orange juice" pitchFamily="2" charset="0"/>
                <a:ea typeface="造字工房文研（非商用）常规体" pitchFamily="50" charset="-122"/>
                <a:cs typeface="Times New Roman" panose="02020603050405020304" pitchFamily="18" charset="0"/>
              </a:rPr>
              <a:t>G</a:t>
            </a:r>
            <a:r>
              <a:rPr lang="en-US" altLang="zh-CN" sz="14400" kern="1200" dirty="0">
                <a:solidFill>
                  <a:srgbClr val="ECD825"/>
                </a:solidFill>
                <a:latin typeface="orange juice" pitchFamily="2" charset="0"/>
                <a:ea typeface="造字工房文研（非商用）常规体" pitchFamily="50" charset="-122"/>
                <a:cs typeface="Times New Roman" panose="02020603050405020304" pitchFamily="18" charset="0"/>
              </a:rPr>
              <a:t>A</a:t>
            </a:r>
            <a:r>
              <a:rPr lang="en-US" altLang="zh-CN" sz="14400" kern="1200" dirty="0">
                <a:solidFill>
                  <a:srgbClr val="7030A0"/>
                </a:solidFill>
                <a:latin typeface="orange juice" pitchFamily="2" charset="0"/>
                <a:ea typeface="造字工房文研（非商用）常规体" pitchFamily="50" charset="-122"/>
                <a:cs typeface="Times New Roman" panose="02020603050405020304" pitchFamily="18" charset="0"/>
              </a:rPr>
              <a:t>M</a:t>
            </a:r>
            <a:r>
              <a:rPr lang="en-US" altLang="zh-CN" sz="14400" kern="1200" dirty="0">
                <a:solidFill>
                  <a:srgbClr val="F6ACC7"/>
                </a:solidFill>
                <a:latin typeface="orange juice" pitchFamily="2" charset="0"/>
                <a:ea typeface="造字工房文研（非商用）常规体" pitchFamily="50" charset="-122"/>
                <a:cs typeface="Times New Roman" panose="02020603050405020304" pitchFamily="18" charset="0"/>
              </a:rPr>
              <a:t>E</a:t>
            </a:r>
            <a:r>
              <a:rPr lang="en-US" altLang="zh-CN" sz="14400" kern="1200" dirty="0">
                <a:solidFill>
                  <a:prstClr val="white"/>
                </a:solidFill>
                <a:latin typeface="orange juice" pitchFamily="2" charset="0"/>
                <a:ea typeface="造字工房文研（非商用）常规体" pitchFamily="50" charset="-122"/>
                <a:cs typeface="Times New Roman" panose="02020603050405020304" pitchFamily="18" charset="0"/>
              </a:rPr>
              <a:t> </a:t>
            </a:r>
            <a:endParaRPr lang="en-US" altLang="zh-CN" sz="14400" kern="1200" dirty="0">
              <a:solidFill>
                <a:prstClr val="white"/>
              </a:solidFill>
              <a:latin typeface="orange juice" pitchFamily="2" charset="0"/>
              <a:ea typeface="造字工房文研（非商用）常规体" pitchFamily="50" charset="-122"/>
              <a:cs typeface="Times New Roman" panose="02020603050405020304" pitchFamily="18" charset="0"/>
            </a:endParaRPr>
          </a:p>
          <a:p>
            <a:pPr algn="ctr" defTabSz="1371600">
              <a:buClrTx/>
              <a:defRPr/>
            </a:pPr>
            <a:r>
              <a:rPr lang="en-US" altLang="zh-CN" sz="14400" dirty="0">
                <a:solidFill>
                  <a:schemeClr val="bg1"/>
                </a:solidFill>
                <a:effectLst>
                  <a:glow rad="101600">
                    <a:schemeClr val="accent5">
                      <a:lumMod val="50000"/>
                      <a:alpha val="60000"/>
                    </a:schemeClr>
                  </a:glow>
                </a:effectLst>
                <a:latin typeface="orange juice" pitchFamily="2" charset="0"/>
                <a:ea typeface="造字工房文研（非商用）常规体" pitchFamily="50" charset="-122"/>
                <a:cs typeface="Times New Roman" panose="02020603050405020304" pitchFamily="18" charset="0"/>
              </a:rPr>
              <a:t>BÓNG BAY</a:t>
            </a:r>
            <a:endParaRPr lang="zh-CN" altLang="en-US" sz="14400" kern="1200" dirty="0">
              <a:solidFill>
                <a:schemeClr val="bg1"/>
              </a:solidFill>
              <a:effectLst>
                <a:glow rad="101600">
                  <a:schemeClr val="accent5">
                    <a:lumMod val="50000"/>
                    <a:alpha val="60000"/>
                  </a:schemeClr>
                </a:glow>
              </a:effectLst>
              <a:latin typeface="orange juice" pitchFamily="2" charset="0"/>
              <a:ea typeface="造字工房文研（非商用）常规体" pitchFamily="50" charset="-122"/>
              <a:cs typeface="Times New Roman" panose="02020603050405020304" pitchFamily="18" charset="0"/>
            </a:endParaRPr>
          </a:p>
        </p:txBody>
      </p:sp>
      <p:pic>
        <p:nvPicPr>
          <p:cNvPr id="72" name="Picture 71" descr="A close up of a logo&#10;&#10;Description automatically generated"/>
          <p:cNvPicPr>
            <a:picLocks noChangeAspect="1"/>
          </p:cNvPicPr>
          <p:nvPr/>
        </p:nvPicPr>
        <p:blipFill rotWithShape="1">
          <a:blip r:embed="rId15">
            <a:extLst>
              <a:ext uri="{28A0092B-C50C-407E-A947-70E740481C1C}">
                <a14:useLocalDpi xmlns:a14="http://schemas.microsoft.com/office/drawing/2010/main" val="0"/>
              </a:ext>
            </a:extLst>
          </a:blip>
          <a:srcRect r="14479" b="30391"/>
          <a:stretch>
            <a:fillRect/>
          </a:stretch>
        </p:blipFill>
        <p:spPr>
          <a:xfrm rot="2120245">
            <a:off x="961039" y="5991726"/>
            <a:ext cx="2467187" cy="2008149"/>
          </a:xfrm>
          <a:prstGeom prst="rect">
            <a:avLst/>
          </a:prstGeom>
        </p:spPr>
      </p:pic>
      <p:pic>
        <p:nvPicPr>
          <p:cNvPr id="73" name="Picture 72" descr="A picture containing drawing, light&#10;&#10;Description automatically generated"/>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411622">
            <a:off x="3147900" y="2021406"/>
            <a:ext cx="1904847" cy="1904847"/>
          </a:xfrm>
          <a:prstGeom prst="rect">
            <a:avLst/>
          </a:prstGeom>
        </p:spPr>
      </p:pic>
      <p:pic>
        <p:nvPicPr>
          <p:cNvPr id="74" name="Picture 73" descr="A picture containing light&#10;&#10;Description automatically generated"/>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636442">
            <a:off x="15150518" y="7418223"/>
            <a:ext cx="2563152" cy="2563152"/>
          </a:xfrm>
          <a:prstGeom prst="rect">
            <a:avLst/>
          </a:prstGeom>
        </p:spPr>
      </p:pic>
      <p:grpSp>
        <p:nvGrpSpPr>
          <p:cNvPr id="75" name="Group 74"/>
          <p:cNvGrpSpPr/>
          <p:nvPr/>
        </p:nvGrpSpPr>
        <p:grpSpPr>
          <a:xfrm>
            <a:off x="11038422" y="-110850"/>
            <a:ext cx="6067044" cy="6067044"/>
            <a:chOff x="7515135" y="377711"/>
            <a:chExt cx="4044696" cy="4044696"/>
          </a:xfrm>
        </p:grpSpPr>
        <p:pic>
          <p:nvPicPr>
            <p:cNvPr id="76" name="Picture 75" descr="A picture containing drawing&#10;&#10;Description automatically generated">
              <a:hlinkClick r:id="rId18" action="ppaction://hlinksldjump"/>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rot="2316701">
              <a:off x="7515135" y="377711"/>
              <a:ext cx="4044696" cy="4044696"/>
            </a:xfrm>
            <a:prstGeom prst="rect">
              <a:avLst/>
            </a:prstGeom>
          </p:spPr>
        </p:pic>
        <p:sp>
          <p:nvSpPr>
            <p:cNvPr id="77" name="Rectangle 76">
              <a:hlinkClick r:id="rId18" action="ppaction://hlinksldjump"/>
            </p:cNvPr>
            <p:cNvSpPr/>
            <p:nvPr/>
          </p:nvSpPr>
          <p:spPr>
            <a:xfrm>
              <a:off x="9031084" y="1424029"/>
              <a:ext cx="1841530" cy="738664"/>
            </a:xfrm>
            <a:prstGeom prst="rect">
              <a:avLst/>
            </a:prstGeom>
            <a:noFill/>
          </p:spPr>
          <p:txBody>
            <a:bodyPr wrap="none" lIns="91440" tIns="45720" rIns="91440" bIns="45720">
              <a:spAutoFit/>
            </a:bodyPr>
            <a:lstStyle/>
            <a:p>
              <a:pPr algn="ctr"/>
              <a:r>
                <a:rPr lang="en-US" sz="6600" b="1" dirty="0">
                  <a:ln w="0"/>
                  <a:solidFill>
                    <a:schemeClr val="bg1"/>
                  </a:solidFill>
                  <a:effectLst>
                    <a:glow rad="101600">
                      <a:schemeClr val="tx1">
                        <a:alpha val="60000"/>
                      </a:schemeClr>
                    </a:glow>
                  </a:effectLst>
                  <a:latin typeface="DPT Hotel Oriental" panose="02000500000000000000" pitchFamily="2" charset="0"/>
                  <a:cs typeface="Times New Roman" panose="02020603050405020304" pitchFamily="18" charset="0"/>
                </a:rPr>
                <a:t>PLAY</a:t>
              </a:r>
              <a:endParaRPr lang="en-US" sz="6600" b="1" dirty="0">
                <a:ln w="0"/>
                <a:solidFill>
                  <a:schemeClr val="bg1"/>
                </a:solidFill>
                <a:effectLst>
                  <a:glow rad="101600">
                    <a:schemeClr val="tx1">
                      <a:alpha val="60000"/>
                    </a:schemeClr>
                  </a:glow>
                </a:effectLst>
                <a:latin typeface="DPT Hotel Oriental" panose="02000500000000000000" pitchFamily="2" charset="0"/>
                <a:cs typeface="Times New Roman" panose="02020603050405020304" pitchFamily="18" charset="0"/>
              </a:endParaRPr>
            </a:p>
          </p:txBody>
        </p:sp>
      </p:grpSp>
      <p:pic>
        <p:nvPicPr>
          <p:cNvPr id="78" name="5d09e0ee8b4a2">
            <a:hlinkClick r:id="" action="ppaction://media"/>
          </p:cNvPr>
          <p:cNvPicPr>
            <a:picLocks noChangeAspect="1"/>
          </p:cNvPicPr>
          <p:nvPr>
            <a:audioFile r:link="rId20"/>
            <p:extLst>
              <p:ext uri="{DAA4B4D4-6D71-4841-9C94-3DE7FCFB9230}">
                <p14:media xmlns:p14="http://schemas.microsoft.com/office/powerpoint/2010/main" r:embed="rId21">
                  <p14:trim st="304.000000"/>
                </p14:media>
              </p:ext>
            </p:extLst>
          </p:nvPr>
        </p:nvPicPr>
        <p:blipFill>
          <a:blip r:embed="rId22"/>
          <a:stretch>
            <a:fillRect/>
          </a:stretch>
        </p:blipFill>
        <p:spPr>
          <a:xfrm>
            <a:off x="-914400" y="11200779"/>
            <a:ext cx="914400" cy="914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1000"/>
                                  </p:stCondLst>
                                  <p:childTnLst>
                                    <p:set>
                                      <p:cBhvr>
                                        <p:cTn id="6" dur="1" fill="hold">
                                          <p:stCondLst>
                                            <p:cond delay="0"/>
                                          </p:stCondLst>
                                        </p:cTn>
                                        <p:tgtEl>
                                          <p:spTgt spid="71"/>
                                        </p:tgtEl>
                                        <p:attrNameLst>
                                          <p:attrName>style.visibility</p:attrName>
                                        </p:attrNameLst>
                                      </p:cBhvr>
                                      <p:to>
                                        <p:strVal val="visible"/>
                                      </p:to>
                                    </p:set>
                                    <p:animScale>
                                      <p:cBhvr>
                                        <p:cTn id="7" dur="1000" decel="50000" fill="hold">
                                          <p:stCondLst>
                                            <p:cond delay="0"/>
                                          </p:stCondLst>
                                        </p:cTn>
                                        <p:tgtEl>
                                          <p:spTgt spid="7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71"/>
                                        </p:tgtEl>
                                        <p:attrNameLst>
                                          <p:attrName>ppt_x</p:attrName>
                                          <p:attrName>ppt_y</p:attrName>
                                        </p:attrNameLst>
                                      </p:cBhvr>
                                    </p:animMotion>
                                    <p:animEffect transition="in" filter="fade">
                                      <p:cBhvr>
                                        <p:cTn id="9" dur="1000"/>
                                        <p:tgtEl>
                                          <p:spTgt spid="71"/>
                                        </p:tgtEl>
                                      </p:cBhvr>
                                    </p:animEffect>
                                  </p:childTnLst>
                                </p:cTn>
                              </p:par>
                              <p:par>
                                <p:cTn id="10" presetID="42" presetClass="entr" presetSubtype="0" fill="hold" nodeType="with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fade">
                                      <p:cBhvr>
                                        <p:cTn id="12" dur="1000"/>
                                        <p:tgtEl>
                                          <p:spTgt spid="64"/>
                                        </p:tgtEl>
                                      </p:cBhvr>
                                    </p:animEffect>
                                    <p:anim calcmode="lin" valueType="num">
                                      <p:cBhvr>
                                        <p:cTn id="13" dur="1000" fill="hold"/>
                                        <p:tgtEl>
                                          <p:spTgt spid="64"/>
                                        </p:tgtEl>
                                        <p:attrNameLst>
                                          <p:attrName>ppt_x</p:attrName>
                                        </p:attrNameLst>
                                      </p:cBhvr>
                                      <p:tavLst>
                                        <p:tav tm="0">
                                          <p:val>
                                            <p:strVal val="#ppt_x"/>
                                          </p:val>
                                        </p:tav>
                                        <p:tav tm="100000">
                                          <p:val>
                                            <p:strVal val="#ppt_x"/>
                                          </p:val>
                                        </p:tav>
                                      </p:tavLst>
                                    </p:anim>
                                    <p:anim calcmode="lin" valueType="num">
                                      <p:cBhvr>
                                        <p:cTn id="14" dur="1000" fill="hold"/>
                                        <p:tgtEl>
                                          <p:spTgt spid="64"/>
                                        </p:tgtEl>
                                        <p:attrNameLst>
                                          <p:attrName>ppt_y</p:attrName>
                                        </p:attrNameLst>
                                      </p:cBhvr>
                                      <p:tavLst>
                                        <p:tav tm="0">
                                          <p:val>
                                            <p:strVal val="#ppt_y+.1"/>
                                          </p:val>
                                        </p:tav>
                                        <p:tav tm="100000">
                                          <p:val>
                                            <p:strVal val="#ppt_y"/>
                                          </p:val>
                                        </p:tav>
                                      </p:tavLst>
                                    </p:anim>
                                  </p:childTnLst>
                                </p:cTn>
                              </p:par>
                              <p:par>
                                <p:cTn id="15" presetID="53" presetClass="entr" presetSubtype="16" fill="hold" nodeType="withEffect">
                                  <p:stCondLst>
                                    <p:cond delay="500"/>
                                  </p:stCondLst>
                                  <p:childTnLst>
                                    <p:set>
                                      <p:cBhvr>
                                        <p:cTn id="16" dur="1" fill="hold">
                                          <p:stCondLst>
                                            <p:cond delay="0"/>
                                          </p:stCondLst>
                                        </p:cTn>
                                        <p:tgtEl>
                                          <p:spTgt spid="70"/>
                                        </p:tgtEl>
                                        <p:attrNameLst>
                                          <p:attrName>style.visibility</p:attrName>
                                        </p:attrNameLst>
                                      </p:cBhvr>
                                      <p:to>
                                        <p:strVal val="visible"/>
                                      </p:to>
                                    </p:set>
                                    <p:anim calcmode="lin" valueType="num">
                                      <p:cBhvr>
                                        <p:cTn id="17" dur="500" fill="hold"/>
                                        <p:tgtEl>
                                          <p:spTgt spid="70"/>
                                        </p:tgtEl>
                                        <p:attrNameLst>
                                          <p:attrName>ppt_w</p:attrName>
                                        </p:attrNameLst>
                                      </p:cBhvr>
                                      <p:tavLst>
                                        <p:tav tm="0">
                                          <p:val>
                                            <p:fltVal val="0"/>
                                          </p:val>
                                        </p:tav>
                                        <p:tav tm="100000">
                                          <p:val>
                                            <p:strVal val="#ppt_w"/>
                                          </p:val>
                                        </p:tav>
                                      </p:tavLst>
                                    </p:anim>
                                    <p:anim calcmode="lin" valueType="num">
                                      <p:cBhvr>
                                        <p:cTn id="18" dur="500" fill="hold"/>
                                        <p:tgtEl>
                                          <p:spTgt spid="70"/>
                                        </p:tgtEl>
                                        <p:attrNameLst>
                                          <p:attrName>ppt_h</p:attrName>
                                        </p:attrNameLst>
                                      </p:cBhvr>
                                      <p:tavLst>
                                        <p:tav tm="0">
                                          <p:val>
                                            <p:fltVal val="0"/>
                                          </p:val>
                                        </p:tav>
                                        <p:tav tm="100000">
                                          <p:val>
                                            <p:strVal val="#ppt_h"/>
                                          </p:val>
                                        </p:tav>
                                      </p:tavLst>
                                    </p:anim>
                                    <p:animEffect transition="in" filter="fade">
                                      <p:cBhvr>
                                        <p:cTn id="19" dur="500"/>
                                        <p:tgtEl>
                                          <p:spTgt spid="70"/>
                                        </p:tgtEl>
                                      </p:cBhvr>
                                    </p:animEffect>
                                  </p:childTnLst>
                                </p:cTn>
                              </p:par>
                              <p:par>
                                <p:cTn id="20" presetID="2" presetClass="entr" presetSubtype="12" fill="hold" nodeType="withEffect">
                                  <p:stCondLst>
                                    <p:cond delay="500"/>
                                  </p:stCondLst>
                                  <p:childTnLst>
                                    <p:set>
                                      <p:cBhvr>
                                        <p:cTn id="21" dur="1" fill="hold">
                                          <p:stCondLst>
                                            <p:cond delay="0"/>
                                          </p:stCondLst>
                                        </p:cTn>
                                        <p:tgtEl>
                                          <p:spTgt spid="69"/>
                                        </p:tgtEl>
                                        <p:attrNameLst>
                                          <p:attrName>style.visibility</p:attrName>
                                        </p:attrNameLst>
                                      </p:cBhvr>
                                      <p:to>
                                        <p:strVal val="visible"/>
                                      </p:to>
                                    </p:set>
                                    <p:anim calcmode="lin" valueType="num">
                                      <p:cBhvr additive="base">
                                        <p:cTn id="22" dur="500" fill="hold"/>
                                        <p:tgtEl>
                                          <p:spTgt spid="69"/>
                                        </p:tgtEl>
                                        <p:attrNameLst>
                                          <p:attrName>ppt_x</p:attrName>
                                        </p:attrNameLst>
                                      </p:cBhvr>
                                      <p:tavLst>
                                        <p:tav tm="0">
                                          <p:val>
                                            <p:strVal val="0-#ppt_w/2"/>
                                          </p:val>
                                        </p:tav>
                                        <p:tav tm="100000">
                                          <p:val>
                                            <p:strVal val="#ppt_x"/>
                                          </p:val>
                                        </p:tav>
                                      </p:tavLst>
                                    </p:anim>
                                    <p:anim calcmode="lin" valueType="num">
                                      <p:cBhvr additive="base">
                                        <p:cTn id="23" dur="500" fill="hold"/>
                                        <p:tgtEl>
                                          <p:spTgt spid="69"/>
                                        </p:tgtEl>
                                        <p:attrNameLst>
                                          <p:attrName>ppt_y</p:attrName>
                                        </p:attrNameLst>
                                      </p:cBhvr>
                                      <p:tavLst>
                                        <p:tav tm="0">
                                          <p:val>
                                            <p:strVal val="1+#ppt_h/2"/>
                                          </p:val>
                                        </p:tav>
                                        <p:tav tm="100000">
                                          <p:val>
                                            <p:strVal val="#ppt_y"/>
                                          </p:val>
                                        </p:tav>
                                      </p:tavLst>
                                    </p:anim>
                                  </p:childTnLst>
                                </p:cTn>
                              </p:par>
                              <p:par>
                                <p:cTn id="24" presetID="42" presetClass="entr" presetSubtype="0" fill="hold" nodeType="withEffect">
                                  <p:stCondLst>
                                    <p:cond delay="750"/>
                                  </p:stCondLst>
                                  <p:childTnLst>
                                    <p:set>
                                      <p:cBhvr>
                                        <p:cTn id="25" dur="1" fill="hold">
                                          <p:stCondLst>
                                            <p:cond delay="0"/>
                                          </p:stCondLst>
                                        </p:cTn>
                                        <p:tgtEl>
                                          <p:spTgt spid="68"/>
                                        </p:tgtEl>
                                        <p:attrNameLst>
                                          <p:attrName>style.visibility</p:attrName>
                                        </p:attrNameLst>
                                      </p:cBhvr>
                                      <p:to>
                                        <p:strVal val="visible"/>
                                      </p:to>
                                    </p:set>
                                    <p:animEffect transition="in" filter="fade">
                                      <p:cBhvr>
                                        <p:cTn id="26" dur="1000"/>
                                        <p:tgtEl>
                                          <p:spTgt spid="68"/>
                                        </p:tgtEl>
                                      </p:cBhvr>
                                    </p:animEffect>
                                    <p:anim calcmode="lin" valueType="num">
                                      <p:cBhvr>
                                        <p:cTn id="27" dur="1000" fill="hold"/>
                                        <p:tgtEl>
                                          <p:spTgt spid="68"/>
                                        </p:tgtEl>
                                        <p:attrNameLst>
                                          <p:attrName>ppt_x</p:attrName>
                                        </p:attrNameLst>
                                      </p:cBhvr>
                                      <p:tavLst>
                                        <p:tav tm="0">
                                          <p:val>
                                            <p:strVal val="#ppt_x"/>
                                          </p:val>
                                        </p:tav>
                                        <p:tav tm="100000">
                                          <p:val>
                                            <p:strVal val="#ppt_x"/>
                                          </p:val>
                                        </p:tav>
                                      </p:tavLst>
                                    </p:anim>
                                    <p:anim calcmode="lin" valueType="num">
                                      <p:cBhvr>
                                        <p:cTn id="28" dur="1000" fill="hold"/>
                                        <p:tgtEl>
                                          <p:spTgt spid="68"/>
                                        </p:tgtEl>
                                        <p:attrNameLst>
                                          <p:attrName>ppt_y</p:attrName>
                                        </p:attrNameLst>
                                      </p:cBhvr>
                                      <p:tavLst>
                                        <p:tav tm="0">
                                          <p:val>
                                            <p:strVal val="#ppt_y+.1"/>
                                          </p:val>
                                        </p:tav>
                                        <p:tav tm="100000">
                                          <p:val>
                                            <p:strVal val="#ppt_y"/>
                                          </p:val>
                                        </p:tav>
                                      </p:tavLst>
                                    </p:anim>
                                  </p:childTnLst>
                                </p:cTn>
                              </p:par>
                              <p:par>
                                <p:cTn id="29" presetID="2" presetClass="entr" presetSubtype="1" fill="hold" nodeType="withEffect">
                                  <p:stCondLst>
                                    <p:cond delay="0"/>
                                  </p:stCondLst>
                                  <p:childTnLst>
                                    <p:set>
                                      <p:cBhvr>
                                        <p:cTn id="30" dur="1" fill="hold">
                                          <p:stCondLst>
                                            <p:cond delay="0"/>
                                          </p:stCondLst>
                                        </p:cTn>
                                        <p:tgtEl>
                                          <p:spTgt spid="75"/>
                                        </p:tgtEl>
                                        <p:attrNameLst>
                                          <p:attrName>style.visibility</p:attrName>
                                        </p:attrNameLst>
                                      </p:cBhvr>
                                      <p:to>
                                        <p:strVal val="visible"/>
                                      </p:to>
                                    </p:set>
                                    <p:anim calcmode="lin" valueType="num">
                                      <p:cBhvr additive="base">
                                        <p:cTn id="31" dur="2000" fill="hold"/>
                                        <p:tgtEl>
                                          <p:spTgt spid="75"/>
                                        </p:tgtEl>
                                        <p:attrNameLst>
                                          <p:attrName>ppt_x</p:attrName>
                                        </p:attrNameLst>
                                      </p:cBhvr>
                                      <p:tavLst>
                                        <p:tav tm="0">
                                          <p:val>
                                            <p:strVal val="#ppt_x"/>
                                          </p:val>
                                        </p:tav>
                                        <p:tav tm="100000">
                                          <p:val>
                                            <p:strVal val="#ppt_x"/>
                                          </p:val>
                                        </p:tav>
                                      </p:tavLst>
                                    </p:anim>
                                    <p:anim calcmode="lin" valueType="num">
                                      <p:cBhvr additive="base">
                                        <p:cTn id="32" dur="2000" fill="hold"/>
                                        <p:tgtEl>
                                          <p:spTgt spid="75"/>
                                        </p:tgtEl>
                                        <p:attrNameLst>
                                          <p:attrName>ppt_y</p:attrName>
                                        </p:attrNameLst>
                                      </p:cBhvr>
                                      <p:tavLst>
                                        <p:tav tm="0">
                                          <p:val>
                                            <p:strVal val="0-#ppt_h/2"/>
                                          </p:val>
                                        </p:tav>
                                        <p:tav tm="100000">
                                          <p:val>
                                            <p:strVal val="#ppt_y"/>
                                          </p:val>
                                        </p:tav>
                                      </p:tavLst>
                                    </p:anim>
                                  </p:childTnLst>
                                </p:cTn>
                              </p:par>
                              <p:par>
                                <p:cTn id="33" presetID="1" presetClass="mediacall" presetSubtype="0" fill="hold" nodeType="withEffect">
                                  <p:stCondLst>
                                    <p:cond delay="0"/>
                                  </p:stCondLst>
                                  <p:childTnLst>
                                    <p:cmd type="call" cmd="playFrom(0.0)">
                                      <p:cBhvr>
                                        <p:cTn id="34" dur="31850" fill="hold"/>
                                        <p:tgtEl>
                                          <p:spTgt spid="7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5" fill="hold" display="0">
                  <p:stCondLst>
                    <p:cond delay="indefinite"/>
                  </p:stCondLst>
                  <p:endCondLst>
                    <p:cond evt="onStopAudio" delay="0">
                      <p:tgtEl>
                        <p:sldTgt/>
                      </p:tgtEl>
                    </p:cond>
                  </p:endCondLst>
                </p:cTn>
                <p:tgtEl>
                  <p:spTgt spid="78"/>
                </p:tgtEl>
              </p:cMediaNode>
            </p:audio>
          </p:childTnLst>
        </p:cTn>
      </p:par>
    </p:tnLst>
    <p:bldLst>
      <p:bldP spid="7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1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7598" y="-19798"/>
            <a:ext cx="18323196" cy="10306799"/>
          </a:xfrm>
          <a:prstGeom prst="rect">
            <a:avLst/>
          </a:prstGeom>
        </p:spPr>
      </p:pic>
      <p:pic>
        <p:nvPicPr>
          <p:cNvPr id="57" name="图片 1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2295" y="-682709"/>
            <a:ext cx="9105048" cy="2052321"/>
          </a:xfrm>
          <a:prstGeom prst="rect">
            <a:avLst/>
          </a:prstGeom>
        </p:spPr>
      </p:pic>
      <p:pic>
        <p:nvPicPr>
          <p:cNvPr id="58" name="图片 1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 y="8816428"/>
            <a:ext cx="1066130" cy="1335821"/>
          </a:xfrm>
          <a:prstGeom prst="rect">
            <a:avLst/>
          </a:prstGeom>
        </p:spPr>
      </p:pic>
      <p:pic>
        <p:nvPicPr>
          <p:cNvPr id="59" name="Picture 58" descr="A close up of a logo&#10;&#10;Description automatically generated"/>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36" y="-1549569"/>
            <a:ext cx="16996960" cy="13058775"/>
          </a:xfrm>
          <a:prstGeom prst="rect">
            <a:avLst/>
          </a:prstGeom>
        </p:spPr>
      </p:pic>
      <p:pic>
        <p:nvPicPr>
          <p:cNvPr id="60" name="Picture 59" descr="A close up of a flower&#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554" y="8816427"/>
            <a:ext cx="1800048" cy="1565259"/>
          </a:xfrm>
          <a:prstGeom prst="rect">
            <a:avLst/>
          </a:prstGeom>
        </p:spPr>
      </p:pic>
      <p:sp>
        <p:nvSpPr>
          <p:cNvPr id="61" name="文本框 19"/>
          <p:cNvSpPr txBox="1"/>
          <p:nvPr/>
        </p:nvSpPr>
        <p:spPr>
          <a:xfrm>
            <a:off x="4686483" y="-2148"/>
            <a:ext cx="9230774" cy="2169825"/>
          </a:xfrm>
          <a:prstGeom prst="rect">
            <a:avLst/>
          </a:prstGeom>
          <a:noFill/>
          <a:effectLst>
            <a:outerShdw blurRad="50800" dist="38100" dir="5400000" algn="t" rotWithShape="0">
              <a:prstClr val="black">
                <a:alpha val="40000"/>
              </a:prstClr>
            </a:outerShdw>
          </a:effectLst>
        </p:spPr>
        <p:txBody>
          <a:bodyPr wrap="square" lIns="137160" tIns="68580" rIns="137160" bIns="68580" rtlCol="0">
            <a:spAutoFit/>
          </a:bodyPr>
          <a:lstStyle/>
          <a:p>
            <a:pPr algn="ctr" defTabSz="1371600">
              <a:buClrTx/>
              <a:defRPr/>
            </a:pPr>
            <a:r>
              <a:rPr lang="en-US" altLang="zh-CN" sz="6600" kern="1200" dirty="0">
                <a:solidFill>
                  <a:srgbClr val="E33552"/>
                </a:solidFill>
                <a:latin typeface="orange juice" pitchFamily="2" charset="0"/>
                <a:ea typeface="造字工房文研（非商用）常规体" pitchFamily="50" charset="-122"/>
                <a:cs typeface="Times New Roman" panose="02020603050405020304" pitchFamily="18" charset="0"/>
              </a:rPr>
              <a:t>G</a:t>
            </a:r>
            <a:r>
              <a:rPr lang="en-US" altLang="zh-CN" sz="6600" kern="1200" dirty="0">
                <a:solidFill>
                  <a:srgbClr val="ECD825"/>
                </a:solidFill>
                <a:latin typeface="orange juice" pitchFamily="2" charset="0"/>
                <a:ea typeface="造字工房文研（非商用）常规体" pitchFamily="50" charset="-122"/>
                <a:cs typeface="Times New Roman" panose="02020603050405020304" pitchFamily="18" charset="0"/>
              </a:rPr>
              <a:t>A</a:t>
            </a:r>
            <a:r>
              <a:rPr lang="en-US" altLang="zh-CN" sz="6600" kern="1200" dirty="0">
                <a:solidFill>
                  <a:srgbClr val="7030A0"/>
                </a:solidFill>
                <a:latin typeface="orange juice" pitchFamily="2" charset="0"/>
                <a:ea typeface="造字工房文研（非商用）常规体" pitchFamily="50" charset="-122"/>
                <a:cs typeface="Times New Roman" panose="02020603050405020304" pitchFamily="18" charset="0"/>
              </a:rPr>
              <a:t>M</a:t>
            </a:r>
            <a:r>
              <a:rPr lang="en-US" altLang="zh-CN" sz="6600" kern="1200" dirty="0">
                <a:solidFill>
                  <a:srgbClr val="F6ACC7"/>
                </a:solidFill>
                <a:latin typeface="orange juice" pitchFamily="2" charset="0"/>
                <a:ea typeface="造字工房文研（非商用）常规体" pitchFamily="50" charset="-122"/>
                <a:cs typeface="Times New Roman" panose="02020603050405020304" pitchFamily="18" charset="0"/>
              </a:rPr>
              <a:t>E</a:t>
            </a:r>
            <a:r>
              <a:rPr lang="en-US" altLang="zh-CN" sz="6600" kern="1200" dirty="0">
                <a:solidFill>
                  <a:prstClr val="white"/>
                </a:solidFill>
                <a:latin typeface="orange juice" pitchFamily="2" charset="0"/>
                <a:ea typeface="造字工房文研（非商用）常规体" pitchFamily="50" charset="-122"/>
                <a:cs typeface="Times New Roman" panose="02020603050405020304" pitchFamily="18" charset="0"/>
              </a:rPr>
              <a:t> </a:t>
            </a:r>
            <a:endParaRPr lang="en-US" altLang="zh-CN" sz="6600" kern="1200" dirty="0">
              <a:solidFill>
                <a:prstClr val="white"/>
              </a:solidFill>
              <a:latin typeface="orange juice" pitchFamily="2" charset="0"/>
              <a:ea typeface="造字工房文研（非商用）常规体" pitchFamily="50" charset="-122"/>
              <a:cs typeface="Times New Roman" panose="02020603050405020304" pitchFamily="18" charset="0"/>
            </a:endParaRPr>
          </a:p>
          <a:p>
            <a:pPr algn="ctr" defTabSz="1371600">
              <a:buClrTx/>
              <a:defRPr/>
            </a:pPr>
            <a:r>
              <a:rPr lang="en-US" altLang="zh-CN" sz="6600" dirty="0">
                <a:solidFill>
                  <a:schemeClr val="bg1"/>
                </a:solidFill>
                <a:effectLst>
                  <a:glow rad="101600">
                    <a:schemeClr val="accent5">
                      <a:lumMod val="50000"/>
                      <a:alpha val="60000"/>
                    </a:schemeClr>
                  </a:glow>
                </a:effectLst>
                <a:latin typeface="orange juice" pitchFamily="2" charset="0"/>
                <a:ea typeface="造字工房文研（非商用）常规体" pitchFamily="50" charset="-122"/>
                <a:cs typeface="Times New Roman" panose="02020603050405020304" pitchFamily="18" charset="0"/>
              </a:rPr>
              <a:t>BÓNG BAY</a:t>
            </a:r>
            <a:endParaRPr lang="zh-CN" altLang="en-US" sz="6600" kern="1200" dirty="0">
              <a:solidFill>
                <a:schemeClr val="bg1"/>
              </a:solidFill>
              <a:effectLst>
                <a:glow rad="101600">
                  <a:schemeClr val="accent5">
                    <a:lumMod val="50000"/>
                    <a:alpha val="60000"/>
                  </a:schemeClr>
                </a:glow>
              </a:effectLst>
              <a:latin typeface="orange juice" pitchFamily="2" charset="0"/>
              <a:ea typeface="造字工房文研（非商用）常规体" pitchFamily="50" charset="-122"/>
              <a:cs typeface="Times New Roman" panose="02020603050405020304" pitchFamily="18" charset="0"/>
            </a:endParaRPr>
          </a:p>
        </p:txBody>
      </p:sp>
      <p:grpSp>
        <p:nvGrpSpPr>
          <p:cNvPr id="62" name="A"/>
          <p:cNvGrpSpPr/>
          <p:nvPr/>
        </p:nvGrpSpPr>
        <p:grpSpPr>
          <a:xfrm>
            <a:off x="-1184984" y="9817634"/>
            <a:ext cx="3974910" cy="4006161"/>
            <a:chOff x="6219191" y="6603470"/>
            <a:chExt cx="2670774" cy="2670774"/>
          </a:xfrm>
        </p:grpSpPr>
        <p:pic>
          <p:nvPicPr>
            <p:cNvPr id="63" name="Picture 62" descr="A picture containing drawing&#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300726">
              <a:off x="6219191" y="6603470"/>
              <a:ext cx="2670774" cy="2670774"/>
            </a:xfrm>
            <a:prstGeom prst="rect">
              <a:avLst/>
            </a:prstGeom>
          </p:spPr>
        </p:pic>
        <p:sp>
          <p:nvSpPr>
            <p:cNvPr id="64" name="Rectangle 63"/>
            <p:cNvSpPr/>
            <p:nvPr/>
          </p:nvSpPr>
          <p:spPr>
            <a:xfrm>
              <a:off x="7430193" y="7075410"/>
              <a:ext cx="734778" cy="892552"/>
            </a:xfrm>
            <a:prstGeom prst="rect">
              <a:avLst/>
            </a:prstGeom>
            <a:noFill/>
          </p:spPr>
          <p:txBody>
            <a:bodyPr wrap="none" lIns="91440" tIns="45720" rIns="91440" bIns="45720">
              <a:spAutoFit/>
            </a:bodyPr>
            <a:lstStyle/>
            <a:p>
              <a:pPr algn="ctr"/>
              <a:r>
                <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rPr>
                <a:t>A</a:t>
              </a:r>
              <a:endPar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endParaRPr>
            </a:p>
          </p:txBody>
        </p:sp>
      </p:grpSp>
      <p:grpSp>
        <p:nvGrpSpPr>
          <p:cNvPr id="65" name="B"/>
          <p:cNvGrpSpPr/>
          <p:nvPr/>
        </p:nvGrpSpPr>
        <p:grpSpPr>
          <a:xfrm>
            <a:off x="2371349" y="10228933"/>
            <a:ext cx="3573683" cy="4101374"/>
            <a:chOff x="8068371" y="5639611"/>
            <a:chExt cx="2724012" cy="2724012"/>
          </a:xfrm>
        </p:grpSpPr>
        <p:pic>
          <p:nvPicPr>
            <p:cNvPr id="66" name="Picture 65" descr="A picture containing light&#10;&#10;Description automatically generated"/>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636442">
              <a:off x="8068371" y="5639611"/>
              <a:ext cx="2724012" cy="2724012"/>
            </a:xfrm>
            <a:prstGeom prst="rect">
              <a:avLst/>
            </a:prstGeom>
          </p:spPr>
        </p:pic>
        <p:sp>
          <p:nvSpPr>
            <p:cNvPr id="67" name="Rectangle 66"/>
            <p:cNvSpPr/>
            <p:nvPr/>
          </p:nvSpPr>
          <p:spPr>
            <a:xfrm>
              <a:off x="9114647" y="6045602"/>
              <a:ext cx="800575" cy="889210"/>
            </a:xfrm>
            <a:prstGeom prst="rect">
              <a:avLst/>
            </a:prstGeom>
            <a:noFill/>
          </p:spPr>
          <p:txBody>
            <a:bodyPr wrap="none" lIns="91440" tIns="45720" rIns="91440" bIns="45720">
              <a:spAutoFit/>
            </a:bodyPr>
            <a:lstStyle/>
            <a:p>
              <a:pPr algn="ctr"/>
              <a:r>
                <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rPr>
                <a:t>B</a:t>
              </a:r>
              <a:endPar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endParaRPr>
            </a:p>
          </p:txBody>
        </p:sp>
      </p:grpSp>
      <p:grpSp>
        <p:nvGrpSpPr>
          <p:cNvPr id="68" name="C"/>
          <p:cNvGrpSpPr/>
          <p:nvPr/>
        </p:nvGrpSpPr>
        <p:grpSpPr>
          <a:xfrm>
            <a:off x="5309796" y="10158500"/>
            <a:ext cx="3523752" cy="3988164"/>
            <a:chOff x="9664213" y="6394808"/>
            <a:chExt cx="2658776" cy="2658776"/>
          </a:xfrm>
        </p:grpSpPr>
        <p:pic>
          <p:nvPicPr>
            <p:cNvPr id="69" name="Picture 68" descr="A picture containing drawing, light&#10;&#10;Description automatically generated"/>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411622">
              <a:off x="9664213" y="6394808"/>
              <a:ext cx="2658776" cy="2658776"/>
            </a:xfrm>
            <a:prstGeom prst="rect">
              <a:avLst/>
            </a:prstGeom>
          </p:spPr>
        </p:pic>
        <p:sp>
          <p:nvSpPr>
            <p:cNvPr id="70" name="Rectangle 69"/>
            <p:cNvSpPr/>
            <p:nvPr/>
          </p:nvSpPr>
          <p:spPr>
            <a:xfrm>
              <a:off x="10690880" y="6858000"/>
              <a:ext cx="591694" cy="892552"/>
            </a:xfrm>
            <a:prstGeom prst="rect">
              <a:avLst/>
            </a:prstGeom>
            <a:noFill/>
          </p:spPr>
          <p:txBody>
            <a:bodyPr wrap="none" lIns="91440" tIns="45720" rIns="91440" bIns="45720">
              <a:spAutoFit/>
            </a:bodyPr>
            <a:lstStyle/>
            <a:p>
              <a:pPr algn="ctr"/>
              <a:r>
                <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rPr>
                <a:t>C</a:t>
              </a:r>
              <a:endPar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endParaRPr>
            </a:p>
          </p:txBody>
        </p:sp>
      </p:grpSp>
      <p:grpSp>
        <p:nvGrpSpPr>
          <p:cNvPr id="71" name="D"/>
          <p:cNvGrpSpPr/>
          <p:nvPr/>
        </p:nvGrpSpPr>
        <p:grpSpPr>
          <a:xfrm rot="20697415">
            <a:off x="8475926" y="9594585"/>
            <a:ext cx="3381921" cy="2921217"/>
            <a:chOff x="9659337" y="4088425"/>
            <a:chExt cx="2392647" cy="1947478"/>
          </a:xfrm>
        </p:grpSpPr>
        <p:pic>
          <p:nvPicPr>
            <p:cNvPr id="72" name="Picture 71" descr="A close up of a logo&#10;&#10;Description automatically generated"/>
            <p:cNvPicPr>
              <a:picLocks noChangeAspect="1"/>
            </p:cNvPicPr>
            <p:nvPr/>
          </p:nvPicPr>
          <p:blipFill rotWithShape="1">
            <a:blip r:embed="rId9">
              <a:extLst>
                <a:ext uri="{28A0092B-C50C-407E-A947-70E740481C1C}">
                  <a14:useLocalDpi xmlns:a14="http://schemas.microsoft.com/office/drawing/2010/main" val="0"/>
                </a:ext>
              </a:extLst>
            </a:blip>
            <a:srcRect r="14479" b="30391"/>
            <a:stretch>
              <a:fillRect/>
            </a:stretch>
          </p:blipFill>
          <p:spPr>
            <a:xfrm rot="2120245">
              <a:off x="9659337" y="4088425"/>
              <a:ext cx="2392647" cy="1947478"/>
            </a:xfrm>
            <a:prstGeom prst="rect">
              <a:avLst/>
            </a:prstGeom>
          </p:spPr>
        </p:pic>
        <p:sp>
          <p:nvSpPr>
            <p:cNvPr id="73" name="Rectangle 72"/>
            <p:cNvSpPr/>
            <p:nvPr/>
          </p:nvSpPr>
          <p:spPr>
            <a:xfrm>
              <a:off x="10575274" y="4721146"/>
              <a:ext cx="774815" cy="892552"/>
            </a:xfrm>
            <a:prstGeom prst="rect">
              <a:avLst/>
            </a:prstGeom>
            <a:noFill/>
          </p:spPr>
          <p:txBody>
            <a:bodyPr wrap="none" lIns="91440" tIns="45720" rIns="91440" bIns="45720">
              <a:spAutoFit/>
            </a:bodyPr>
            <a:lstStyle/>
            <a:p>
              <a:pPr algn="ctr"/>
              <a:r>
                <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rPr>
                <a:t>D</a:t>
              </a:r>
              <a:endPar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endParaRPr>
            </a:p>
          </p:txBody>
        </p:sp>
      </p:grpSp>
      <p:sp>
        <p:nvSpPr>
          <p:cNvPr id="74" name="Rectangle 73"/>
          <p:cNvSpPr/>
          <p:nvPr/>
        </p:nvSpPr>
        <p:spPr>
          <a:xfrm>
            <a:off x="3088351" y="2486979"/>
            <a:ext cx="11847621" cy="1615827"/>
          </a:xfrm>
          <a:prstGeom prst="rect">
            <a:avLst/>
          </a:prstGeom>
          <a:noFill/>
        </p:spPr>
        <p:txBody>
          <a:bodyPr wrap="square" lIns="137160" tIns="68580" rIns="137160" bIns="68580">
            <a:spAutoFit/>
          </a:bodyPr>
          <a:lstStyle/>
          <a:p>
            <a:pPr algn="ctr"/>
            <a:r>
              <a:rPr lang="vi-VN" sz="4200" dirty="0">
                <a:latin typeface="Times New Roman" panose="02020603050405020304" pitchFamily="18" charset="0"/>
                <a:cs typeface="Times New Roman" panose="02020603050405020304" pitchFamily="18" charset="0"/>
              </a:rPr>
              <a:t> </a:t>
            </a:r>
            <a:r>
              <a:rPr lang="vi-VN" sz="4800" b="1" dirty="0">
                <a:solidFill>
                  <a:srgbClr val="FF0000"/>
                </a:solidFill>
                <a:latin typeface="Times New Roman" panose="02020603050405020304" pitchFamily="18" charset="0"/>
                <a:cs typeface="Times New Roman" panose="02020603050405020304" pitchFamily="18" charset="0"/>
              </a:rPr>
              <a:t>Khi sử dụng một bài hát không rõ tên tác giả, em sẽ ghi nguồn như thế nào?</a:t>
            </a:r>
            <a:endParaRPr lang="en-US" sz="48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75" name="Rectangle 74"/>
          <p:cNvSpPr/>
          <p:nvPr/>
        </p:nvSpPr>
        <p:spPr>
          <a:xfrm>
            <a:off x="903530" y="4772831"/>
            <a:ext cx="5680895" cy="877163"/>
          </a:xfrm>
          <a:prstGeom prst="rect">
            <a:avLst/>
          </a:prstGeom>
          <a:noFill/>
        </p:spPr>
        <p:txBody>
          <a:bodyPr wrap="square" lIns="137160" tIns="68580" rIns="137160" bIns="68580">
            <a:spAutoFit/>
          </a:bodyPr>
          <a:lstStyle/>
          <a:p>
            <a:pPr algn="ctr"/>
            <a:r>
              <a:rPr lang="en-US" sz="4800" b="1" dirty="0">
                <a:ln w="0"/>
                <a:solidFill>
                  <a:srgbClr val="002060"/>
                </a:solidFill>
                <a:latin typeface="DPT Hotel Oriental" panose="02000500000000000000" pitchFamily="2" charset="0"/>
                <a:cs typeface="Times New Roman" panose="02020603050405020304" pitchFamily="18" charset="0"/>
              </a:rPr>
              <a:t>A</a:t>
            </a:r>
            <a:r>
              <a:rPr lang="en-US" sz="4800" b="1" dirty="0" smtClean="0">
                <a:ln w="0"/>
                <a:solidFill>
                  <a:srgbClr val="002060"/>
                </a:solidFill>
                <a:latin typeface="DPT Hotel Oriental" panose="02000500000000000000" pitchFamily="2" charset="0"/>
                <a:cs typeface="Times New Roman" panose="02020603050405020304" pitchFamily="18" charset="0"/>
              </a:rPr>
              <a:t>.</a:t>
            </a:r>
            <a:r>
              <a:rPr lang="vi-VN" sz="4800" dirty="0">
                <a:latin typeface="Times New Roman" panose="02020603050405020304" pitchFamily="18" charset="0"/>
                <a:cs typeface="Times New Roman" panose="02020603050405020304" pitchFamily="18" charset="0"/>
              </a:rPr>
              <a:t> Sưu tầm</a:t>
            </a:r>
            <a:r>
              <a:rPr lang="vi-VN" sz="4800" dirty="0" smtClean="0">
                <a:latin typeface="Times New Roman" panose="02020603050405020304" pitchFamily="18" charset="0"/>
                <a:cs typeface="Times New Roman" panose="02020603050405020304" pitchFamily="18" charset="0"/>
              </a:rPr>
              <a:t>.</a:t>
            </a:r>
            <a:endParaRPr lang="en-US" sz="4800" dirty="0">
              <a:ln w="0"/>
              <a:effectLst>
                <a:outerShdw blurRad="38100" dist="19050" dir="2700000" algn="tl" rotWithShape="0">
                  <a:schemeClr val="dk1">
                    <a:alpha val="40000"/>
                  </a:schemeClr>
                </a:outerShdw>
              </a:effectLst>
              <a:latin typeface="DPT Hotel Oriental" panose="02000500000000000000" pitchFamily="2" charset="0"/>
              <a:cs typeface="Times New Roman" panose="02020603050405020304" pitchFamily="18" charset="0"/>
            </a:endParaRPr>
          </a:p>
        </p:txBody>
      </p:sp>
      <p:sp>
        <p:nvSpPr>
          <p:cNvPr id="76" name="Rectangle 75"/>
          <p:cNvSpPr/>
          <p:nvPr/>
        </p:nvSpPr>
        <p:spPr>
          <a:xfrm>
            <a:off x="9166576" y="4650673"/>
            <a:ext cx="6127014" cy="877163"/>
          </a:xfrm>
          <a:prstGeom prst="rect">
            <a:avLst/>
          </a:prstGeom>
          <a:noFill/>
        </p:spPr>
        <p:txBody>
          <a:bodyPr wrap="square" lIns="137160" tIns="68580" rIns="137160" bIns="68580">
            <a:spAutoFit/>
          </a:bodyPr>
          <a:lstStyle/>
          <a:p>
            <a:pPr algn="ctr"/>
            <a:r>
              <a:rPr lang="en-US" sz="4800" b="1" dirty="0">
                <a:ln w="0"/>
                <a:solidFill>
                  <a:srgbClr val="002060"/>
                </a:solidFill>
                <a:latin typeface="DPT Hotel Oriental" panose="02000500000000000000" pitchFamily="2" charset="0"/>
                <a:cs typeface="Times New Roman" panose="02020603050405020304" pitchFamily="18" charset="0"/>
              </a:rPr>
              <a:t>B. </a:t>
            </a:r>
            <a:r>
              <a:rPr lang="en-US" sz="4800" dirty="0" err="1">
                <a:latin typeface="Times New Roman" panose="02020603050405020304" pitchFamily="18" charset="0"/>
                <a:cs typeface="Times New Roman" panose="02020603050405020304" pitchFamily="18" charset="0"/>
              </a:rPr>
              <a:t>Tác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giả</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Không</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rõ</a:t>
            </a:r>
            <a:r>
              <a:rPr lang="en-US" sz="4800" dirty="0">
                <a:latin typeface="Times New Roman" panose="02020603050405020304" pitchFamily="18" charset="0"/>
                <a:cs typeface="Times New Roman" panose="02020603050405020304" pitchFamily="18" charset="0"/>
              </a:rPr>
              <a:t>.</a:t>
            </a:r>
            <a:endParaRPr lang="en-US" sz="4800" dirty="0">
              <a:ln w="0"/>
              <a:effectLst>
                <a:outerShdw blurRad="38100" dist="19050" dir="2700000" algn="tl" rotWithShape="0">
                  <a:schemeClr val="dk1">
                    <a:alpha val="40000"/>
                  </a:schemeClr>
                </a:outerShdw>
              </a:effectLst>
              <a:latin typeface="DPT Hotel Oriental" panose="02000500000000000000" pitchFamily="2" charset="0"/>
              <a:cs typeface="Times New Roman" panose="02020603050405020304" pitchFamily="18" charset="0"/>
            </a:endParaRPr>
          </a:p>
        </p:txBody>
      </p:sp>
      <p:sp>
        <p:nvSpPr>
          <p:cNvPr id="77" name="Rectangle 76"/>
          <p:cNvSpPr/>
          <p:nvPr/>
        </p:nvSpPr>
        <p:spPr>
          <a:xfrm>
            <a:off x="1926220" y="6044673"/>
            <a:ext cx="7391501" cy="877163"/>
          </a:xfrm>
          <a:prstGeom prst="rect">
            <a:avLst/>
          </a:prstGeom>
          <a:noFill/>
        </p:spPr>
        <p:txBody>
          <a:bodyPr wrap="square" lIns="137160" tIns="68580" rIns="137160" bIns="68580">
            <a:spAutoFit/>
          </a:bodyPr>
          <a:lstStyle/>
          <a:p>
            <a:r>
              <a:rPr lang="en-US" sz="4800" b="1" dirty="0" smtClean="0">
                <a:ln w="0"/>
                <a:solidFill>
                  <a:srgbClr val="002060"/>
                </a:solidFill>
                <a:latin typeface="DPT Hotel Oriental" panose="02000500000000000000" pitchFamily="2" charset="0"/>
                <a:cs typeface="Times New Roman" panose="02020603050405020304" pitchFamily="18" charset="0"/>
              </a:rPr>
              <a:t> C</a:t>
            </a:r>
            <a:r>
              <a:rPr lang="en-US" sz="4800" b="1" dirty="0">
                <a:ln w="0"/>
                <a:solidFill>
                  <a:srgbClr val="002060"/>
                </a:solidFill>
                <a:latin typeface="DPT Hotel Oriental" panose="02000500000000000000" pitchFamily="2" charset="0"/>
                <a:cs typeface="Times New Roman" panose="02020603050405020304" pitchFamily="18" charset="0"/>
              </a:rPr>
              <a:t>. </a:t>
            </a:r>
            <a:r>
              <a:rPr lang="pt-BR" sz="4800" dirty="0">
                <a:latin typeface="Times New Roman" panose="02020603050405020304" pitchFamily="18" charset="0"/>
                <a:cs typeface="Times New Roman" panose="02020603050405020304" pitchFamily="18" charset="0"/>
              </a:rPr>
              <a:t>Người sưu tầm: Tên em.</a:t>
            </a:r>
            <a:endParaRPr lang="en-US" sz="4800" dirty="0">
              <a:ln w="0"/>
              <a:solidFill>
                <a:srgbClr val="002060"/>
              </a:solidFill>
              <a:latin typeface="DPT Hotel Oriental" panose="02000500000000000000" pitchFamily="2" charset="0"/>
              <a:cs typeface="Times New Roman" panose="02020603050405020304" pitchFamily="18" charset="0"/>
            </a:endParaRPr>
          </a:p>
        </p:txBody>
      </p:sp>
      <p:sp>
        <p:nvSpPr>
          <p:cNvPr id="78" name="Rectangle 77"/>
          <p:cNvSpPr/>
          <p:nvPr/>
        </p:nvSpPr>
        <p:spPr>
          <a:xfrm>
            <a:off x="9317721" y="6097738"/>
            <a:ext cx="5883518" cy="877163"/>
          </a:xfrm>
          <a:prstGeom prst="rect">
            <a:avLst/>
          </a:prstGeom>
          <a:noFill/>
        </p:spPr>
        <p:txBody>
          <a:bodyPr wrap="square" lIns="137160" tIns="68580" rIns="137160" bIns="68580">
            <a:spAutoFit/>
          </a:bodyPr>
          <a:lstStyle/>
          <a:p>
            <a:r>
              <a:rPr lang="en-US" sz="4800" b="1" dirty="0">
                <a:ln w="0"/>
                <a:solidFill>
                  <a:srgbClr val="002060"/>
                </a:solidFill>
                <a:latin typeface="DPT Hotel Oriental" panose="02000500000000000000" pitchFamily="2" charset="0"/>
                <a:cs typeface="Times New Roman" panose="02020603050405020304" pitchFamily="18" charset="0"/>
              </a:rPr>
              <a:t>D. </a:t>
            </a:r>
            <a:r>
              <a:rPr lang="en-US" sz="4800" dirty="0" err="1">
                <a:latin typeface="Times New Roman" panose="02020603050405020304" pitchFamily="18" charset="0"/>
                <a:cs typeface="Times New Roman" panose="02020603050405020304" pitchFamily="18" charset="0"/>
              </a:rPr>
              <a:t>Không</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ghi</a:t>
            </a:r>
            <a:r>
              <a:rPr lang="en-US" sz="4800" dirty="0">
                <a:latin typeface="Times New Roman" panose="02020603050405020304" pitchFamily="18" charset="0"/>
                <a:cs typeface="Times New Roman" panose="02020603050405020304" pitchFamily="18" charset="0"/>
              </a:rPr>
              <a:t> </a:t>
            </a:r>
            <a:r>
              <a:rPr lang="en-US" sz="4800" dirty="0" err="1" smtClean="0">
                <a:latin typeface="Times New Roman" panose="02020603050405020304" pitchFamily="18" charset="0"/>
                <a:cs typeface="Times New Roman" panose="02020603050405020304" pitchFamily="18" charset="0"/>
              </a:rPr>
              <a:t>nguồn</a:t>
            </a:r>
            <a:endParaRPr lang="en-US" sz="4800" dirty="0">
              <a:ln w="0"/>
              <a:effectLst>
                <a:outerShdw blurRad="38100" dist="19050" dir="2700000" algn="tl" rotWithShape="0">
                  <a:schemeClr val="dk1">
                    <a:alpha val="40000"/>
                  </a:schemeClr>
                </a:outerShdw>
              </a:effectLst>
              <a:latin typeface="DPT Hotel Oriental" panose="02000500000000000000" pitchFamily="2" charset="0"/>
              <a:cs typeface="Times New Roman" panose="02020603050405020304" pitchFamily="18" charset="0"/>
            </a:endParaRPr>
          </a:p>
        </p:txBody>
      </p:sp>
      <p:pic>
        <p:nvPicPr>
          <p:cNvPr id="79" name="Picture 78" descr="A close up of a logo&#10;&#10;Description automatically generated"/>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5024468" y="518402"/>
            <a:ext cx="3263532" cy="5131592"/>
          </a:xfrm>
          <a:prstGeom prst="rect">
            <a:avLst/>
          </a:prstGeom>
        </p:spPr>
      </p:pic>
      <p:pic>
        <p:nvPicPr>
          <p:cNvPr id="80" name="Picture 79" descr="A picture containing sitting, tree&#10;&#10;Description automatically generated">
            <a:hlinkClick r:id="" action="ppaction://hlinkshowjump?jump=nextslide"/>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769706" y="8276001"/>
            <a:ext cx="2416671" cy="2416671"/>
          </a:xfrm>
          <a:prstGeom prst="rect">
            <a:avLst/>
          </a:prstGeom>
        </p:spPr>
      </p:pic>
      <p:sp>
        <p:nvSpPr>
          <p:cNvPr id="81" name="Rectangle: Rounded Corners 80"/>
          <p:cNvSpPr/>
          <p:nvPr/>
        </p:nvSpPr>
        <p:spPr>
          <a:xfrm>
            <a:off x="12318018" y="7419829"/>
            <a:ext cx="2236763" cy="1806248"/>
          </a:xfrm>
          <a:prstGeom prst="roundRect">
            <a:avLst>
              <a:gd name="adj" fmla="val 703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endParaRPr lang="en-US" sz="2700" kern="1200">
              <a:solidFill>
                <a:prstClr val="white"/>
              </a:solidFill>
              <a:latin typeface="Calibri" panose="020F0502020204030204"/>
            </a:endParaRPr>
          </a:p>
        </p:txBody>
      </p:sp>
      <p:sp>
        <p:nvSpPr>
          <p:cNvPr id="82" name="5"/>
          <p:cNvSpPr/>
          <p:nvPr/>
        </p:nvSpPr>
        <p:spPr>
          <a:xfrm>
            <a:off x="12592624" y="7485680"/>
            <a:ext cx="1755803" cy="1755803"/>
          </a:xfrm>
          <a:prstGeom prst="ellipse">
            <a:avLst/>
          </a:prstGeom>
          <a:solidFill>
            <a:srgbClr val="E9ED64"/>
          </a:solidFill>
          <a:ln w="114300">
            <a:solidFill>
              <a:srgbClr val="ED6370"/>
            </a:solidFill>
          </a:ln>
          <a:effectLst/>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4200" b="1" kern="1200" dirty="0">
                <a:solidFill>
                  <a:srgbClr val="111224"/>
                </a:solidFill>
                <a:latin typeface="#9Slide03 SVNFjalla One" panose="02000506040000020004" pitchFamily="2" charset="0"/>
              </a:rPr>
              <a:t>HẾT GIỜ</a:t>
            </a:r>
            <a:endParaRPr lang="en-US" sz="4200" b="1" kern="1200" dirty="0">
              <a:solidFill>
                <a:srgbClr val="111224"/>
              </a:solidFill>
              <a:latin typeface="#9Slide03 SVNFjalla One" panose="02000506040000020004" pitchFamily="2" charset="0"/>
            </a:endParaRPr>
          </a:p>
        </p:txBody>
      </p:sp>
      <p:sp>
        <p:nvSpPr>
          <p:cNvPr id="83" name="5"/>
          <p:cNvSpPr/>
          <p:nvPr/>
        </p:nvSpPr>
        <p:spPr>
          <a:xfrm>
            <a:off x="12592624" y="7485680"/>
            <a:ext cx="1755803" cy="1755803"/>
          </a:xfrm>
          <a:prstGeom prst="ellipse">
            <a:avLst/>
          </a:prstGeom>
          <a:solidFill>
            <a:srgbClr val="E9ED64"/>
          </a:solidFill>
          <a:ln w="114300">
            <a:solidFill>
              <a:srgbClr val="ED6370"/>
            </a:solidFill>
          </a:ln>
          <a:effectLst/>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6600" kern="1200" dirty="0">
                <a:solidFill>
                  <a:srgbClr val="111224"/>
                </a:solidFill>
                <a:latin typeface="#9Slide03 SVNFjalla One" panose="02000506040000020004" pitchFamily="2" charset="0"/>
              </a:rPr>
              <a:t>1</a:t>
            </a:r>
            <a:endParaRPr lang="en-US" sz="6600" kern="1200" dirty="0">
              <a:solidFill>
                <a:srgbClr val="111224"/>
              </a:solidFill>
              <a:latin typeface="#9Slide03 SVNFjalla One" panose="02000506040000020004" pitchFamily="2" charset="0"/>
            </a:endParaRPr>
          </a:p>
        </p:txBody>
      </p:sp>
      <p:sp>
        <p:nvSpPr>
          <p:cNvPr id="84" name="5"/>
          <p:cNvSpPr/>
          <p:nvPr/>
        </p:nvSpPr>
        <p:spPr>
          <a:xfrm>
            <a:off x="12592624" y="7485680"/>
            <a:ext cx="1755803" cy="1755803"/>
          </a:xfrm>
          <a:prstGeom prst="ellipse">
            <a:avLst/>
          </a:prstGeom>
          <a:solidFill>
            <a:srgbClr val="E9ED64"/>
          </a:solidFill>
          <a:ln w="114300">
            <a:solidFill>
              <a:srgbClr val="ED6370"/>
            </a:solidFill>
          </a:ln>
          <a:effectLst/>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6600" kern="1200" dirty="0">
                <a:solidFill>
                  <a:srgbClr val="111224"/>
                </a:solidFill>
                <a:latin typeface="#9Slide03 SVNFjalla One" panose="02000506040000020004" pitchFamily="2" charset="0"/>
              </a:rPr>
              <a:t>2</a:t>
            </a:r>
            <a:endParaRPr lang="en-US" sz="6600" kern="1200" dirty="0">
              <a:solidFill>
                <a:srgbClr val="111224"/>
              </a:solidFill>
              <a:latin typeface="#9Slide03 SVNFjalla One" panose="02000506040000020004" pitchFamily="2" charset="0"/>
            </a:endParaRPr>
          </a:p>
        </p:txBody>
      </p:sp>
      <p:sp>
        <p:nvSpPr>
          <p:cNvPr id="85" name="5"/>
          <p:cNvSpPr/>
          <p:nvPr/>
        </p:nvSpPr>
        <p:spPr>
          <a:xfrm>
            <a:off x="12592625" y="7485680"/>
            <a:ext cx="1755803" cy="1755803"/>
          </a:xfrm>
          <a:prstGeom prst="ellipse">
            <a:avLst/>
          </a:prstGeom>
          <a:solidFill>
            <a:srgbClr val="E9ED64"/>
          </a:solidFill>
          <a:ln w="114300">
            <a:solidFill>
              <a:srgbClr val="ED6370"/>
            </a:solidFill>
          </a:ln>
          <a:effectLst/>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6600" kern="1200" dirty="0">
                <a:solidFill>
                  <a:srgbClr val="111224"/>
                </a:solidFill>
                <a:latin typeface="#9Slide03 SVNFjalla One" panose="02000506040000020004" pitchFamily="2" charset="0"/>
              </a:rPr>
              <a:t>3</a:t>
            </a:r>
            <a:endParaRPr lang="en-US" sz="6600" kern="1200" dirty="0">
              <a:solidFill>
                <a:srgbClr val="111224"/>
              </a:solidFill>
              <a:latin typeface="#9Slide03 SVNFjalla One" panose="02000506040000020004" pitchFamily="2" charset="0"/>
            </a:endParaRPr>
          </a:p>
        </p:txBody>
      </p:sp>
      <p:sp>
        <p:nvSpPr>
          <p:cNvPr id="86" name="5"/>
          <p:cNvSpPr/>
          <p:nvPr/>
        </p:nvSpPr>
        <p:spPr>
          <a:xfrm>
            <a:off x="12592625" y="7485680"/>
            <a:ext cx="1755803" cy="1755803"/>
          </a:xfrm>
          <a:prstGeom prst="ellipse">
            <a:avLst/>
          </a:prstGeom>
          <a:solidFill>
            <a:srgbClr val="E9ED64"/>
          </a:solidFill>
          <a:ln w="114300">
            <a:solidFill>
              <a:srgbClr val="ED6370"/>
            </a:solidFill>
          </a:ln>
          <a:effectLst/>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6600" kern="1200" dirty="0">
                <a:solidFill>
                  <a:srgbClr val="111224"/>
                </a:solidFill>
                <a:latin typeface="#9Slide03 SVNFjalla One" panose="02000506040000020004" pitchFamily="2" charset="0"/>
              </a:rPr>
              <a:t>4</a:t>
            </a:r>
            <a:endParaRPr lang="en-US" sz="6600" kern="1200" dirty="0">
              <a:solidFill>
                <a:srgbClr val="111224"/>
              </a:solidFill>
              <a:latin typeface="#9Slide03 SVNFjalla One" panose="02000506040000020004" pitchFamily="2" charset="0"/>
            </a:endParaRPr>
          </a:p>
        </p:txBody>
      </p:sp>
      <p:sp>
        <p:nvSpPr>
          <p:cNvPr id="87" name="5"/>
          <p:cNvSpPr/>
          <p:nvPr/>
        </p:nvSpPr>
        <p:spPr>
          <a:xfrm>
            <a:off x="12592625" y="7485680"/>
            <a:ext cx="1755803" cy="1755803"/>
          </a:xfrm>
          <a:prstGeom prst="ellipse">
            <a:avLst/>
          </a:prstGeom>
          <a:solidFill>
            <a:srgbClr val="E9ED64"/>
          </a:solidFill>
          <a:ln w="114300">
            <a:solidFill>
              <a:srgbClr val="ED6370"/>
            </a:solidFill>
          </a:ln>
          <a:effectLst/>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6600" kern="1200" dirty="0">
                <a:solidFill>
                  <a:srgbClr val="111224"/>
                </a:solidFill>
                <a:latin typeface="#9Slide03 SVNFjalla One" panose="02000506040000020004" pitchFamily="2" charset="0"/>
              </a:rPr>
              <a:t>5</a:t>
            </a:r>
            <a:endParaRPr lang="en-US" sz="6600" kern="1200" dirty="0">
              <a:solidFill>
                <a:srgbClr val="111224"/>
              </a:solidFill>
              <a:latin typeface="#9Slide03 SVNFjalla One" panose="02000506040000020004" pitchFamily="2" charset="0"/>
            </a:endParaRPr>
          </a:p>
        </p:txBody>
      </p:sp>
      <p:sp>
        <p:nvSpPr>
          <p:cNvPr id="88" name="start"/>
          <p:cNvSpPr/>
          <p:nvPr/>
        </p:nvSpPr>
        <p:spPr>
          <a:xfrm>
            <a:off x="12507350" y="9261691"/>
            <a:ext cx="2113798" cy="801929"/>
          </a:xfrm>
          <a:prstGeom prst="roundRect">
            <a:avLst>
              <a:gd name="adj" fmla="val 50000"/>
            </a:avLst>
          </a:prstGeom>
          <a:solidFill>
            <a:srgbClr val="ED6370"/>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3600" kern="1200" dirty="0">
                <a:solidFill>
                  <a:prstClr val="white"/>
                </a:solidFill>
                <a:latin typeface="#9Slide03 SFU Helvetica Condens" panose="00000400000000000000" pitchFamily="2" charset="0"/>
              </a:rPr>
              <a:t>Start</a:t>
            </a:r>
            <a:endParaRPr lang="en-US" sz="3600" kern="1200" dirty="0">
              <a:solidFill>
                <a:prstClr val="white"/>
              </a:solidFill>
              <a:latin typeface="#9Slide03 SFU Helvetica Condens" panose="000004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100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1000" fill="hold"/>
                                        <p:tgtEl>
                                          <p:spTgt spid="74"/>
                                        </p:tgtEl>
                                        <p:attrNameLst>
                                          <p:attrName>ppt_x</p:attrName>
                                        </p:attrNameLst>
                                      </p:cBhvr>
                                      <p:tavLst>
                                        <p:tav tm="0">
                                          <p:val>
                                            <p:strVal val="0-#ppt_w/2"/>
                                          </p:val>
                                        </p:tav>
                                        <p:tav tm="100000">
                                          <p:val>
                                            <p:strVal val="#ppt_x"/>
                                          </p:val>
                                        </p:tav>
                                      </p:tavLst>
                                    </p:anim>
                                    <p:anim calcmode="lin" valueType="num">
                                      <p:cBhvr additive="base">
                                        <p:cTn id="8" dur="1000" fill="hold"/>
                                        <p:tgtEl>
                                          <p:spTgt spid="74"/>
                                        </p:tgtEl>
                                        <p:attrNameLst>
                                          <p:attrName>ppt_y</p:attrName>
                                        </p:attrNameLst>
                                      </p:cBhvr>
                                      <p:tavLst>
                                        <p:tav tm="0">
                                          <p:val>
                                            <p:strVal val="#ppt_y"/>
                                          </p:val>
                                        </p:tav>
                                        <p:tav tm="100000">
                                          <p:val>
                                            <p:strVal val="#ppt_y"/>
                                          </p:val>
                                        </p:tav>
                                      </p:tavLst>
                                    </p:anim>
                                  </p:childTnLst>
                                  <p:subTnLst>
                                    <p:audio>
                                      <p:cMediaNode vol="13000">
                                        <p:cTn display="0" masterRel="sameClick">
                                          <p:stCondLst>
                                            <p:cond evt="begin" delay="0">
                                              <p:tn val="5"/>
                                            </p:cond>
                                          </p:stCondLst>
                                          <p:endCondLst>
                                            <p:cond evt="onStopAudio" delay="0">
                                              <p:tgtEl>
                                                <p:sldTgt/>
                                              </p:tgtEl>
                                            </p:cond>
                                          </p:endCondLst>
                                        </p:cTn>
                                        <p:tgtEl>
                                          <p:sndTgt r:embed="rId12" name="5c755235ab958.wav"/>
                                        </p:tgtEl>
                                      </p:cMediaNode>
                                    </p:audio>
                                  </p:subTnLst>
                                </p:cTn>
                              </p:par>
                              <p:par>
                                <p:cTn id="9" presetID="41" presetClass="entr" presetSubtype="0" fill="hold" grpId="0" nodeType="withEffect">
                                  <p:stCondLst>
                                    <p:cond delay="1250"/>
                                  </p:stCondLst>
                                  <p:iterate type="lt">
                                    <p:tmPct val="10000"/>
                                  </p:iterate>
                                  <p:childTnLst>
                                    <p:set>
                                      <p:cBhvr>
                                        <p:cTn id="10" dur="1" fill="hold">
                                          <p:stCondLst>
                                            <p:cond delay="0"/>
                                          </p:stCondLst>
                                        </p:cTn>
                                        <p:tgtEl>
                                          <p:spTgt spid="75"/>
                                        </p:tgtEl>
                                        <p:attrNameLst>
                                          <p:attrName>style.visibility</p:attrName>
                                        </p:attrNameLst>
                                      </p:cBhvr>
                                      <p:to>
                                        <p:strVal val="visible"/>
                                      </p:to>
                                    </p:set>
                                    <p:anim calcmode="lin" valueType="num">
                                      <p:cBhvr>
                                        <p:cTn id="11" dur="1000" fill="hold"/>
                                        <p:tgtEl>
                                          <p:spTgt spid="75"/>
                                        </p:tgtEl>
                                        <p:attrNameLst>
                                          <p:attrName>ppt_x</p:attrName>
                                        </p:attrNameLst>
                                      </p:cBhvr>
                                      <p:tavLst>
                                        <p:tav tm="0">
                                          <p:val>
                                            <p:strVal val="#ppt_x"/>
                                          </p:val>
                                        </p:tav>
                                        <p:tav tm="50000">
                                          <p:val>
                                            <p:strVal val="#ppt_x+.1"/>
                                          </p:val>
                                        </p:tav>
                                        <p:tav tm="100000">
                                          <p:val>
                                            <p:strVal val="#ppt_x"/>
                                          </p:val>
                                        </p:tav>
                                      </p:tavLst>
                                    </p:anim>
                                    <p:anim calcmode="lin" valueType="num">
                                      <p:cBhvr>
                                        <p:cTn id="12" dur="1000" fill="hold"/>
                                        <p:tgtEl>
                                          <p:spTgt spid="75"/>
                                        </p:tgtEl>
                                        <p:attrNameLst>
                                          <p:attrName>ppt_y</p:attrName>
                                        </p:attrNameLst>
                                      </p:cBhvr>
                                      <p:tavLst>
                                        <p:tav tm="0">
                                          <p:val>
                                            <p:strVal val="#ppt_y"/>
                                          </p:val>
                                        </p:tav>
                                        <p:tav tm="100000">
                                          <p:val>
                                            <p:strVal val="#ppt_y"/>
                                          </p:val>
                                        </p:tav>
                                      </p:tavLst>
                                    </p:anim>
                                    <p:anim calcmode="lin" valueType="num">
                                      <p:cBhvr>
                                        <p:cTn id="13" dur="1000" fill="hold"/>
                                        <p:tgtEl>
                                          <p:spTgt spid="75"/>
                                        </p:tgtEl>
                                        <p:attrNameLst>
                                          <p:attrName>ppt_h</p:attrName>
                                        </p:attrNameLst>
                                      </p:cBhvr>
                                      <p:tavLst>
                                        <p:tav tm="0">
                                          <p:val>
                                            <p:strVal val="#ppt_h/10"/>
                                          </p:val>
                                        </p:tav>
                                        <p:tav tm="50000">
                                          <p:val>
                                            <p:strVal val="#ppt_h+.01"/>
                                          </p:val>
                                        </p:tav>
                                        <p:tav tm="100000">
                                          <p:val>
                                            <p:strVal val="#ppt_h"/>
                                          </p:val>
                                        </p:tav>
                                      </p:tavLst>
                                    </p:anim>
                                    <p:anim calcmode="lin" valueType="num">
                                      <p:cBhvr>
                                        <p:cTn id="14" dur="1000" fill="hold"/>
                                        <p:tgtEl>
                                          <p:spTgt spid="75"/>
                                        </p:tgtEl>
                                        <p:attrNameLst>
                                          <p:attrName>ppt_w</p:attrName>
                                        </p:attrNameLst>
                                      </p:cBhvr>
                                      <p:tavLst>
                                        <p:tav tm="0">
                                          <p:val>
                                            <p:strVal val="#ppt_w/10"/>
                                          </p:val>
                                        </p:tav>
                                        <p:tav tm="50000">
                                          <p:val>
                                            <p:strVal val="#ppt_w+.01"/>
                                          </p:val>
                                        </p:tav>
                                        <p:tav tm="100000">
                                          <p:val>
                                            <p:strVal val="#ppt_w"/>
                                          </p:val>
                                        </p:tav>
                                      </p:tavLst>
                                    </p:anim>
                                    <p:animEffect transition="in" filter="fade">
                                      <p:cBhvr>
                                        <p:cTn id="15" dur="1000" tmFilter="0,0; .5, 1; 1, 1"/>
                                        <p:tgtEl>
                                          <p:spTgt spid="75"/>
                                        </p:tgtEl>
                                      </p:cBhvr>
                                    </p:animEffect>
                                  </p:childTnLst>
                                </p:cTn>
                              </p:par>
                              <p:par>
                                <p:cTn id="16" presetID="41" presetClass="entr" presetSubtype="0" fill="hold" grpId="0" nodeType="withEffect">
                                  <p:stCondLst>
                                    <p:cond delay="1500"/>
                                  </p:stCondLst>
                                  <p:iterate type="lt">
                                    <p:tmPct val="10000"/>
                                  </p:iterate>
                                  <p:childTnLst>
                                    <p:set>
                                      <p:cBhvr>
                                        <p:cTn id="17" dur="1" fill="hold">
                                          <p:stCondLst>
                                            <p:cond delay="0"/>
                                          </p:stCondLst>
                                        </p:cTn>
                                        <p:tgtEl>
                                          <p:spTgt spid="76"/>
                                        </p:tgtEl>
                                        <p:attrNameLst>
                                          <p:attrName>style.visibility</p:attrName>
                                        </p:attrNameLst>
                                      </p:cBhvr>
                                      <p:to>
                                        <p:strVal val="visible"/>
                                      </p:to>
                                    </p:set>
                                    <p:anim calcmode="lin" valueType="num">
                                      <p:cBhvr>
                                        <p:cTn id="18" dur="1000" fill="hold"/>
                                        <p:tgtEl>
                                          <p:spTgt spid="76"/>
                                        </p:tgtEl>
                                        <p:attrNameLst>
                                          <p:attrName>ppt_x</p:attrName>
                                        </p:attrNameLst>
                                      </p:cBhvr>
                                      <p:tavLst>
                                        <p:tav tm="0">
                                          <p:val>
                                            <p:strVal val="#ppt_x"/>
                                          </p:val>
                                        </p:tav>
                                        <p:tav tm="50000">
                                          <p:val>
                                            <p:strVal val="#ppt_x+.1"/>
                                          </p:val>
                                        </p:tav>
                                        <p:tav tm="100000">
                                          <p:val>
                                            <p:strVal val="#ppt_x"/>
                                          </p:val>
                                        </p:tav>
                                      </p:tavLst>
                                    </p:anim>
                                    <p:anim calcmode="lin" valueType="num">
                                      <p:cBhvr>
                                        <p:cTn id="19" dur="1000" fill="hold"/>
                                        <p:tgtEl>
                                          <p:spTgt spid="76"/>
                                        </p:tgtEl>
                                        <p:attrNameLst>
                                          <p:attrName>ppt_y</p:attrName>
                                        </p:attrNameLst>
                                      </p:cBhvr>
                                      <p:tavLst>
                                        <p:tav tm="0">
                                          <p:val>
                                            <p:strVal val="#ppt_y"/>
                                          </p:val>
                                        </p:tav>
                                        <p:tav tm="100000">
                                          <p:val>
                                            <p:strVal val="#ppt_y"/>
                                          </p:val>
                                        </p:tav>
                                      </p:tavLst>
                                    </p:anim>
                                    <p:anim calcmode="lin" valueType="num">
                                      <p:cBhvr>
                                        <p:cTn id="20" dur="1000" fill="hold"/>
                                        <p:tgtEl>
                                          <p:spTgt spid="76"/>
                                        </p:tgtEl>
                                        <p:attrNameLst>
                                          <p:attrName>ppt_h</p:attrName>
                                        </p:attrNameLst>
                                      </p:cBhvr>
                                      <p:tavLst>
                                        <p:tav tm="0">
                                          <p:val>
                                            <p:strVal val="#ppt_h/10"/>
                                          </p:val>
                                        </p:tav>
                                        <p:tav tm="50000">
                                          <p:val>
                                            <p:strVal val="#ppt_h+.01"/>
                                          </p:val>
                                        </p:tav>
                                        <p:tav tm="100000">
                                          <p:val>
                                            <p:strVal val="#ppt_h"/>
                                          </p:val>
                                        </p:tav>
                                      </p:tavLst>
                                    </p:anim>
                                    <p:anim calcmode="lin" valueType="num">
                                      <p:cBhvr>
                                        <p:cTn id="21" dur="1000" fill="hold"/>
                                        <p:tgtEl>
                                          <p:spTgt spid="76"/>
                                        </p:tgtEl>
                                        <p:attrNameLst>
                                          <p:attrName>ppt_w</p:attrName>
                                        </p:attrNameLst>
                                      </p:cBhvr>
                                      <p:tavLst>
                                        <p:tav tm="0">
                                          <p:val>
                                            <p:strVal val="#ppt_w/10"/>
                                          </p:val>
                                        </p:tav>
                                        <p:tav tm="50000">
                                          <p:val>
                                            <p:strVal val="#ppt_w+.01"/>
                                          </p:val>
                                        </p:tav>
                                        <p:tav tm="100000">
                                          <p:val>
                                            <p:strVal val="#ppt_w"/>
                                          </p:val>
                                        </p:tav>
                                      </p:tavLst>
                                    </p:anim>
                                    <p:animEffect transition="in" filter="fade">
                                      <p:cBhvr>
                                        <p:cTn id="22" dur="1000" tmFilter="0,0; .5, 1; 1, 1"/>
                                        <p:tgtEl>
                                          <p:spTgt spid="76"/>
                                        </p:tgtEl>
                                      </p:cBhvr>
                                    </p:animEffect>
                                  </p:childTnLst>
                                </p:cTn>
                              </p:par>
                              <p:par>
                                <p:cTn id="23" presetID="41" presetClass="entr" presetSubtype="0" fill="hold" grpId="0" nodeType="withEffect">
                                  <p:stCondLst>
                                    <p:cond delay="1750"/>
                                  </p:stCondLst>
                                  <p:iterate type="lt">
                                    <p:tmPct val="10000"/>
                                  </p:iterate>
                                  <p:childTnLst>
                                    <p:set>
                                      <p:cBhvr>
                                        <p:cTn id="24" dur="1" fill="hold">
                                          <p:stCondLst>
                                            <p:cond delay="0"/>
                                          </p:stCondLst>
                                        </p:cTn>
                                        <p:tgtEl>
                                          <p:spTgt spid="77"/>
                                        </p:tgtEl>
                                        <p:attrNameLst>
                                          <p:attrName>style.visibility</p:attrName>
                                        </p:attrNameLst>
                                      </p:cBhvr>
                                      <p:to>
                                        <p:strVal val="visible"/>
                                      </p:to>
                                    </p:set>
                                    <p:anim calcmode="lin" valueType="num">
                                      <p:cBhvr>
                                        <p:cTn id="25" dur="1000" fill="hold"/>
                                        <p:tgtEl>
                                          <p:spTgt spid="77"/>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77"/>
                                        </p:tgtEl>
                                        <p:attrNameLst>
                                          <p:attrName>ppt_y</p:attrName>
                                        </p:attrNameLst>
                                      </p:cBhvr>
                                      <p:tavLst>
                                        <p:tav tm="0">
                                          <p:val>
                                            <p:strVal val="#ppt_y"/>
                                          </p:val>
                                        </p:tav>
                                        <p:tav tm="100000">
                                          <p:val>
                                            <p:strVal val="#ppt_y"/>
                                          </p:val>
                                        </p:tav>
                                      </p:tavLst>
                                    </p:anim>
                                    <p:anim calcmode="lin" valueType="num">
                                      <p:cBhvr>
                                        <p:cTn id="27" dur="1000" fill="hold"/>
                                        <p:tgtEl>
                                          <p:spTgt spid="77"/>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77"/>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77"/>
                                        </p:tgtEl>
                                      </p:cBhvr>
                                    </p:animEffect>
                                  </p:childTnLst>
                                </p:cTn>
                              </p:par>
                              <p:par>
                                <p:cTn id="30" presetID="41" presetClass="entr" presetSubtype="0" fill="hold" grpId="0" nodeType="withEffect">
                                  <p:stCondLst>
                                    <p:cond delay="2000"/>
                                  </p:stCondLst>
                                  <p:iterate type="lt">
                                    <p:tmPct val="10000"/>
                                  </p:iterate>
                                  <p:childTnLst>
                                    <p:set>
                                      <p:cBhvr>
                                        <p:cTn id="31" dur="1" fill="hold">
                                          <p:stCondLst>
                                            <p:cond delay="0"/>
                                          </p:stCondLst>
                                        </p:cTn>
                                        <p:tgtEl>
                                          <p:spTgt spid="78"/>
                                        </p:tgtEl>
                                        <p:attrNameLst>
                                          <p:attrName>style.visibility</p:attrName>
                                        </p:attrNameLst>
                                      </p:cBhvr>
                                      <p:to>
                                        <p:strVal val="visible"/>
                                      </p:to>
                                    </p:set>
                                    <p:anim calcmode="lin" valueType="num">
                                      <p:cBhvr>
                                        <p:cTn id="32" dur="1000" fill="hold"/>
                                        <p:tgtEl>
                                          <p:spTgt spid="78"/>
                                        </p:tgtEl>
                                        <p:attrNameLst>
                                          <p:attrName>ppt_x</p:attrName>
                                        </p:attrNameLst>
                                      </p:cBhvr>
                                      <p:tavLst>
                                        <p:tav tm="0">
                                          <p:val>
                                            <p:strVal val="#ppt_x"/>
                                          </p:val>
                                        </p:tav>
                                        <p:tav tm="50000">
                                          <p:val>
                                            <p:strVal val="#ppt_x+.1"/>
                                          </p:val>
                                        </p:tav>
                                        <p:tav tm="100000">
                                          <p:val>
                                            <p:strVal val="#ppt_x"/>
                                          </p:val>
                                        </p:tav>
                                      </p:tavLst>
                                    </p:anim>
                                    <p:anim calcmode="lin" valueType="num">
                                      <p:cBhvr>
                                        <p:cTn id="33" dur="1000" fill="hold"/>
                                        <p:tgtEl>
                                          <p:spTgt spid="78"/>
                                        </p:tgtEl>
                                        <p:attrNameLst>
                                          <p:attrName>ppt_y</p:attrName>
                                        </p:attrNameLst>
                                      </p:cBhvr>
                                      <p:tavLst>
                                        <p:tav tm="0">
                                          <p:val>
                                            <p:strVal val="#ppt_y"/>
                                          </p:val>
                                        </p:tav>
                                        <p:tav tm="100000">
                                          <p:val>
                                            <p:strVal val="#ppt_y"/>
                                          </p:val>
                                        </p:tav>
                                      </p:tavLst>
                                    </p:anim>
                                    <p:anim calcmode="lin" valueType="num">
                                      <p:cBhvr>
                                        <p:cTn id="34" dur="1000" fill="hold"/>
                                        <p:tgtEl>
                                          <p:spTgt spid="78"/>
                                        </p:tgtEl>
                                        <p:attrNameLst>
                                          <p:attrName>ppt_h</p:attrName>
                                        </p:attrNameLst>
                                      </p:cBhvr>
                                      <p:tavLst>
                                        <p:tav tm="0">
                                          <p:val>
                                            <p:strVal val="#ppt_h/10"/>
                                          </p:val>
                                        </p:tav>
                                        <p:tav tm="50000">
                                          <p:val>
                                            <p:strVal val="#ppt_h+.01"/>
                                          </p:val>
                                        </p:tav>
                                        <p:tav tm="100000">
                                          <p:val>
                                            <p:strVal val="#ppt_h"/>
                                          </p:val>
                                        </p:tav>
                                      </p:tavLst>
                                    </p:anim>
                                    <p:anim calcmode="lin" valueType="num">
                                      <p:cBhvr>
                                        <p:cTn id="35" dur="1000" fill="hold"/>
                                        <p:tgtEl>
                                          <p:spTgt spid="78"/>
                                        </p:tgtEl>
                                        <p:attrNameLst>
                                          <p:attrName>ppt_w</p:attrName>
                                        </p:attrNameLst>
                                      </p:cBhvr>
                                      <p:tavLst>
                                        <p:tav tm="0">
                                          <p:val>
                                            <p:strVal val="#ppt_w/10"/>
                                          </p:val>
                                        </p:tav>
                                        <p:tav tm="50000">
                                          <p:val>
                                            <p:strVal val="#ppt_w+.01"/>
                                          </p:val>
                                        </p:tav>
                                        <p:tav tm="100000">
                                          <p:val>
                                            <p:strVal val="#ppt_w"/>
                                          </p:val>
                                        </p:tav>
                                      </p:tavLst>
                                    </p:anim>
                                    <p:animEffect transition="in" filter="fade">
                                      <p:cBhvr>
                                        <p:cTn id="36" dur="1000" tmFilter="0,0; .5, 1; 1, 1"/>
                                        <p:tgtEl>
                                          <p:spTgt spid="78"/>
                                        </p:tgtEl>
                                      </p:cBhvr>
                                    </p:animEffect>
                                  </p:childTnLst>
                                </p:cTn>
                              </p:par>
                              <p:par>
                                <p:cTn id="37" presetID="64" presetClass="path" presetSubtype="0" accel="50000" decel="50000" fill="hold" nodeType="withEffect">
                                  <p:stCondLst>
                                    <p:cond delay="2500"/>
                                  </p:stCondLst>
                                  <p:childTnLst>
                                    <p:animMotion origin="layout" path="M -3.75E-6 0 L -3.75E-6 -0.25 " pathEditMode="relative" rAng="0" ptsTypes="AA">
                                      <p:cBhvr>
                                        <p:cTn id="38" dur="1250" fill="hold"/>
                                        <p:tgtEl>
                                          <p:spTgt spid="65"/>
                                        </p:tgtEl>
                                        <p:attrNameLst>
                                          <p:attrName>ppt_x</p:attrName>
                                          <p:attrName>ppt_y</p:attrName>
                                        </p:attrNameLst>
                                      </p:cBhvr>
                                      <p:rCtr x="0" y="-12500"/>
                                    </p:animMotion>
                                  </p:childTnLst>
                                </p:cTn>
                              </p:par>
                              <p:par>
                                <p:cTn id="39" presetID="64" presetClass="path" presetSubtype="0" accel="50000" decel="50000" fill="hold" nodeType="withEffect">
                                  <p:stCondLst>
                                    <p:cond delay="2750"/>
                                  </p:stCondLst>
                                  <p:childTnLst>
                                    <p:animMotion origin="layout" path="M 1.25E-6 0 L 1.25E-6 -0.25 " pathEditMode="relative" rAng="0" ptsTypes="AA">
                                      <p:cBhvr>
                                        <p:cTn id="40" dur="1250" fill="hold"/>
                                        <p:tgtEl>
                                          <p:spTgt spid="68"/>
                                        </p:tgtEl>
                                        <p:attrNameLst>
                                          <p:attrName>ppt_x</p:attrName>
                                          <p:attrName>ppt_y</p:attrName>
                                        </p:attrNameLst>
                                      </p:cBhvr>
                                      <p:rCtr x="0" y="-12500"/>
                                    </p:animMotion>
                                  </p:childTnLst>
                                </p:cTn>
                              </p:par>
                              <p:par>
                                <p:cTn id="41" presetID="64" presetClass="path" presetSubtype="0" accel="50000" decel="50000" fill="hold" nodeType="withEffect">
                                  <p:stCondLst>
                                    <p:cond delay="3200"/>
                                  </p:stCondLst>
                                  <p:childTnLst>
                                    <p:animMotion origin="layout" path="M 6.25E-7 2.96296E-6 L 6.25E-7 -0.25 " pathEditMode="relative" rAng="0" ptsTypes="AA">
                                      <p:cBhvr>
                                        <p:cTn id="42" dur="1250" fill="hold"/>
                                        <p:tgtEl>
                                          <p:spTgt spid="71"/>
                                        </p:tgtEl>
                                        <p:attrNameLst>
                                          <p:attrName>ppt_x</p:attrName>
                                          <p:attrName>ppt_y</p:attrName>
                                        </p:attrNameLst>
                                      </p:cBhvr>
                                      <p:rCtr x="0" y="-12500"/>
                                    </p:animMotion>
                                  </p:childTnLst>
                                </p:cTn>
                              </p:par>
                              <p:par>
                                <p:cTn id="43" presetID="64" presetClass="path" presetSubtype="0" accel="50000" decel="50000" fill="hold" nodeType="withEffect">
                                  <p:stCondLst>
                                    <p:cond delay="3500"/>
                                  </p:stCondLst>
                                  <p:childTnLst>
                                    <p:animMotion origin="layout" path="M -2.08333E-7 -4.07407E-6 L -2.08333E-7 -0.25 " pathEditMode="relative" rAng="0" ptsTypes="AA">
                                      <p:cBhvr>
                                        <p:cTn id="44" dur="1250" fill="hold"/>
                                        <p:tgtEl>
                                          <p:spTgt spid="62"/>
                                        </p:tgtEl>
                                        <p:attrNameLst>
                                          <p:attrName>ppt_x</p:attrName>
                                          <p:attrName>ppt_y</p:attrName>
                                        </p:attrNameLst>
                                      </p:cBhvr>
                                      <p:rCtr x="0" y="-12500"/>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65"/>
                    </p:tgtEl>
                  </p:cond>
                </p:stCondLst>
                <p:endSync evt="end" delay="0">
                  <p:rtn val="all"/>
                </p:endSync>
                <p:childTnLst>
                  <p:par>
                    <p:cTn id="46" fill="hold">
                      <p:stCondLst>
                        <p:cond delay="0"/>
                      </p:stCondLst>
                      <p:childTnLst>
                        <p:par>
                          <p:cTn id="47" fill="hold">
                            <p:stCondLst>
                              <p:cond delay="0"/>
                            </p:stCondLst>
                            <p:childTnLst>
                              <p:par>
                                <p:cTn id="48" presetID="23" presetClass="exit" presetSubtype="32" fill="hold" nodeType="clickEffect">
                                  <p:stCondLst>
                                    <p:cond delay="0"/>
                                  </p:stCondLst>
                                  <p:childTnLst>
                                    <p:anim calcmode="lin" valueType="num">
                                      <p:cBhvr>
                                        <p:cTn id="49" dur="500"/>
                                        <p:tgtEl>
                                          <p:spTgt spid="65"/>
                                        </p:tgtEl>
                                        <p:attrNameLst>
                                          <p:attrName>ppt_w</p:attrName>
                                        </p:attrNameLst>
                                      </p:cBhvr>
                                      <p:tavLst>
                                        <p:tav tm="0">
                                          <p:val>
                                            <p:strVal val="ppt_w"/>
                                          </p:val>
                                        </p:tav>
                                        <p:tav tm="100000">
                                          <p:val>
                                            <p:fltVal val="0"/>
                                          </p:val>
                                        </p:tav>
                                      </p:tavLst>
                                    </p:anim>
                                    <p:anim calcmode="lin" valueType="num">
                                      <p:cBhvr>
                                        <p:cTn id="50" dur="500"/>
                                        <p:tgtEl>
                                          <p:spTgt spid="65"/>
                                        </p:tgtEl>
                                        <p:attrNameLst>
                                          <p:attrName>ppt_h</p:attrName>
                                        </p:attrNameLst>
                                      </p:cBhvr>
                                      <p:tavLst>
                                        <p:tav tm="0">
                                          <p:val>
                                            <p:strVal val="ppt_h"/>
                                          </p:val>
                                        </p:tav>
                                        <p:tav tm="100000">
                                          <p:val>
                                            <p:fltVal val="0"/>
                                          </p:val>
                                        </p:tav>
                                      </p:tavLst>
                                    </p:anim>
                                    <p:set>
                                      <p:cBhvr>
                                        <p:cTn id="51" dur="1" fill="hold">
                                          <p:stCondLst>
                                            <p:cond delay="499"/>
                                          </p:stCondLst>
                                        </p:cTn>
                                        <p:tgtEl>
                                          <p:spTgt spid="65"/>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13" name="5a31405ccd2aa.wav"/>
                                        </p:tgtEl>
                                      </p:cMediaNode>
                                    </p:audio>
                                  </p:subTnLst>
                                </p:cTn>
                              </p:par>
                            </p:childTnLst>
                          </p:cTn>
                        </p:par>
                      </p:childTnLst>
                    </p:cTn>
                  </p:par>
                </p:childTnLst>
              </p:cTn>
              <p:nextCondLst>
                <p:cond evt="onClick" delay="0">
                  <p:tgtEl>
                    <p:spTgt spid="65"/>
                  </p:tgtEl>
                </p:cond>
              </p:nextCondLst>
            </p:seq>
            <p:seq concurrent="1" nextAc="seek">
              <p:cTn id="52" restart="whenNotActive" fill="hold" evtFilter="cancelBubble" nodeType="interactiveSeq">
                <p:stCondLst>
                  <p:cond evt="onClick" delay="0">
                    <p:tgtEl>
                      <p:spTgt spid="68"/>
                    </p:tgtEl>
                  </p:cond>
                </p:stCondLst>
                <p:endSync evt="end" delay="0">
                  <p:rtn val="all"/>
                </p:endSync>
                <p:childTnLst>
                  <p:par>
                    <p:cTn id="53" fill="hold">
                      <p:stCondLst>
                        <p:cond delay="0"/>
                      </p:stCondLst>
                      <p:childTnLst>
                        <p:par>
                          <p:cTn id="54" fill="hold">
                            <p:stCondLst>
                              <p:cond delay="0"/>
                            </p:stCondLst>
                            <p:childTnLst>
                              <p:par>
                                <p:cTn id="55" presetID="23" presetClass="exit" presetSubtype="32" fill="hold" nodeType="clickEffect">
                                  <p:stCondLst>
                                    <p:cond delay="0"/>
                                  </p:stCondLst>
                                  <p:childTnLst>
                                    <p:anim calcmode="lin" valueType="num">
                                      <p:cBhvr>
                                        <p:cTn id="56" dur="500"/>
                                        <p:tgtEl>
                                          <p:spTgt spid="68"/>
                                        </p:tgtEl>
                                        <p:attrNameLst>
                                          <p:attrName>ppt_w</p:attrName>
                                        </p:attrNameLst>
                                      </p:cBhvr>
                                      <p:tavLst>
                                        <p:tav tm="0">
                                          <p:val>
                                            <p:strVal val="ppt_w"/>
                                          </p:val>
                                        </p:tav>
                                        <p:tav tm="100000">
                                          <p:val>
                                            <p:fltVal val="0"/>
                                          </p:val>
                                        </p:tav>
                                      </p:tavLst>
                                    </p:anim>
                                    <p:anim calcmode="lin" valueType="num">
                                      <p:cBhvr>
                                        <p:cTn id="57" dur="500"/>
                                        <p:tgtEl>
                                          <p:spTgt spid="68"/>
                                        </p:tgtEl>
                                        <p:attrNameLst>
                                          <p:attrName>ppt_h</p:attrName>
                                        </p:attrNameLst>
                                      </p:cBhvr>
                                      <p:tavLst>
                                        <p:tav tm="0">
                                          <p:val>
                                            <p:strVal val="ppt_h"/>
                                          </p:val>
                                        </p:tav>
                                        <p:tav tm="100000">
                                          <p:val>
                                            <p:fltVal val="0"/>
                                          </p:val>
                                        </p:tav>
                                      </p:tavLst>
                                    </p:anim>
                                    <p:set>
                                      <p:cBhvr>
                                        <p:cTn id="58" dur="1" fill="hold">
                                          <p:stCondLst>
                                            <p:cond delay="499"/>
                                          </p:stCondLst>
                                        </p:cTn>
                                        <p:tgtEl>
                                          <p:spTgt spid="68"/>
                                        </p:tgtEl>
                                        <p:attrNameLst>
                                          <p:attrName>style.visibility</p:attrName>
                                        </p:attrNameLst>
                                      </p:cBhvr>
                                      <p:to>
                                        <p:strVal val="hidden"/>
                                      </p:to>
                                    </p:set>
                                  </p:childTnLst>
                                  <p:subTnLst>
                                    <p:audio>
                                      <p:cMediaNode>
                                        <p:cTn display="0" masterRel="sameClick">
                                          <p:stCondLst>
                                            <p:cond evt="begin" delay="0">
                                              <p:tn val="55"/>
                                            </p:cond>
                                          </p:stCondLst>
                                          <p:endCondLst>
                                            <p:cond evt="onStopAudio" delay="0">
                                              <p:tgtEl>
                                                <p:sldTgt/>
                                              </p:tgtEl>
                                            </p:cond>
                                          </p:endCondLst>
                                        </p:cTn>
                                        <p:tgtEl>
                                          <p:sndTgt r:embed="rId13" name="5a31405ccd2aa.wav"/>
                                        </p:tgtEl>
                                      </p:cMediaNode>
                                    </p:audio>
                                  </p:subTnLst>
                                </p:cTn>
                              </p:par>
                            </p:childTnLst>
                          </p:cTn>
                        </p:par>
                      </p:childTnLst>
                    </p:cTn>
                  </p:par>
                </p:childTnLst>
              </p:cTn>
              <p:nextCondLst>
                <p:cond evt="onClick" delay="0">
                  <p:tgtEl>
                    <p:spTgt spid="68"/>
                  </p:tgtEl>
                </p:cond>
              </p:nextCondLst>
            </p:seq>
            <p:seq concurrent="1" nextAc="seek">
              <p:cTn id="59" restart="whenNotActive" fill="hold" evtFilter="cancelBubble" nodeType="interactiveSeq">
                <p:stCondLst>
                  <p:cond evt="onClick" delay="0">
                    <p:tgtEl>
                      <p:spTgt spid="71"/>
                    </p:tgtEl>
                  </p:cond>
                </p:stCondLst>
                <p:endSync evt="end" delay="0">
                  <p:rtn val="all"/>
                </p:endSync>
                <p:childTnLst>
                  <p:par>
                    <p:cTn id="60" fill="hold">
                      <p:stCondLst>
                        <p:cond delay="0"/>
                      </p:stCondLst>
                      <p:childTnLst>
                        <p:par>
                          <p:cTn id="61" fill="hold">
                            <p:stCondLst>
                              <p:cond delay="0"/>
                            </p:stCondLst>
                            <p:childTnLst>
                              <p:par>
                                <p:cTn id="62" presetID="23" presetClass="exit" presetSubtype="32" fill="hold" nodeType="clickEffect">
                                  <p:stCondLst>
                                    <p:cond delay="0"/>
                                  </p:stCondLst>
                                  <p:childTnLst>
                                    <p:anim calcmode="lin" valueType="num">
                                      <p:cBhvr>
                                        <p:cTn id="63" dur="500"/>
                                        <p:tgtEl>
                                          <p:spTgt spid="71"/>
                                        </p:tgtEl>
                                        <p:attrNameLst>
                                          <p:attrName>ppt_w</p:attrName>
                                        </p:attrNameLst>
                                      </p:cBhvr>
                                      <p:tavLst>
                                        <p:tav tm="0">
                                          <p:val>
                                            <p:strVal val="ppt_w"/>
                                          </p:val>
                                        </p:tav>
                                        <p:tav tm="100000">
                                          <p:val>
                                            <p:fltVal val="0"/>
                                          </p:val>
                                        </p:tav>
                                      </p:tavLst>
                                    </p:anim>
                                    <p:anim calcmode="lin" valueType="num">
                                      <p:cBhvr>
                                        <p:cTn id="64" dur="500"/>
                                        <p:tgtEl>
                                          <p:spTgt spid="71"/>
                                        </p:tgtEl>
                                        <p:attrNameLst>
                                          <p:attrName>ppt_h</p:attrName>
                                        </p:attrNameLst>
                                      </p:cBhvr>
                                      <p:tavLst>
                                        <p:tav tm="0">
                                          <p:val>
                                            <p:strVal val="ppt_h"/>
                                          </p:val>
                                        </p:tav>
                                        <p:tav tm="100000">
                                          <p:val>
                                            <p:fltVal val="0"/>
                                          </p:val>
                                        </p:tav>
                                      </p:tavLst>
                                    </p:anim>
                                    <p:set>
                                      <p:cBhvr>
                                        <p:cTn id="65" dur="1" fill="hold">
                                          <p:stCondLst>
                                            <p:cond delay="499"/>
                                          </p:stCondLst>
                                        </p:cTn>
                                        <p:tgtEl>
                                          <p:spTgt spid="71"/>
                                        </p:tgtEl>
                                        <p:attrNameLst>
                                          <p:attrName>style.visibility</p:attrName>
                                        </p:attrNameLst>
                                      </p:cBhvr>
                                      <p:to>
                                        <p:strVal val="hidden"/>
                                      </p:to>
                                    </p:set>
                                  </p:childTnLst>
                                  <p:subTnLst>
                                    <p:audio>
                                      <p:cMediaNode>
                                        <p:cTn display="0" masterRel="sameClick">
                                          <p:stCondLst>
                                            <p:cond evt="begin" delay="0">
                                              <p:tn val="62"/>
                                            </p:cond>
                                          </p:stCondLst>
                                          <p:endCondLst>
                                            <p:cond evt="onStopAudio" delay="0">
                                              <p:tgtEl>
                                                <p:sldTgt/>
                                              </p:tgtEl>
                                            </p:cond>
                                          </p:endCondLst>
                                        </p:cTn>
                                        <p:tgtEl>
                                          <p:sndTgt r:embed="rId13" name="5a31405ccd2aa.wav"/>
                                        </p:tgtEl>
                                      </p:cMediaNode>
                                    </p:audio>
                                  </p:subTnLst>
                                </p:cTn>
                              </p:par>
                            </p:childTnLst>
                          </p:cTn>
                        </p:par>
                      </p:childTnLst>
                    </p:cTn>
                  </p:par>
                </p:childTnLst>
              </p:cTn>
              <p:nextCondLst>
                <p:cond evt="onClick" delay="0">
                  <p:tgtEl>
                    <p:spTgt spid="71"/>
                  </p:tgtEl>
                </p:cond>
              </p:nextCondLst>
            </p:seq>
            <p:seq concurrent="1" nextAc="seek">
              <p:cTn id="66" restart="whenNotActive" fill="hold" evtFilter="cancelBubble" nodeType="interactiveSeq">
                <p:stCondLst>
                  <p:cond evt="onClick" delay="0">
                    <p:tgtEl>
                      <p:spTgt spid="62"/>
                    </p:tgtEl>
                  </p:cond>
                </p:stCondLst>
                <p:endSync evt="end" delay="0">
                  <p:rtn val="all"/>
                </p:endSync>
                <p:childTnLst>
                  <p:par>
                    <p:cTn id="67" fill="hold">
                      <p:stCondLst>
                        <p:cond delay="0"/>
                      </p:stCondLst>
                      <p:childTnLst>
                        <p:par>
                          <p:cTn id="68" fill="hold">
                            <p:stCondLst>
                              <p:cond delay="0"/>
                            </p:stCondLst>
                            <p:childTnLst>
                              <p:par>
                                <p:cTn id="69" presetID="0" presetClass="path" presetSubtype="0" accel="50000" decel="50000" fill="hold" nodeType="clickEffect">
                                  <p:stCondLst>
                                    <p:cond delay="0"/>
                                  </p:stCondLst>
                                  <p:childTnLst>
                                    <p:animMotion origin="layout" path="M -2.08333E-7 -0.25 L -2.08333E-7 -0.24953 C 0.00365 -0.25509 0.0069 -0.2618 0.01094 -0.2662 C 0.0138 -0.26967 0.01745 -0.26944 0.02031 -0.27314 C 0.02552 -0.27963 0.03034 -0.28796 0.03594 -0.29305 C 0.03958 -0.29652 0.04336 -0.29884 0.04688 -0.30324 C 0.05065 -0.30787 0.05404 -0.31458 0.05781 -0.31967 C 0.06471 -0.32939 0.07396 -0.33564 0.07813 -0.35324 C 0.08021 -0.3618 0.08268 -0.37037 0.08438 -0.37986 C 0.08633 -0.39143 0.08776 -0.40393 0.08906 -0.41643 C 0.08984 -0.42384 0.08997 -0.43194 0.09063 -0.43981 C 0.09102 -0.44652 0.09167 -0.45301 0.09219 -0.45972 C 0.09167 -0.47199 0.0918 -0.48426 0.09063 -0.49606 C 0.0901 -0.50023 0.08828 -0.50277 0.0875 -0.50625 C 0.08672 -0.50949 0.08659 -0.51319 0.08594 -0.51643 C 0.08464 -0.52129 0.08008 -0.53657 0.07813 -0.54282 C 0.07656 -0.54745 0.07487 -0.55162 0.07344 -0.55601 C 0.07227 -0.55926 0.07148 -0.56296 0.07031 -0.5662 C 0.06654 -0.57592 0.0655 -0.57638 0.06094 -0.58287 C 0.0599 -0.58611 0.05898 -0.58981 0.05781 -0.59305 C 0.053 -0.60393 0.04831 -0.61018 0.04531 -0.62291 C 0.04401 -0.62824 0.04336 -0.63402 0.04219 -0.63935 C 0.04023 -0.64768 0.03789 -0.65486 0.03594 -0.6625 C 0.03359 -0.67176 0.03112 -0.68287 0.02969 -0.69259 C 0.02891 -0.69699 0.02865 -0.70162 0.02813 -0.70625 C 0.0276 -0.70949 0.02695 -0.7125 0.02656 -0.71597 C 0.02539 -0.72361 0.02448 -0.73171 0.02344 -0.73912 C 0.02292 -0.74814 0.02161 -0.75694 0.02188 -0.7662 C 0.02214 -0.78078 0.02474 -0.80162 0.02813 -0.81574 C 0.02943 -0.82152 0.03099 -0.82708 0.03281 -0.8324 C 0.03568 -0.84166 0.03802 -0.85277 0.04219 -0.85902 C 0.04427 -0.8625 0.04648 -0.86527 0.04844 -0.86898 C 0.05026 -0.87314 0.05117 -0.8787 0.05313 -0.8824 C 0.05846 -0.89328 0.06432 -0.90301 0.07031 -0.91273 C 0.0724 -0.91597 0.07435 -0.91967 0.07656 -0.92245 C 0.0832 -0.93171 0.08971 -0.94143 0.09688 -0.94907 C 0.1 -0.95231 0.10313 -0.95555 0.10625 -0.95926 C 0.1099 -0.96342 0.11328 -0.96898 0.11719 -0.97222 C 0.12057 -0.97569 0.12448 -0.97638 0.12813 -0.97893 C 0.13177 -0.98194 0.13529 -0.98611 0.13906 -0.98958 C 0.15495 -1.00231 0.15482 -0.99282 0.17344 -1.03217 C 0.17604 -1.03819 0.17839 -1.04398 0.18125 -1.0493 C 0.18372 -1.05393 0.18659 -1.05717 0.18906 -1.0625 C 0.19466 -1.07453 0.20104 -1.09745 0.20313 -1.11226 C 0.20417 -1.12013 0.20508 -1.12801 0.20625 -1.13541 C 0.2082 -1.14907 0.2125 -1.17523 0.2125 -1.175 C 0.21146 -1.19768 0.21107 -1.2199 0.20938 -1.24189 C 0.20872 -1.24861 0.203 -1.25763 0.20156 -1.26203 C 0.17891 -1.32407 0.21107 -1.2449 0.1875 -1.2949 C 0.17943 -1.31226 0.19063 -1.31388 0.17031 -1.32847 C 0.16875 -1.32963 0.16706 -1.33009 0.16563 -1.33194 C 0.15911 -1.33958 0.15573 -1.34629 0.15 -1.35509 C 0.14844 -1.35717 0.14688 -1.35972 0.14531 -1.3618 C 0.14271 -1.36412 0.13984 -1.36527 0.1375 -1.36828 C 0.13516 -1.37083 0.13333 -1.375 0.13125 -1.37847 C 0.12695 -1.38472 0.12513 -1.38541 0.12188 -1.39513 C 0.11888 -1.40347 0.11628 -1.41527 0.11406 -1.425 C 0.11198 -1.44583 0.1125 -1.43588 0.1125 -1.45509 " pathEditMode="relative" rAng="0" ptsTypes="AAAAAAAAAAAAAAAAAAAAAAAAAAAAAAAAAAAAAAAAAAAAAAAAAAAAAAAAAA">
                                      <p:cBhvr>
                                        <p:cTn id="70" dur="1250" fill="hold"/>
                                        <p:tgtEl>
                                          <p:spTgt spid="62"/>
                                        </p:tgtEl>
                                        <p:attrNameLst>
                                          <p:attrName>ppt_x</p:attrName>
                                          <p:attrName>ppt_y</p:attrName>
                                        </p:attrNameLst>
                                      </p:cBhvr>
                                      <p:rCtr x="10625" y="-60231"/>
                                    </p:animMotion>
                                  </p:childTnLst>
                                  <p:subTnLst>
                                    <p:audio>
                                      <p:cMediaNode>
                                        <p:cTn display="0" masterRel="sameClick">
                                          <p:stCondLst>
                                            <p:cond evt="begin" delay="0">
                                              <p:tn val="69"/>
                                            </p:cond>
                                          </p:stCondLst>
                                          <p:endCondLst>
                                            <p:cond evt="onStopAudio" delay="0">
                                              <p:tgtEl>
                                                <p:sldTgt/>
                                              </p:tgtEl>
                                            </p:cond>
                                          </p:endCondLst>
                                        </p:cTn>
                                        <p:tgtEl>
                                          <p:sndTgt r:embed="rId14" name="Am-thanh-tra-loi-dung-www_yeualo_com.wav"/>
                                        </p:tgtEl>
                                      </p:cMediaNode>
                                    </p:audio>
                                  </p:subTnLst>
                                </p:cTn>
                              </p:par>
                            </p:childTnLst>
                          </p:cTn>
                        </p:par>
                        <p:par>
                          <p:cTn id="71" fill="hold">
                            <p:stCondLst>
                              <p:cond delay="1500"/>
                            </p:stCondLst>
                            <p:childTnLst>
                              <p:par>
                                <p:cTn id="72" presetID="1" presetClass="emph" presetSubtype="2" fill="hold" nodeType="afterEffect">
                                  <p:stCondLst>
                                    <p:cond delay="0"/>
                                  </p:stCondLst>
                                  <p:childTnLst>
                                    <p:animClr clrSpc="rgb" dir="cw">
                                      <p:cBhvr>
                                        <p:cTn id="73" dur="1000" fill="hold"/>
                                        <p:tgtEl>
                                          <p:spTgt spid="75"/>
                                        </p:tgtEl>
                                        <p:attrNameLst>
                                          <p:attrName>fillcolor</p:attrName>
                                        </p:attrNameLst>
                                      </p:cBhvr>
                                      <p:to>
                                        <a:schemeClr val="accent2"/>
                                      </p:to>
                                    </p:animClr>
                                    <p:set>
                                      <p:cBhvr>
                                        <p:cTn id="74" dur="1000" fill="hold"/>
                                        <p:tgtEl>
                                          <p:spTgt spid="75"/>
                                        </p:tgtEl>
                                        <p:attrNameLst>
                                          <p:attrName>fill.type</p:attrName>
                                        </p:attrNameLst>
                                      </p:cBhvr>
                                      <p:to>
                                        <p:strVal val="solid"/>
                                      </p:to>
                                    </p:set>
                                    <p:set>
                                      <p:cBhvr>
                                        <p:cTn id="75" dur="1000" fill="hold"/>
                                        <p:tgtEl>
                                          <p:spTgt spid="75"/>
                                        </p:tgtEl>
                                        <p:attrNameLst>
                                          <p:attrName>fill.on</p:attrName>
                                        </p:attrNameLst>
                                      </p:cBhvr>
                                      <p:to>
                                        <p:strVal val="true"/>
                                      </p:to>
                                    </p:set>
                                  </p:childTnLst>
                                </p:cTn>
                              </p:par>
                            </p:childTnLst>
                          </p:cTn>
                        </p:par>
                      </p:childTnLst>
                    </p:cTn>
                  </p:par>
                </p:childTnLst>
              </p:cTn>
              <p:nextCondLst>
                <p:cond evt="onClick" delay="0">
                  <p:tgtEl>
                    <p:spTgt spid="62"/>
                  </p:tgtEl>
                </p:cond>
              </p:nextCondLst>
            </p:seq>
            <p:seq concurrent="1" nextAc="seek">
              <p:cTn id="76" restart="whenNotActive" fill="hold" evtFilter="cancelBubble" nodeType="interactiveSeq">
                <p:stCondLst>
                  <p:cond evt="onClick" delay="0">
                    <p:tgtEl>
                      <p:spTgt spid="88"/>
                    </p:tgtEl>
                  </p:cond>
                </p:stCondLst>
                <p:endSync evt="end" delay="0">
                  <p:rtn val="all"/>
                </p:endSync>
                <p:childTnLst>
                  <p:par>
                    <p:cTn id="77" fill="hold">
                      <p:stCondLst>
                        <p:cond delay="0"/>
                      </p:stCondLst>
                      <p:childTnLst>
                        <p:par>
                          <p:cTn id="78" fill="hold">
                            <p:stCondLst>
                              <p:cond delay="0"/>
                            </p:stCondLst>
                            <p:childTnLst>
                              <p:par>
                                <p:cTn id="79" presetID="23" presetClass="entr" presetSubtype="16" fill="hold" grpId="0" nodeType="clickEffect">
                                  <p:stCondLst>
                                    <p:cond delay="0"/>
                                  </p:stCondLst>
                                  <p:childTnLst>
                                    <p:set>
                                      <p:cBhvr>
                                        <p:cTn id="80" dur="1" fill="hold">
                                          <p:stCondLst>
                                            <p:cond delay="0"/>
                                          </p:stCondLst>
                                        </p:cTn>
                                        <p:tgtEl>
                                          <p:spTgt spid="87"/>
                                        </p:tgtEl>
                                        <p:attrNameLst>
                                          <p:attrName>style.visibility</p:attrName>
                                        </p:attrNameLst>
                                      </p:cBhvr>
                                      <p:to>
                                        <p:strVal val="visible"/>
                                      </p:to>
                                    </p:set>
                                    <p:anim calcmode="lin" valueType="num">
                                      <p:cBhvr>
                                        <p:cTn id="81" dur="500" fill="hold"/>
                                        <p:tgtEl>
                                          <p:spTgt spid="87"/>
                                        </p:tgtEl>
                                        <p:attrNameLst>
                                          <p:attrName>ppt_w</p:attrName>
                                        </p:attrNameLst>
                                      </p:cBhvr>
                                      <p:tavLst>
                                        <p:tav tm="0">
                                          <p:val>
                                            <p:fltVal val="0"/>
                                          </p:val>
                                        </p:tav>
                                        <p:tav tm="100000">
                                          <p:val>
                                            <p:strVal val="#ppt_w"/>
                                          </p:val>
                                        </p:tav>
                                      </p:tavLst>
                                    </p:anim>
                                    <p:anim calcmode="lin" valueType="num">
                                      <p:cBhvr>
                                        <p:cTn id="82" dur="500" fill="hold"/>
                                        <p:tgtEl>
                                          <p:spTgt spid="8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9"/>
                                            </p:cond>
                                          </p:stCondLst>
                                          <p:endCondLst>
                                            <p:cond evt="onStopAudio" delay="0">
                                              <p:tgtEl>
                                                <p:sldTgt/>
                                              </p:tgtEl>
                                            </p:cond>
                                          </p:endCondLst>
                                        </p:cTn>
                                        <p:tgtEl>
                                          <p:sndTgt r:embed="rId15" name="Đồng hồ đếm ngược 5 giây (online-audio-converter.com).wav"/>
                                        </p:tgtEl>
                                      </p:cMediaNode>
                                    </p:audio>
                                  </p:subTnLst>
                                </p:cTn>
                              </p:par>
                            </p:childTnLst>
                          </p:cTn>
                        </p:par>
                        <p:par>
                          <p:cTn id="83" fill="hold">
                            <p:stCondLst>
                              <p:cond delay="500"/>
                            </p:stCondLst>
                            <p:childTnLst>
                              <p:par>
                                <p:cTn id="84" presetID="53" presetClass="exit" presetSubtype="32" fill="hold" grpId="1" nodeType="afterEffect">
                                  <p:stCondLst>
                                    <p:cond delay="0"/>
                                  </p:stCondLst>
                                  <p:childTnLst>
                                    <p:anim calcmode="lin" valueType="num">
                                      <p:cBhvr>
                                        <p:cTn id="85" dur="500"/>
                                        <p:tgtEl>
                                          <p:spTgt spid="87"/>
                                        </p:tgtEl>
                                        <p:attrNameLst>
                                          <p:attrName>ppt_w</p:attrName>
                                        </p:attrNameLst>
                                      </p:cBhvr>
                                      <p:tavLst>
                                        <p:tav tm="0">
                                          <p:val>
                                            <p:strVal val="ppt_w"/>
                                          </p:val>
                                        </p:tav>
                                        <p:tav tm="100000">
                                          <p:val>
                                            <p:fltVal val="0"/>
                                          </p:val>
                                        </p:tav>
                                      </p:tavLst>
                                    </p:anim>
                                    <p:anim calcmode="lin" valueType="num">
                                      <p:cBhvr>
                                        <p:cTn id="86" dur="500"/>
                                        <p:tgtEl>
                                          <p:spTgt spid="87"/>
                                        </p:tgtEl>
                                        <p:attrNameLst>
                                          <p:attrName>ppt_h</p:attrName>
                                        </p:attrNameLst>
                                      </p:cBhvr>
                                      <p:tavLst>
                                        <p:tav tm="0">
                                          <p:val>
                                            <p:strVal val="ppt_h"/>
                                          </p:val>
                                        </p:tav>
                                        <p:tav tm="100000">
                                          <p:val>
                                            <p:fltVal val="0"/>
                                          </p:val>
                                        </p:tav>
                                      </p:tavLst>
                                    </p:anim>
                                    <p:animEffect transition="out" filter="fade">
                                      <p:cBhvr>
                                        <p:cTn id="87" dur="500"/>
                                        <p:tgtEl>
                                          <p:spTgt spid="87"/>
                                        </p:tgtEl>
                                      </p:cBhvr>
                                    </p:animEffect>
                                    <p:set>
                                      <p:cBhvr>
                                        <p:cTn id="88" dur="1" fill="hold">
                                          <p:stCondLst>
                                            <p:cond delay="499"/>
                                          </p:stCondLst>
                                        </p:cTn>
                                        <p:tgtEl>
                                          <p:spTgt spid="87"/>
                                        </p:tgtEl>
                                        <p:attrNameLst>
                                          <p:attrName>style.visibility</p:attrName>
                                        </p:attrNameLst>
                                      </p:cBhvr>
                                      <p:to>
                                        <p:strVal val="hidden"/>
                                      </p:to>
                                    </p:set>
                                  </p:childTnLst>
                                </p:cTn>
                              </p:par>
                            </p:childTnLst>
                          </p:cTn>
                        </p:par>
                        <p:par>
                          <p:cTn id="89" fill="hold">
                            <p:stCondLst>
                              <p:cond delay="1000"/>
                            </p:stCondLst>
                            <p:childTnLst>
                              <p:par>
                                <p:cTn id="90" presetID="23" presetClass="entr" presetSubtype="16" fill="hold" grpId="0" nodeType="afterEffect">
                                  <p:stCondLst>
                                    <p:cond delay="0"/>
                                  </p:stCondLst>
                                  <p:childTnLst>
                                    <p:set>
                                      <p:cBhvr>
                                        <p:cTn id="91" dur="1" fill="hold">
                                          <p:stCondLst>
                                            <p:cond delay="0"/>
                                          </p:stCondLst>
                                        </p:cTn>
                                        <p:tgtEl>
                                          <p:spTgt spid="86"/>
                                        </p:tgtEl>
                                        <p:attrNameLst>
                                          <p:attrName>style.visibility</p:attrName>
                                        </p:attrNameLst>
                                      </p:cBhvr>
                                      <p:to>
                                        <p:strVal val="visible"/>
                                      </p:to>
                                    </p:set>
                                    <p:anim calcmode="lin" valueType="num">
                                      <p:cBhvr>
                                        <p:cTn id="92" dur="500" fill="hold"/>
                                        <p:tgtEl>
                                          <p:spTgt spid="86"/>
                                        </p:tgtEl>
                                        <p:attrNameLst>
                                          <p:attrName>ppt_w</p:attrName>
                                        </p:attrNameLst>
                                      </p:cBhvr>
                                      <p:tavLst>
                                        <p:tav tm="0">
                                          <p:val>
                                            <p:fltVal val="0"/>
                                          </p:val>
                                        </p:tav>
                                        <p:tav tm="100000">
                                          <p:val>
                                            <p:strVal val="#ppt_w"/>
                                          </p:val>
                                        </p:tav>
                                      </p:tavLst>
                                    </p:anim>
                                    <p:anim calcmode="lin" valueType="num">
                                      <p:cBhvr>
                                        <p:cTn id="93" dur="500" fill="hold"/>
                                        <p:tgtEl>
                                          <p:spTgt spid="86"/>
                                        </p:tgtEl>
                                        <p:attrNameLst>
                                          <p:attrName>ppt_h</p:attrName>
                                        </p:attrNameLst>
                                      </p:cBhvr>
                                      <p:tavLst>
                                        <p:tav tm="0">
                                          <p:val>
                                            <p:fltVal val="0"/>
                                          </p:val>
                                        </p:tav>
                                        <p:tav tm="100000">
                                          <p:val>
                                            <p:strVal val="#ppt_h"/>
                                          </p:val>
                                        </p:tav>
                                      </p:tavLst>
                                    </p:anim>
                                  </p:childTnLst>
                                </p:cTn>
                              </p:par>
                            </p:childTnLst>
                          </p:cTn>
                        </p:par>
                        <p:par>
                          <p:cTn id="94" fill="hold">
                            <p:stCondLst>
                              <p:cond delay="1500"/>
                            </p:stCondLst>
                            <p:childTnLst>
                              <p:par>
                                <p:cTn id="95" presetID="53" presetClass="exit" presetSubtype="32" fill="hold" grpId="1" nodeType="afterEffect">
                                  <p:stCondLst>
                                    <p:cond delay="0"/>
                                  </p:stCondLst>
                                  <p:childTnLst>
                                    <p:anim calcmode="lin" valueType="num">
                                      <p:cBhvr>
                                        <p:cTn id="96" dur="500"/>
                                        <p:tgtEl>
                                          <p:spTgt spid="86"/>
                                        </p:tgtEl>
                                        <p:attrNameLst>
                                          <p:attrName>ppt_w</p:attrName>
                                        </p:attrNameLst>
                                      </p:cBhvr>
                                      <p:tavLst>
                                        <p:tav tm="0">
                                          <p:val>
                                            <p:strVal val="ppt_w"/>
                                          </p:val>
                                        </p:tav>
                                        <p:tav tm="100000">
                                          <p:val>
                                            <p:fltVal val="0"/>
                                          </p:val>
                                        </p:tav>
                                      </p:tavLst>
                                    </p:anim>
                                    <p:anim calcmode="lin" valueType="num">
                                      <p:cBhvr>
                                        <p:cTn id="97" dur="500"/>
                                        <p:tgtEl>
                                          <p:spTgt spid="86"/>
                                        </p:tgtEl>
                                        <p:attrNameLst>
                                          <p:attrName>ppt_h</p:attrName>
                                        </p:attrNameLst>
                                      </p:cBhvr>
                                      <p:tavLst>
                                        <p:tav tm="0">
                                          <p:val>
                                            <p:strVal val="ppt_h"/>
                                          </p:val>
                                        </p:tav>
                                        <p:tav tm="100000">
                                          <p:val>
                                            <p:fltVal val="0"/>
                                          </p:val>
                                        </p:tav>
                                      </p:tavLst>
                                    </p:anim>
                                    <p:animEffect transition="out" filter="fade">
                                      <p:cBhvr>
                                        <p:cTn id="98" dur="500"/>
                                        <p:tgtEl>
                                          <p:spTgt spid="86"/>
                                        </p:tgtEl>
                                      </p:cBhvr>
                                    </p:animEffect>
                                    <p:set>
                                      <p:cBhvr>
                                        <p:cTn id="99" dur="1" fill="hold">
                                          <p:stCondLst>
                                            <p:cond delay="499"/>
                                          </p:stCondLst>
                                        </p:cTn>
                                        <p:tgtEl>
                                          <p:spTgt spid="86"/>
                                        </p:tgtEl>
                                        <p:attrNameLst>
                                          <p:attrName>style.visibility</p:attrName>
                                        </p:attrNameLst>
                                      </p:cBhvr>
                                      <p:to>
                                        <p:strVal val="hidden"/>
                                      </p:to>
                                    </p:set>
                                  </p:childTnLst>
                                </p:cTn>
                              </p:par>
                            </p:childTnLst>
                          </p:cTn>
                        </p:par>
                        <p:par>
                          <p:cTn id="100" fill="hold">
                            <p:stCondLst>
                              <p:cond delay="2000"/>
                            </p:stCondLst>
                            <p:childTnLst>
                              <p:par>
                                <p:cTn id="101" presetID="23" presetClass="entr" presetSubtype="16" fill="hold" grpId="0" nodeType="afterEffect">
                                  <p:stCondLst>
                                    <p:cond delay="0"/>
                                  </p:stCondLst>
                                  <p:childTnLst>
                                    <p:set>
                                      <p:cBhvr>
                                        <p:cTn id="102" dur="1" fill="hold">
                                          <p:stCondLst>
                                            <p:cond delay="0"/>
                                          </p:stCondLst>
                                        </p:cTn>
                                        <p:tgtEl>
                                          <p:spTgt spid="85"/>
                                        </p:tgtEl>
                                        <p:attrNameLst>
                                          <p:attrName>style.visibility</p:attrName>
                                        </p:attrNameLst>
                                      </p:cBhvr>
                                      <p:to>
                                        <p:strVal val="visible"/>
                                      </p:to>
                                    </p:set>
                                    <p:anim calcmode="lin" valueType="num">
                                      <p:cBhvr>
                                        <p:cTn id="103" dur="500" fill="hold"/>
                                        <p:tgtEl>
                                          <p:spTgt spid="85"/>
                                        </p:tgtEl>
                                        <p:attrNameLst>
                                          <p:attrName>ppt_w</p:attrName>
                                        </p:attrNameLst>
                                      </p:cBhvr>
                                      <p:tavLst>
                                        <p:tav tm="0">
                                          <p:val>
                                            <p:fltVal val="0"/>
                                          </p:val>
                                        </p:tav>
                                        <p:tav tm="100000">
                                          <p:val>
                                            <p:strVal val="#ppt_w"/>
                                          </p:val>
                                        </p:tav>
                                      </p:tavLst>
                                    </p:anim>
                                    <p:anim calcmode="lin" valueType="num">
                                      <p:cBhvr>
                                        <p:cTn id="104" dur="500" fill="hold"/>
                                        <p:tgtEl>
                                          <p:spTgt spid="85"/>
                                        </p:tgtEl>
                                        <p:attrNameLst>
                                          <p:attrName>ppt_h</p:attrName>
                                        </p:attrNameLst>
                                      </p:cBhvr>
                                      <p:tavLst>
                                        <p:tav tm="0">
                                          <p:val>
                                            <p:fltVal val="0"/>
                                          </p:val>
                                        </p:tav>
                                        <p:tav tm="100000">
                                          <p:val>
                                            <p:strVal val="#ppt_h"/>
                                          </p:val>
                                        </p:tav>
                                      </p:tavLst>
                                    </p:anim>
                                  </p:childTnLst>
                                </p:cTn>
                              </p:par>
                            </p:childTnLst>
                          </p:cTn>
                        </p:par>
                        <p:par>
                          <p:cTn id="105" fill="hold">
                            <p:stCondLst>
                              <p:cond delay="2500"/>
                            </p:stCondLst>
                            <p:childTnLst>
                              <p:par>
                                <p:cTn id="106" presetID="53" presetClass="exit" presetSubtype="32" fill="hold" grpId="1" nodeType="afterEffect">
                                  <p:stCondLst>
                                    <p:cond delay="0"/>
                                  </p:stCondLst>
                                  <p:childTnLst>
                                    <p:anim calcmode="lin" valueType="num">
                                      <p:cBhvr>
                                        <p:cTn id="107" dur="500"/>
                                        <p:tgtEl>
                                          <p:spTgt spid="85"/>
                                        </p:tgtEl>
                                        <p:attrNameLst>
                                          <p:attrName>ppt_w</p:attrName>
                                        </p:attrNameLst>
                                      </p:cBhvr>
                                      <p:tavLst>
                                        <p:tav tm="0">
                                          <p:val>
                                            <p:strVal val="ppt_w"/>
                                          </p:val>
                                        </p:tav>
                                        <p:tav tm="100000">
                                          <p:val>
                                            <p:fltVal val="0"/>
                                          </p:val>
                                        </p:tav>
                                      </p:tavLst>
                                    </p:anim>
                                    <p:anim calcmode="lin" valueType="num">
                                      <p:cBhvr>
                                        <p:cTn id="108" dur="500"/>
                                        <p:tgtEl>
                                          <p:spTgt spid="85"/>
                                        </p:tgtEl>
                                        <p:attrNameLst>
                                          <p:attrName>ppt_h</p:attrName>
                                        </p:attrNameLst>
                                      </p:cBhvr>
                                      <p:tavLst>
                                        <p:tav tm="0">
                                          <p:val>
                                            <p:strVal val="ppt_h"/>
                                          </p:val>
                                        </p:tav>
                                        <p:tav tm="100000">
                                          <p:val>
                                            <p:fltVal val="0"/>
                                          </p:val>
                                        </p:tav>
                                      </p:tavLst>
                                    </p:anim>
                                    <p:animEffect transition="out" filter="fade">
                                      <p:cBhvr>
                                        <p:cTn id="109" dur="500"/>
                                        <p:tgtEl>
                                          <p:spTgt spid="85"/>
                                        </p:tgtEl>
                                      </p:cBhvr>
                                    </p:animEffect>
                                    <p:set>
                                      <p:cBhvr>
                                        <p:cTn id="110" dur="1" fill="hold">
                                          <p:stCondLst>
                                            <p:cond delay="499"/>
                                          </p:stCondLst>
                                        </p:cTn>
                                        <p:tgtEl>
                                          <p:spTgt spid="85"/>
                                        </p:tgtEl>
                                        <p:attrNameLst>
                                          <p:attrName>style.visibility</p:attrName>
                                        </p:attrNameLst>
                                      </p:cBhvr>
                                      <p:to>
                                        <p:strVal val="hidden"/>
                                      </p:to>
                                    </p:set>
                                  </p:childTnLst>
                                </p:cTn>
                              </p:par>
                            </p:childTnLst>
                          </p:cTn>
                        </p:par>
                        <p:par>
                          <p:cTn id="111" fill="hold">
                            <p:stCondLst>
                              <p:cond delay="3000"/>
                            </p:stCondLst>
                            <p:childTnLst>
                              <p:par>
                                <p:cTn id="112" presetID="23" presetClass="entr" presetSubtype="16" fill="hold" grpId="0" nodeType="afterEffect">
                                  <p:stCondLst>
                                    <p:cond delay="0"/>
                                  </p:stCondLst>
                                  <p:childTnLst>
                                    <p:set>
                                      <p:cBhvr>
                                        <p:cTn id="113" dur="1" fill="hold">
                                          <p:stCondLst>
                                            <p:cond delay="0"/>
                                          </p:stCondLst>
                                        </p:cTn>
                                        <p:tgtEl>
                                          <p:spTgt spid="84"/>
                                        </p:tgtEl>
                                        <p:attrNameLst>
                                          <p:attrName>style.visibility</p:attrName>
                                        </p:attrNameLst>
                                      </p:cBhvr>
                                      <p:to>
                                        <p:strVal val="visible"/>
                                      </p:to>
                                    </p:set>
                                    <p:anim calcmode="lin" valueType="num">
                                      <p:cBhvr>
                                        <p:cTn id="114" dur="500" fill="hold"/>
                                        <p:tgtEl>
                                          <p:spTgt spid="84"/>
                                        </p:tgtEl>
                                        <p:attrNameLst>
                                          <p:attrName>ppt_w</p:attrName>
                                        </p:attrNameLst>
                                      </p:cBhvr>
                                      <p:tavLst>
                                        <p:tav tm="0">
                                          <p:val>
                                            <p:fltVal val="0"/>
                                          </p:val>
                                        </p:tav>
                                        <p:tav tm="100000">
                                          <p:val>
                                            <p:strVal val="#ppt_w"/>
                                          </p:val>
                                        </p:tav>
                                      </p:tavLst>
                                    </p:anim>
                                    <p:anim calcmode="lin" valueType="num">
                                      <p:cBhvr>
                                        <p:cTn id="115" dur="500" fill="hold"/>
                                        <p:tgtEl>
                                          <p:spTgt spid="84"/>
                                        </p:tgtEl>
                                        <p:attrNameLst>
                                          <p:attrName>ppt_h</p:attrName>
                                        </p:attrNameLst>
                                      </p:cBhvr>
                                      <p:tavLst>
                                        <p:tav tm="0">
                                          <p:val>
                                            <p:fltVal val="0"/>
                                          </p:val>
                                        </p:tav>
                                        <p:tav tm="100000">
                                          <p:val>
                                            <p:strVal val="#ppt_h"/>
                                          </p:val>
                                        </p:tav>
                                      </p:tavLst>
                                    </p:anim>
                                  </p:childTnLst>
                                </p:cTn>
                              </p:par>
                            </p:childTnLst>
                          </p:cTn>
                        </p:par>
                        <p:par>
                          <p:cTn id="116" fill="hold">
                            <p:stCondLst>
                              <p:cond delay="3500"/>
                            </p:stCondLst>
                            <p:childTnLst>
                              <p:par>
                                <p:cTn id="117" presetID="53" presetClass="exit" presetSubtype="32" fill="hold" grpId="1" nodeType="afterEffect">
                                  <p:stCondLst>
                                    <p:cond delay="0"/>
                                  </p:stCondLst>
                                  <p:childTnLst>
                                    <p:anim calcmode="lin" valueType="num">
                                      <p:cBhvr>
                                        <p:cTn id="118" dur="500"/>
                                        <p:tgtEl>
                                          <p:spTgt spid="84"/>
                                        </p:tgtEl>
                                        <p:attrNameLst>
                                          <p:attrName>ppt_w</p:attrName>
                                        </p:attrNameLst>
                                      </p:cBhvr>
                                      <p:tavLst>
                                        <p:tav tm="0">
                                          <p:val>
                                            <p:strVal val="ppt_w"/>
                                          </p:val>
                                        </p:tav>
                                        <p:tav tm="100000">
                                          <p:val>
                                            <p:fltVal val="0"/>
                                          </p:val>
                                        </p:tav>
                                      </p:tavLst>
                                    </p:anim>
                                    <p:anim calcmode="lin" valueType="num">
                                      <p:cBhvr>
                                        <p:cTn id="119" dur="500"/>
                                        <p:tgtEl>
                                          <p:spTgt spid="84"/>
                                        </p:tgtEl>
                                        <p:attrNameLst>
                                          <p:attrName>ppt_h</p:attrName>
                                        </p:attrNameLst>
                                      </p:cBhvr>
                                      <p:tavLst>
                                        <p:tav tm="0">
                                          <p:val>
                                            <p:strVal val="ppt_h"/>
                                          </p:val>
                                        </p:tav>
                                        <p:tav tm="100000">
                                          <p:val>
                                            <p:fltVal val="0"/>
                                          </p:val>
                                        </p:tav>
                                      </p:tavLst>
                                    </p:anim>
                                    <p:animEffect transition="out" filter="fade">
                                      <p:cBhvr>
                                        <p:cTn id="120" dur="500"/>
                                        <p:tgtEl>
                                          <p:spTgt spid="84"/>
                                        </p:tgtEl>
                                      </p:cBhvr>
                                    </p:animEffect>
                                    <p:set>
                                      <p:cBhvr>
                                        <p:cTn id="121" dur="1" fill="hold">
                                          <p:stCondLst>
                                            <p:cond delay="499"/>
                                          </p:stCondLst>
                                        </p:cTn>
                                        <p:tgtEl>
                                          <p:spTgt spid="84"/>
                                        </p:tgtEl>
                                        <p:attrNameLst>
                                          <p:attrName>style.visibility</p:attrName>
                                        </p:attrNameLst>
                                      </p:cBhvr>
                                      <p:to>
                                        <p:strVal val="hidden"/>
                                      </p:to>
                                    </p:set>
                                  </p:childTnLst>
                                </p:cTn>
                              </p:par>
                            </p:childTnLst>
                          </p:cTn>
                        </p:par>
                        <p:par>
                          <p:cTn id="122" fill="hold">
                            <p:stCondLst>
                              <p:cond delay="4000"/>
                            </p:stCondLst>
                            <p:childTnLst>
                              <p:par>
                                <p:cTn id="123" presetID="23" presetClass="entr" presetSubtype="16" fill="hold" grpId="0" nodeType="afterEffect">
                                  <p:stCondLst>
                                    <p:cond delay="0"/>
                                  </p:stCondLst>
                                  <p:childTnLst>
                                    <p:set>
                                      <p:cBhvr>
                                        <p:cTn id="124" dur="1" fill="hold">
                                          <p:stCondLst>
                                            <p:cond delay="0"/>
                                          </p:stCondLst>
                                        </p:cTn>
                                        <p:tgtEl>
                                          <p:spTgt spid="83"/>
                                        </p:tgtEl>
                                        <p:attrNameLst>
                                          <p:attrName>style.visibility</p:attrName>
                                        </p:attrNameLst>
                                      </p:cBhvr>
                                      <p:to>
                                        <p:strVal val="visible"/>
                                      </p:to>
                                    </p:set>
                                    <p:anim calcmode="lin" valueType="num">
                                      <p:cBhvr>
                                        <p:cTn id="125" dur="500" fill="hold"/>
                                        <p:tgtEl>
                                          <p:spTgt spid="83"/>
                                        </p:tgtEl>
                                        <p:attrNameLst>
                                          <p:attrName>ppt_w</p:attrName>
                                        </p:attrNameLst>
                                      </p:cBhvr>
                                      <p:tavLst>
                                        <p:tav tm="0">
                                          <p:val>
                                            <p:fltVal val="0"/>
                                          </p:val>
                                        </p:tav>
                                        <p:tav tm="100000">
                                          <p:val>
                                            <p:strVal val="#ppt_w"/>
                                          </p:val>
                                        </p:tav>
                                      </p:tavLst>
                                    </p:anim>
                                    <p:anim calcmode="lin" valueType="num">
                                      <p:cBhvr>
                                        <p:cTn id="126" dur="500" fill="hold"/>
                                        <p:tgtEl>
                                          <p:spTgt spid="83"/>
                                        </p:tgtEl>
                                        <p:attrNameLst>
                                          <p:attrName>ppt_h</p:attrName>
                                        </p:attrNameLst>
                                      </p:cBhvr>
                                      <p:tavLst>
                                        <p:tav tm="0">
                                          <p:val>
                                            <p:fltVal val="0"/>
                                          </p:val>
                                        </p:tav>
                                        <p:tav tm="100000">
                                          <p:val>
                                            <p:strVal val="#ppt_h"/>
                                          </p:val>
                                        </p:tav>
                                      </p:tavLst>
                                    </p:anim>
                                  </p:childTnLst>
                                </p:cTn>
                              </p:par>
                            </p:childTnLst>
                          </p:cTn>
                        </p:par>
                        <p:par>
                          <p:cTn id="127" fill="hold">
                            <p:stCondLst>
                              <p:cond delay="4500"/>
                            </p:stCondLst>
                            <p:childTnLst>
                              <p:par>
                                <p:cTn id="128" presetID="53" presetClass="exit" presetSubtype="32" fill="hold" grpId="1" nodeType="afterEffect">
                                  <p:stCondLst>
                                    <p:cond delay="0"/>
                                  </p:stCondLst>
                                  <p:childTnLst>
                                    <p:anim calcmode="lin" valueType="num">
                                      <p:cBhvr>
                                        <p:cTn id="129" dur="500"/>
                                        <p:tgtEl>
                                          <p:spTgt spid="83"/>
                                        </p:tgtEl>
                                        <p:attrNameLst>
                                          <p:attrName>ppt_w</p:attrName>
                                        </p:attrNameLst>
                                      </p:cBhvr>
                                      <p:tavLst>
                                        <p:tav tm="0">
                                          <p:val>
                                            <p:strVal val="ppt_w"/>
                                          </p:val>
                                        </p:tav>
                                        <p:tav tm="100000">
                                          <p:val>
                                            <p:fltVal val="0"/>
                                          </p:val>
                                        </p:tav>
                                      </p:tavLst>
                                    </p:anim>
                                    <p:anim calcmode="lin" valueType="num">
                                      <p:cBhvr>
                                        <p:cTn id="130" dur="500"/>
                                        <p:tgtEl>
                                          <p:spTgt spid="83"/>
                                        </p:tgtEl>
                                        <p:attrNameLst>
                                          <p:attrName>ppt_h</p:attrName>
                                        </p:attrNameLst>
                                      </p:cBhvr>
                                      <p:tavLst>
                                        <p:tav tm="0">
                                          <p:val>
                                            <p:strVal val="ppt_h"/>
                                          </p:val>
                                        </p:tav>
                                        <p:tav tm="100000">
                                          <p:val>
                                            <p:fltVal val="0"/>
                                          </p:val>
                                        </p:tav>
                                      </p:tavLst>
                                    </p:anim>
                                    <p:animEffect transition="out" filter="fade">
                                      <p:cBhvr>
                                        <p:cTn id="131" dur="500"/>
                                        <p:tgtEl>
                                          <p:spTgt spid="83"/>
                                        </p:tgtEl>
                                      </p:cBhvr>
                                    </p:animEffect>
                                    <p:set>
                                      <p:cBhvr>
                                        <p:cTn id="132" dur="1" fill="hold">
                                          <p:stCondLst>
                                            <p:cond delay="499"/>
                                          </p:stCondLst>
                                        </p:cTn>
                                        <p:tgtEl>
                                          <p:spTgt spid="83"/>
                                        </p:tgtEl>
                                        <p:attrNameLst>
                                          <p:attrName>style.visibility</p:attrName>
                                        </p:attrNameLst>
                                      </p:cBhvr>
                                      <p:to>
                                        <p:strVal val="hidden"/>
                                      </p:to>
                                    </p:set>
                                  </p:childTnLst>
                                </p:cTn>
                              </p:par>
                            </p:childTnLst>
                          </p:cTn>
                        </p:par>
                        <p:par>
                          <p:cTn id="133" fill="hold">
                            <p:stCondLst>
                              <p:cond delay="5000"/>
                            </p:stCondLst>
                            <p:childTnLst>
                              <p:par>
                                <p:cTn id="134" presetID="23" presetClass="entr" presetSubtype="16" fill="hold" grpId="0" nodeType="afterEffect">
                                  <p:stCondLst>
                                    <p:cond delay="0"/>
                                  </p:stCondLst>
                                  <p:childTnLst>
                                    <p:set>
                                      <p:cBhvr>
                                        <p:cTn id="135" dur="1" fill="hold">
                                          <p:stCondLst>
                                            <p:cond delay="0"/>
                                          </p:stCondLst>
                                        </p:cTn>
                                        <p:tgtEl>
                                          <p:spTgt spid="82"/>
                                        </p:tgtEl>
                                        <p:attrNameLst>
                                          <p:attrName>style.visibility</p:attrName>
                                        </p:attrNameLst>
                                      </p:cBhvr>
                                      <p:to>
                                        <p:strVal val="visible"/>
                                      </p:to>
                                    </p:set>
                                    <p:anim calcmode="lin" valueType="num">
                                      <p:cBhvr>
                                        <p:cTn id="136" dur="500" fill="hold"/>
                                        <p:tgtEl>
                                          <p:spTgt spid="82"/>
                                        </p:tgtEl>
                                        <p:attrNameLst>
                                          <p:attrName>ppt_w</p:attrName>
                                        </p:attrNameLst>
                                      </p:cBhvr>
                                      <p:tavLst>
                                        <p:tav tm="0">
                                          <p:val>
                                            <p:fltVal val="0"/>
                                          </p:val>
                                        </p:tav>
                                        <p:tav tm="100000">
                                          <p:val>
                                            <p:strVal val="#ppt_w"/>
                                          </p:val>
                                        </p:tav>
                                      </p:tavLst>
                                    </p:anim>
                                    <p:anim calcmode="lin" valueType="num">
                                      <p:cBhvr>
                                        <p:cTn id="137" dur="500" fill="hold"/>
                                        <p:tgtEl>
                                          <p:spTgt spid="82"/>
                                        </p:tgtEl>
                                        <p:attrNameLst>
                                          <p:attrName>ppt_h</p:attrName>
                                        </p:attrNameLst>
                                      </p:cBhvr>
                                      <p:tavLst>
                                        <p:tav tm="0">
                                          <p:val>
                                            <p:fltVal val="0"/>
                                          </p:val>
                                        </p:tav>
                                        <p:tav tm="100000">
                                          <p:val>
                                            <p:strVal val="#ppt_h"/>
                                          </p:val>
                                        </p:tav>
                                      </p:tavLst>
                                    </p:anim>
                                  </p:childTnLst>
                                </p:cTn>
                              </p:par>
                            </p:childTnLst>
                          </p:cTn>
                        </p:par>
                        <p:par>
                          <p:cTn id="138" fill="hold">
                            <p:stCondLst>
                              <p:cond delay="5500"/>
                            </p:stCondLst>
                            <p:childTnLst>
                              <p:par>
                                <p:cTn id="139" presetID="53" presetClass="exit" presetSubtype="32" fill="hold" grpId="1" nodeType="afterEffect">
                                  <p:stCondLst>
                                    <p:cond delay="0"/>
                                  </p:stCondLst>
                                  <p:childTnLst>
                                    <p:anim calcmode="lin" valueType="num">
                                      <p:cBhvr>
                                        <p:cTn id="140" dur="500"/>
                                        <p:tgtEl>
                                          <p:spTgt spid="82"/>
                                        </p:tgtEl>
                                        <p:attrNameLst>
                                          <p:attrName>ppt_w</p:attrName>
                                        </p:attrNameLst>
                                      </p:cBhvr>
                                      <p:tavLst>
                                        <p:tav tm="0">
                                          <p:val>
                                            <p:strVal val="ppt_w"/>
                                          </p:val>
                                        </p:tav>
                                        <p:tav tm="100000">
                                          <p:val>
                                            <p:fltVal val="0"/>
                                          </p:val>
                                        </p:tav>
                                      </p:tavLst>
                                    </p:anim>
                                    <p:anim calcmode="lin" valueType="num">
                                      <p:cBhvr>
                                        <p:cTn id="141" dur="500"/>
                                        <p:tgtEl>
                                          <p:spTgt spid="82"/>
                                        </p:tgtEl>
                                        <p:attrNameLst>
                                          <p:attrName>ppt_h</p:attrName>
                                        </p:attrNameLst>
                                      </p:cBhvr>
                                      <p:tavLst>
                                        <p:tav tm="0">
                                          <p:val>
                                            <p:strVal val="ppt_h"/>
                                          </p:val>
                                        </p:tav>
                                        <p:tav tm="100000">
                                          <p:val>
                                            <p:fltVal val="0"/>
                                          </p:val>
                                        </p:tav>
                                      </p:tavLst>
                                    </p:anim>
                                    <p:animEffect transition="out" filter="fade">
                                      <p:cBhvr>
                                        <p:cTn id="142" dur="500"/>
                                        <p:tgtEl>
                                          <p:spTgt spid="82"/>
                                        </p:tgtEl>
                                      </p:cBhvr>
                                    </p:animEffect>
                                    <p:set>
                                      <p:cBhvr>
                                        <p:cTn id="143" dur="1" fill="hold">
                                          <p:stCondLst>
                                            <p:cond delay="499"/>
                                          </p:stCondLst>
                                        </p:cTn>
                                        <p:tgtEl>
                                          <p:spTgt spid="82"/>
                                        </p:tgtEl>
                                        <p:attrNameLst>
                                          <p:attrName>style.visibility</p:attrName>
                                        </p:attrNameLst>
                                      </p:cBhvr>
                                      <p:to>
                                        <p:strVal val="hidden"/>
                                      </p:to>
                                    </p:set>
                                  </p:childTnLst>
                                </p:cTn>
                              </p:par>
                            </p:childTnLst>
                          </p:cTn>
                        </p:par>
                      </p:childTnLst>
                    </p:cTn>
                  </p:par>
                </p:childTnLst>
              </p:cTn>
              <p:nextCondLst>
                <p:cond evt="onClick" delay="0">
                  <p:tgtEl>
                    <p:spTgt spid="88"/>
                  </p:tgtEl>
                </p:cond>
              </p:nextCondLst>
            </p:seq>
          </p:childTnLst>
        </p:cTn>
      </p:par>
    </p:tnLst>
    <p:bldLst>
      <p:bldP spid="74" grpId="0"/>
      <p:bldP spid="75" grpId="0"/>
      <p:bldP spid="76" grpId="0"/>
      <p:bldP spid="77" grpId="0"/>
      <p:bldP spid="78" grpId="0"/>
      <p:bldP spid="82" grpId="0" animBg="1"/>
      <p:bldP spid="82" grpId="1" animBg="1"/>
      <p:bldP spid="83" grpId="0" animBg="1"/>
      <p:bldP spid="83" grpId="1" animBg="1"/>
      <p:bldP spid="84" grpId="0" animBg="1"/>
      <p:bldP spid="84" grpId="1" animBg="1"/>
      <p:bldP spid="85" grpId="0" animBg="1"/>
      <p:bldP spid="85" grpId="1" animBg="1"/>
      <p:bldP spid="86" grpId="0" animBg="1"/>
      <p:bldP spid="86" grpId="1" animBg="1"/>
      <p:bldP spid="87" grpId="0" animBg="1"/>
      <p:bldP spid="87"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7598" y="-19798"/>
            <a:ext cx="18323196" cy="10306799"/>
          </a:xfrm>
          <a:prstGeom prst="rect">
            <a:avLst/>
          </a:prstGeom>
        </p:spPr>
      </p:pic>
      <p:pic>
        <p:nvPicPr>
          <p:cNvPr id="2" name="图片 1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2295" y="-682709"/>
            <a:ext cx="9105048" cy="2052321"/>
          </a:xfrm>
          <a:prstGeom prst="rect">
            <a:avLst/>
          </a:prstGeom>
        </p:spPr>
      </p:pic>
      <p:pic>
        <p:nvPicPr>
          <p:cNvPr id="3" name="图片 1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 y="8816428"/>
            <a:ext cx="1066130" cy="1335821"/>
          </a:xfrm>
          <a:prstGeom prst="rect">
            <a:avLst/>
          </a:prstGeom>
        </p:spPr>
      </p:pic>
      <p:pic>
        <p:nvPicPr>
          <p:cNvPr id="5" name="Picture 4" descr="A close up of a logo&#10;&#10;Description automatically generated"/>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4795" y="-2001766"/>
            <a:ext cx="18890301" cy="13058775"/>
          </a:xfrm>
          <a:prstGeom prst="rect">
            <a:avLst/>
          </a:prstGeom>
        </p:spPr>
      </p:pic>
      <p:pic>
        <p:nvPicPr>
          <p:cNvPr id="6" name="Picture 5" descr="A close up of a flower&#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554" y="8816427"/>
            <a:ext cx="1800048" cy="1565259"/>
          </a:xfrm>
          <a:prstGeom prst="rect">
            <a:avLst/>
          </a:prstGeom>
        </p:spPr>
      </p:pic>
      <p:sp>
        <p:nvSpPr>
          <p:cNvPr id="7" name="文本框 19"/>
          <p:cNvSpPr txBox="1"/>
          <p:nvPr/>
        </p:nvSpPr>
        <p:spPr>
          <a:xfrm>
            <a:off x="3895326" y="-59601"/>
            <a:ext cx="9230774" cy="2169825"/>
          </a:xfrm>
          <a:prstGeom prst="rect">
            <a:avLst/>
          </a:prstGeom>
          <a:noFill/>
          <a:effectLst>
            <a:outerShdw blurRad="50800" dist="38100" dir="5400000" algn="t" rotWithShape="0">
              <a:prstClr val="black">
                <a:alpha val="40000"/>
              </a:prstClr>
            </a:outerShdw>
          </a:effectLst>
        </p:spPr>
        <p:txBody>
          <a:bodyPr wrap="square" lIns="137160" tIns="68580" rIns="137160" bIns="68580" rtlCol="0">
            <a:spAutoFit/>
          </a:bodyPr>
          <a:lstStyle/>
          <a:p>
            <a:pPr algn="ctr" defTabSz="1371600">
              <a:buClrTx/>
              <a:defRPr/>
            </a:pPr>
            <a:r>
              <a:rPr lang="en-US" altLang="zh-CN" sz="6600" kern="1200" dirty="0">
                <a:solidFill>
                  <a:srgbClr val="E33552"/>
                </a:solidFill>
                <a:latin typeface="orange juice" pitchFamily="2" charset="0"/>
                <a:ea typeface="造字工房文研（非商用）常规体" pitchFamily="50" charset="-122"/>
                <a:cs typeface="Times New Roman" panose="02020603050405020304" pitchFamily="18" charset="0"/>
              </a:rPr>
              <a:t>G</a:t>
            </a:r>
            <a:r>
              <a:rPr lang="en-US" altLang="zh-CN" sz="6600" kern="1200" dirty="0">
                <a:solidFill>
                  <a:srgbClr val="ECD825"/>
                </a:solidFill>
                <a:latin typeface="orange juice" pitchFamily="2" charset="0"/>
                <a:ea typeface="造字工房文研（非商用）常规体" pitchFamily="50" charset="-122"/>
                <a:cs typeface="Times New Roman" panose="02020603050405020304" pitchFamily="18" charset="0"/>
              </a:rPr>
              <a:t>A</a:t>
            </a:r>
            <a:r>
              <a:rPr lang="en-US" altLang="zh-CN" sz="6600" kern="1200" dirty="0">
                <a:solidFill>
                  <a:srgbClr val="7030A0"/>
                </a:solidFill>
                <a:latin typeface="orange juice" pitchFamily="2" charset="0"/>
                <a:ea typeface="造字工房文研（非商用）常规体" pitchFamily="50" charset="-122"/>
                <a:cs typeface="Times New Roman" panose="02020603050405020304" pitchFamily="18" charset="0"/>
              </a:rPr>
              <a:t>M</a:t>
            </a:r>
            <a:r>
              <a:rPr lang="en-US" altLang="zh-CN" sz="6600" kern="1200" dirty="0">
                <a:solidFill>
                  <a:srgbClr val="F6ACC7"/>
                </a:solidFill>
                <a:latin typeface="orange juice" pitchFamily="2" charset="0"/>
                <a:ea typeface="造字工房文研（非商用）常规体" pitchFamily="50" charset="-122"/>
                <a:cs typeface="Times New Roman" panose="02020603050405020304" pitchFamily="18" charset="0"/>
              </a:rPr>
              <a:t>E</a:t>
            </a:r>
            <a:r>
              <a:rPr lang="en-US" altLang="zh-CN" sz="6600" kern="1200" dirty="0">
                <a:solidFill>
                  <a:prstClr val="white"/>
                </a:solidFill>
                <a:latin typeface="orange juice" pitchFamily="2" charset="0"/>
                <a:ea typeface="造字工房文研（非商用）常规体" pitchFamily="50" charset="-122"/>
                <a:cs typeface="Times New Roman" panose="02020603050405020304" pitchFamily="18" charset="0"/>
              </a:rPr>
              <a:t> </a:t>
            </a:r>
            <a:endParaRPr lang="en-US" altLang="zh-CN" sz="6600" kern="1200" dirty="0">
              <a:solidFill>
                <a:prstClr val="white"/>
              </a:solidFill>
              <a:latin typeface="orange juice" pitchFamily="2" charset="0"/>
              <a:ea typeface="造字工房文研（非商用）常规体" pitchFamily="50" charset="-122"/>
              <a:cs typeface="Times New Roman" panose="02020603050405020304" pitchFamily="18" charset="0"/>
            </a:endParaRPr>
          </a:p>
          <a:p>
            <a:pPr algn="ctr" defTabSz="1371600">
              <a:buClrTx/>
              <a:defRPr/>
            </a:pPr>
            <a:r>
              <a:rPr lang="en-US" altLang="zh-CN" sz="6600" dirty="0">
                <a:solidFill>
                  <a:schemeClr val="bg1"/>
                </a:solidFill>
                <a:effectLst>
                  <a:glow rad="101600">
                    <a:schemeClr val="accent5">
                      <a:lumMod val="50000"/>
                      <a:alpha val="60000"/>
                    </a:schemeClr>
                  </a:glow>
                </a:effectLst>
                <a:latin typeface="orange juice" pitchFamily="2" charset="0"/>
                <a:ea typeface="造字工房文研（非商用）常规体" pitchFamily="50" charset="-122"/>
                <a:cs typeface="Times New Roman" panose="02020603050405020304" pitchFamily="18" charset="0"/>
              </a:rPr>
              <a:t>BÓNG BAY</a:t>
            </a:r>
            <a:endParaRPr lang="zh-CN" altLang="en-US" sz="6600" kern="1200" dirty="0">
              <a:solidFill>
                <a:schemeClr val="bg1"/>
              </a:solidFill>
              <a:effectLst>
                <a:glow rad="101600">
                  <a:schemeClr val="accent5">
                    <a:lumMod val="50000"/>
                    <a:alpha val="60000"/>
                  </a:schemeClr>
                </a:glow>
              </a:effectLst>
              <a:latin typeface="orange juice" pitchFamily="2" charset="0"/>
              <a:ea typeface="造字工房文研（非商用）常规体" pitchFamily="50" charset="-122"/>
              <a:cs typeface="Times New Roman" panose="02020603050405020304" pitchFamily="18" charset="0"/>
            </a:endParaRPr>
          </a:p>
        </p:txBody>
      </p:sp>
      <p:grpSp>
        <p:nvGrpSpPr>
          <p:cNvPr id="8" name="A"/>
          <p:cNvGrpSpPr/>
          <p:nvPr/>
        </p:nvGrpSpPr>
        <p:grpSpPr>
          <a:xfrm>
            <a:off x="-469547" y="9706235"/>
            <a:ext cx="3974910" cy="4006161"/>
            <a:chOff x="6219191" y="6603470"/>
            <a:chExt cx="2670774" cy="2670774"/>
          </a:xfrm>
        </p:grpSpPr>
        <p:pic>
          <p:nvPicPr>
            <p:cNvPr id="9" name="Picture 8" descr="A picture containing drawing&#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300726">
              <a:off x="6219191" y="6603470"/>
              <a:ext cx="2670774" cy="2670774"/>
            </a:xfrm>
            <a:prstGeom prst="rect">
              <a:avLst/>
            </a:prstGeom>
          </p:spPr>
        </p:pic>
        <p:sp>
          <p:nvSpPr>
            <p:cNvPr id="10" name="Rectangle 9"/>
            <p:cNvSpPr/>
            <p:nvPr/>
          </p:nvSpPr>
          <p:spPr>
            <a:xfrm>
              <a:off x="7430193" y="7075410"/>
              <a:ext cx="734778" cy="892552"/>
            </a:xfrm>
            <a:prstGeom prst="rect">
              <a:avLst/>
            </a:prstGeom>
            <a:noFill/>
          </p:spPr>
          <p:txBody>
            <a:bodyPr wrap="none" lIns="91440" tIns="45720" rIns="91440" bIns="45720">
              <a:spAutoFit/>
            </a:bodyPr>
            <a:lstStyle/>
            <a:p>
              <a:pPr algn="ctr"/>
              <a:r>
                <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rPr>
                <a:t>A</a:t>
              </a:r>
              <a:endPar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endParaRPr>
            </a:p>
          </p:txBody>
        </p:sp>
      </p:grpSp>
      <p:grpSp>
        <p:nvGrpSpPr>
          <p:cNvPr id="11" name="B"/>
          <p:cNvGrpSpPr/>
          <p:nvPr/>
        </p:nvGrpSpPr>
        <p:grpSpPr>
          <a:xfrm>
            <a:off x="3086786" y="10117534"/>
            <a:ext cx="3573683" cy="4101374"/>
            <a:chOff x="8068371" y="5639611"/>
            <a:chExt cx="2724012" cy="2724012"/>
          </a:xfrm>
        </p:grpSpPr>
        <p:pic>
          <p:nvPicPr>
            <p:cNvPr id="12" name="Picture 11" descr="A picture containing light&#10;&#10;Description automatically generated"/>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636442">
              <a:off x="8068371" y="5639611"/>
              <a:ext cx="2724012" cy="2724012"/>
            </a:xfrm>
            <a:prstGeom prst="rect">
              <a:avLst/>
            </a:prstGeom>
          </p:spPr>
        </p:pic>
        <p:sp>
          <p:nvSpPr>
            <p:cNvPr id="13" name="Rectangle 12"/>
            <p:cNvSpPr/>
            <p:nvPr/>
          </p:nvSpPr>
          <p:spPr>
            <a:xfrm>
              <a:off x="9114647" y="6045602"/>
              <a:ext cx="800575" cy="889210"/>
            </a:xfrm>
            <a:prstGeom prst="rect">
              <a:avLst/>
            </a:prstGeom>
            <a:noFill/>
          </p:spPr>
          <p:txBody>
            <a:bodyPr wrap="none" lIns="91440" tIns="45720" rIns="91440" bIns="45720">
              <a:spAutoFit/>
            </a:bodyPr>
            <a:lstStyle/>
            <a:p>
              <a:pPr algn="ctr"/>
              <a:r>
                <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rPr>
                <a:t>B</a:t>
              </a:r>
              <a:endPar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endParaRPr>
            </a:p>
          </p:txBody>
        </p:sp>
      </p:grpSp>
      <p:grpSp>
        <p:nvGrpSpPr>
          <p:cNvPr id="14" name="C"/>
          <p:cNvGrpSpPr/>
          <p:nvPr/>
        </p:nvGrpSpPr>
        <p:grpSpPr>
          <a:xfrm>
            <a:off x="6025233" y="10047101"/>
            <a:ext cx="3523752" cy="3988164"/>
            <a:chOff x="9664213" y="6394808"/>
            <a:chExt cx="2658776" cy="2658776"/>
          </a:xfrm>
        </p:grpSpPr>
        <p:pic>
          <p:nvPicPr>
            <p:cNvPr id="15" name="Picture 14" descr="A picture containing drawing, light&#10;&#10;Description automatically generated"/>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411622">
              <a:off x="9664213" y="6394808"/>
              <a:ext cx="2658776" cy="2658776"/>
            </a:xfrm>
            <a:prstGeom prst="rect">
              <a:avLst/>
            </a:prstGeom>
          </p:spPr>
        </p:pic>
        <p:sp>
          <p:nvSpPr>
            <p:cNvPr id="16" name="Rectangle 15"/>
            <p:cNvSpPr/>
            <p:nvPr/>
          </p:nvSpPr>
          <p:spPr>
            <a:xfrm>
              <a:off x="10690880" y="6858000"/>
              <a:ext cx="591694" cy="892552"/>
            </a:xfrm>
            <a:prstGeom prst="rect">
              <a:avLst/>
            </a:prstGeom>
            <a:noFill/>
          </p:spPr>
          <p:txBody>
            <a:bodyPr wrap="none" lIns="91440" tIns="45720" rIns="91440" bIns="45720">
              <a:spAutoFit/>
            </a:bodyPr>
            <a:lstStyle/>
            <a:p>
              <a:pPr algn="ctr"/>
              <a:r>
                <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rPr>
                <a:t>C</a:t>
              </a:r>
              <a:endPar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endParaRPr>
            </a:p>
          </p:txBody>
        </p:sp>
      </p:grpSp>
      <p:grpSp>
        <p:nvGrpSpPr>
          <p:cNvPr id="17" name="D"/>
          <p:cNvGrpSpPr/>
          <p:nvPr/>
        </p:nvGrpSpPr>
        <p:grpSpPr>
          <a:xfrm rot="20697415">
            <a:off x="9191363" y="9483186"/>
            <a:ext cx="3381921" cy="2921217"/>
            <a:chOff x="9659337" y="4088425"/>
            <a:chExt cx="2392647" cy="1947478"/>
          </a:xfrm>
        </p:grpSpPr>
        <p:pic>
          <p:nvPicPr>
            <p:cNvPr id="18" name="Picture 17" descr="A close up of a logo&#10;&#10;Description automatically generated"/>
            <p:cNvPicPr>
              <a:picLocks noChangeAspect="1"/>
            </p:cNvPicPr>
            <p:nvPr/>
          </p:nvPicPr>
          <p:blipFill rotWithShape="1">
            <a:blip r:embed="rId9">
              <a:extLst>
                <a:ext uri="{28A0092B-C50C-407E-A947-70E740481C1C}">
                  <a14:useLocalDpi xmlns:a14="http://schemas.microsoft.com/office/drawing/2010/main" val="0"/>
                </a:ext>
              </a:extLst>
            </a:blip>
            <a:srcRect r="14479" b="30391"/>
            <a:stretch>
              <a:fillRect/>
            </a:stretch>
          </p:blipFill>
          <p:spPr>
            <a:xfrm rot="2120245">
              <a:off x="9659337" y="4088425"/>
              <a:ext cx="2392647" cy="1947478"/>
            </a:xfrm>
            <a:prstGeom prst="rect">
              <a:avLst/>
            </a:prstGeom>
          </p:spPr>
        </p:pic>
        <p:sp>
          <p:nvSpPr>
            <p:cNvPr id="19" name="Rectangle 18"/>
            <p:cNvSpPr/>
            <p:nvPr/>
          </p:nvSpPr>
          <p:spPr>
            <a:xfrm>
              <a:off x="10575274" y="4721146"/>
              <a:ext cx="774815" cy="892552"/>
            </a:xfrm>
            <a:prstGeom prst="rect">
              <a:avLst/>
            </a:prstGeom>
            <a:noFill/>
          </p:spPr>
          <p:txBody>
            <a:bodyPr wrap="none" lIns="91440" tIns="45720" rIns="91440" bIns="45720">
              <a:spAutoFit/>
            </a:bodyPr>
            <a:lstStyle/>
            <a:p>
              <a:pPr algn="ctr"/>
              <a:r>
                <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rPr>
                <a:t>D</a:t>
              </a:r>
              <a:endPar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endParaRPr>
            </a:p>
          </p:txBody>
        </p:sp>
      </p:grpSp>
      <p:sp>
        <p:nvSpPr>
          <p:cNvPr id="20" name="Rectangle 19"/>
          <p:cNvSpPr/>
          <p:nvPr/>
        </p:nvSpPr>
        <p:spPr>
          <a:xfrm>
            <a:off x="2462206" y="2761512"/>
            <a:ext cx="11453106" cy="754053"/>
          </a:xfrm>
          <a:prstGeom prst="rect">
            <a:avLst/>
          </a:prstGeom>
          <a:noFill/>
        </p:spPr>
        <p:txBody>
          <a:bodyPr wrap="square" lIns="137160" tIns="68580" rIns="137160" bIns="68580">
            <a:spAutoFit/>
          </a:bodyPr>
          <a:lstStyle/>
          <a:p>
            <a:pPr algn="just"/>
            <a:r>
              <a:rPr lang="vi-VN" sz="4000" b="1" dirty="0">
                <a:latin typeface="+mj-lt"/>
                <a:cs typeface="Times New Roman" panose="02020603050405020304" pitchFamily="18" charset="0"/>
              </a:rPr>
              <a:t> </a:t>
            </a:r>
            <a:r>
              <a:rPr lang="vi-VN" sz="4000" b="1" dirty="0">
                <a:solidFill>
                  <a:srgbClr val="FF0000"/>
                </a:solidFill>
                <a:latin typeface="+mj-lt"/>
                <a:cs typeface="Times New Roman" panose="02020603050405020304" pitchFamily="18" charset="0"/>
              </a:rPr>
              <a:t>Em đồng tình với tình huống nào sau đây?</a:t>
            </a:r>
            <a:endParaRPr lang="en-US" sz="40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1" name="Rectangle 20"/>
          <p:cNvSpPr/>
          <p:nvPr/>
        </p:nvSpPr>
        <p:spPr>
          <a:xfrm>
            <a:off x="8992343" y="6073280"/>
            <a:ext cx="6824490" cy="1369606"/>
          </a:xfrm>
          <a:prstGeom prst="rect">
            <a:avLst/>
          </a:prstGeom>
          <a:noFill/>
        </p:spPr>
        <p:txBody>
          <a:bodyPr wrap="square" lIns="137160" tIns="68580" rIns="137160" bIns="68580">
            <a:spAutoFit/>
          </a:bodyPr>
          <a:lstStyle/>
          <a:p>
            <a:pPr algn="ctr"/>
            <a:r>
              <a:rPr lang="en-US" sz="4000" b="1" dirty="0">
                <a:ln w="0"/>
                <a:solidFill>
                  <a:srgbClr val="002060"/>
                </a:solidFill>
                <a:latin typeface="Times New Roman" panose="02020603050405020304" pitchFamily="18" charset="0"/>
                <a:cs typeface="Times New Roman" panose="02020603050405020304" pitchFamily="18" charset="0"/>
              </a:rPr>
              <a:t>B. </a:t>
            </a:r>
            <a:r>
              <a:rPr lang="vi-VN" sz="4000" dirty="0">
                <a:latin typeface="+mj-lt"/>
                <a:cs typeface="Times New Roman" panose="02020603050405020304" pitchFamily="18" charset="0"/>
              </a:rPr>
              <a:t>Xin phép trước khi chia sẻ hình ảnh của người khác.</a:t>
            </a:r>
            <a:endParaRPr lang="en-US" sz="4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2" name="Rectangle 21"/>
          <p:cNvSpPr/>
          <p:nvPr/>
        </p:nvSpPr>
        <p:spPr>
          <a:xfrm>
            <a:off x="1020771" y="4335082"/>
            <a:ext cx="7227902" cy="1492716"/>
          </a:xfrm>
          <a:prstGeom prst="rect">
            <a:avLst/>
          </a:prstGeom>
          <a:noFill/>
        </p:spPr>
        <p:txBody>
          <a:bodyPr wrap="square" lIns="137160" tIns="68580" rIns="137160" bIns="68580">
            <a:spAutoFit/>
          </a:bodyPr>
          <a:lstStyle/>
          <a:p>
            <a:pPr algn="ctr"/>
            <a:r>
              <a:rPr lang="en-US" sz="4000" b="1" dirty="0">
                <a:ln w="0"/>
                <a:solidFill>
                  <a:srgbClr val="002060"/>
                </a:solidFill>
                <a:latin typeface="Times New Roman" panose="02020603050405020304" pitchFamily="18" charset="0"/>
                <a:cs typeface="Times New Roman" panose="02020603050405020304" pitchFamily="18" charset="0"/>
              </a:rPr>
              <a:t>A</a:t>
            </a:r>
            <a:r>
              <a:rPr lang="en-US" sz="4400" b="1" dirty="0">
                <a:ln w="0"/>
                <a:solidFill>
                  <a:srgbClr val="002060"/>
                </a:solidFill>
                <a:latin typeface="Times New Roman" panose="02020603050405020304" pitchFamily="18" charset="0"/>
                <a:cs typeface="Times New Roman" panose="02020603050405020304" pitchFamily="18" charset="0"/>
              </a:rPr>
              <a:t>. </a:t>
            </a:r>
            <a:r>
              <a:rPr lang="vi-VN" sz="4400" dirty="0">
                <a:latin typeface="+mj-lt"/>
                <a:cs typeface="Times New Roman" panose="02020603050405020304" pitchFamily="18" charset="0"/>
              </a:rPr>
              <a:t>Nghe người khác nói chuyện riêng.</a:t>
            </a:r>
            <a:endParaRPr lang="en-US" sz="4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3" name="Rectangle 22"/>
          <p:cNvSpPr/>
          <p:nvPr/>
        </p:nvSpPr>
        <p:spPr>
          <a:xfrm>
            <a:off x="1640610" y="6710915"/>
            <a:ext cx="6921854" cy="1369606"/>
          </a:xfrm>
          <a:prstGeom prst="rect">
            <a:avLst/>
          </a:prstGeom>
          <a:noFill/>
        </p:spPr>
        <p:txBody>
          <a:bodyPr wrap="square" lIns="137160" tIns="68580" rIns="137160" bIns="68580">
            <a:spAutoFit/>
          </a:bodyPr>
          <a:lstStyle/>
          <a:p>
            <a:r>
              <a:rPr lang="en-US" sz="4000" b="1" dirty="0">
                <a:ln w="0"/>
                <a:solidFill>
                  <a:srgbClr val="002060"/>
                </a:solidFill>
                <a:latin typeface="Times New Roman" panose="02020603050405020304" pitchFamily="18" charset="0"/>
                <a:cs typeface="Times New Roman" panose="02020603050405020304" pitchFamily="18" charset="0"/>
              </a:rPr>
              <a:t>C. </a:t>
            </a:r>
            <a:r>
              <a:rPr lang="vi-VN" sz="4000" dirty="0">
                <a:latin typeface="+mj-lt"/>
                <a:cs typeface="Times New Roman" panose="02020603050405020304" pitchFamily="18" charset="0"/>
              </a:rPr>
              <a:t>Thay đổi thông tin tác giả khi ghi nguồn thông tin.</a:t>
            </a:r>
            <a:endParaRPr lang="en-US" sz="40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4" name="Rectangle 23"/>
          <p:cNvSpPr/>
          <p:nvPr/>
        </p:nvSpPr>
        <p:spPr>
          <a:xfrm>
            <a:off x="9287042" y="4222662"/>
            <a:ext cx="6823698" cy="1369606"/>
          </a:xfrm>
          <a:prstGeom prst="rect">
            <a:avLst/>
          </a:prstGeom>
          <a:noFill/>
        </p:spPr>
        <p:txBody>
          <a:bodyPr wrap="square" lIns="137160" tIns="68580" rIns="137160" bIns="68580">
            <a:spAutoFit/>
          </a:bodyPr>
          <a:lstStyle/>
          <a:p>
            <a:pPr algn="ctr"/>
            <a:r>
              <a:rPr lang="en-US" sz="4000" b="1" dirty="0">
                <a:ln w="0"/>
                <a:solidFill>
                  <a:srgbClr val="002060"/>
                </a:solidFill>
                <a:latin typeface="Times New Roman" panose="02020603050405020304" pitchFamily="18" charset="0"/>
                <a:cs typeface="Times New Roman" panose="02020603050405020304" pitchFamily="18" charset="0"/>
              </a:rPr>
              <a:t>D. </a:t>
            </a:r>
            <a:r>
              <a:rPr lang="en-US" sz="4000" dirty="0" err="1">
                <a:latin typeface="Times New Roman" panose="02020603050405020304" pitchFamily="18" charset="0"/>
                <a:cs typeface="Times New Roman" panose="02020603050405020304" pitchFamily="18" charset="0"/>
              </a:rPr>
              <a:t>Tự</a:t>
            </a:r>
            <a:r>
              <a:rPr lang="en-US" sz="4000" dirty="0">
                <a:latin typeface="Times New Roman" panose="02020603050405020304" pitchFamily="18" charset="0"/>
                <a:cs typeface="Times New Roman" panose="02020603050405020304" pitchFamily="18" charset="0"/>
              </a:rPr>
              <a:t> ý </a:t>
            </a:r>
            <a:r>
              <a:rPr lang="en-US" sz="4000" dirty="0" err="1">
                <a:latin typeface="Times New Roman" panose="02020603050405020304" pitchFamily="18" charset="0"/>
                <a:cs typeface="Times New Roman" panose="02020603050405020304" pitchFamily="18" charset="0"/>
              </a:rPr>
              <a:t>xem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vở</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bài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tập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bạn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khác</a:t>
            </a:r>
            <a:r>
              <a:rPr lang="en-US" sz="4000" dirty="0">
                <a:latin typeface="Times New Roman" panose="02020603050405020304" pitchFamily="18" charset="0"/>
                <a:cs typeface="Times New Roman" panose="02020603050405020304" pitchFamily="18" charset="0"/>
              </a:rPr>
              <a:t>.</a:t>
            </a:r>
            <a:endParaRPr lang="en-US" sz="4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25" name="Picture 24" descr="A close up of a logo&#10;&#10;Description automatically generated"/>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5969263" y="524278"/>
            <a:ext cx="3263532" cy="5131592"/>
          </a:xfrm>
          <a:prstGeom prst="rect">
            <a:avLst/>
          </a:prstGeom>
        </p:spPr>
      </p:pic>
      <p:pic>
        <p:nvPicPr>
          <p:cNvPr id="26" name="Picture 25" descr="A picture containing sitting, tree&#10;&#10;Description automatically generated">
            <a:hlinkClick r:id="" action="ppaction://hlinkshowjump?jump=nextslide"/>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769706" y="8276001"/>
            <a:ext cx="2416671" cy="2416671"/>
          </a:xfrm>
          <a:prstGeom prst="rect">
            <a:avLst/>
          </a:prstGeom>
        </p:spPr>
      </p:pic>
      <p:sp>
        <p:nvSpPr>
          <p:cNvPr id="27" name="Rectangle: Rounded Corners 26"/>
          <p:cNvSpPr/>
          <p:nvPr/>
        </p:nvSpPr>
        <p:spPr>
          <a:xfrm>
            <a:off x="13220931" y="7681976"/>
            <a:ext cx="2236763" cy="1976560"/>
          </a:xfrm>
          <a:prstGeom prst="roundRect">
            <a:avLst>
              <a:gd name="adj" fmla="val 703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endParaRPr lang="en-US" sz="2700" kern="1200">
              <a:solidFill>
                <a:prstClr val="white"/>
              </a:solidFill>
              <a:latin typeface="Calibri" panose="020F0502020204030204"/>
            </a:endParaRPr>
          </a:p>
        </p:txBody>
      </p:sp>
      <p:sp>
        <p:nvSpPr>
          <p:cNvPr id="28" name="5"/>
          <p:cNvSpPr/>
          <p:nvPr/>
        </p:nvSpPr>
        <p:spPr>
          <a:xfrm>
            <a:off x="13424463" y="7741366"/>
            <a:ext cx="1755803" cy="1755803"/>
          </a:xfrm>
          <a:prstGeom prst="ellipse">
            <a:avLst/>
          </a:prstGeom>
          <a:solidFill>
            <a:srgbClr val="E9ED64"/>
          </a:solidFill>
          <a:ln w="114300">
            <a:solidFill>
              <a:srgbClr val="ED6370"/>
            </a:solidFill>
          </a:ln>
          <a:effectLst/>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4200" b="1" kern="1200" dirty="0">
                <a:solidFill>
                  <a:srgbClr val="111224"/>
                </a:solidFill>
                <a:latin typeface="#9Slide03 SVNFjalla One" panose="02000506040000020004" pitchFamily="2" charset="0"/>
              </a:rPr>
              <a:t>HẾT GIỜ</a:t>
            </a:r>
            <a:endParaRPr lang="en-US" sz="4200" b="1" kern="1200" dirty="0">
              <a:solidFill>
                <a:srgbClr val="111224"/>
              </a:solidFill>
              <a:latin typeface="#9Slide03 SVNFjalla One" panose="02000506040000020004" pitchFamily="2" charset="0"/>
            </a:endParaRPr>
          </a:p>
        </p:txBody>
      </p:sp>
      <p:sp>
        <p:nvSpPr>
          <p:cNvPr id="29" name="5"/>
          <p:cNvSpPr/>
          <p:nvPr/>
        </p:nvSpPr>
        <p:spPr>
          <a:xfrm>
            <a:off x="13389880" y="7763710"/>
            <a:ext cx="1755803" cy="1755803"/>
          </a:xfrm>
          <a:prstGeom prst="ellipse">
            <a:avLst/>
          </a:prstGeom>
          <a:solidFill>
            <a:srgbClr val="E9ED64"/>
          </a:solidFill>
          <a:ln w="114300">
            <a:solidFill>
              <a:srgbClr val="ED6370"/>
            </a:solidFill>
          </a:ln>
          <a:effectLst/>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6600" kern="1200" dirty="0">
                <a:solidFill>
                  <a:srgbClr val="111224"/>
                </a:solidFill>
                <a:latin typeface="#9Slide03 SVNFjalla One" panose="02000506040000020004" pitchFamily="2" charset="0"/>
              </a:rPr>
              <a:t>1</a:t>
            </a:r>
            <a:endParaRPr lang="en-US" sz="6600" kern="1200" dirty="0">
              <a:solidFill>
                <a:srgbClr val="111224"/>
              </a:solidFill>
              <a:latin typeface="#9Slide03 SVNFjalla One" panose="02000506040000020004" pitchFamily="2" charset="0"/>
            </a:endParaRPr>
          </a:p>
        </p:txBody>
      </p:sp>
      <p:sp>
        <p:nvSpPr>
          <p:cNvPr id="30" name="5"/>
          <p:cNvSpPr/>
          <p:nvPr/>
        </p:nvSpPr>
        <p:spPr>
          <a:xfrm>
            <a:off x="13389880" y="7804135"/>
            <a:ext cx="1755803" cy="1755803"/>
          </a:xfrm>
          <a:prstGeom prst="ellipse">
            <a:avLst/>
          </a:prstGeom>
          <a:solidFill>
            <a:srgbClr val="E9ED64"/>
          </a:solidFill>
          <a:ln w="114300">
            <a:solidFill>
              <a:srgbClr val="ED6370"/>
            </a:solidFill>
          </a:ln>
          <a:effectLst/>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6600" kern="1200" dirty="0">
                <a:solidFill>
                  <a:srgbClr val="111224"/>
                </a:solidFill>
                <a:latin typeface="#9Slide03 SVNFjalla One" panose="02000506040000020004" pitchFamily="2" charset="0"/>
              </a:rPr>
              <a:t>2</a:t>
            </a:r>
            <a:endParaRPr lang="en-US" sz="6600" kern="1200" dirty="0">
              <a:solidFill>
                <a:srgbClr val="111224"/>
              </a:solidFill>
              <a:latin typeface="#9Slide03 SVNFjalla One" panose="02000506040000020004" pitchFamily="2" charset="0"/>
            </a:endParaRPr>
          </a:p>
        </p:txBody>
      </p:sp>
      <p:sp>
        <p:nvSpPr>
          <p:cNvPr id="31" name="5"/>
          <p:cNvSpPr/>
          <p:nvPr/>
        </p:nvSpPr>
        <p:spPr>
          <a:xfrm>
            <a:off x="13389880" y="7804135"/>
            <a:ext cx="1755803" cy="1755803"/>
          </a:xfrm>
          <a:prstGeom prst="ellipse">
            <a:avLst/>
          </a:prstGeom>
          <a:solidFill>
            <a:srgbClr val="E9ED64"/>
          </a:solidFill>
          <a:ln w="114300">
            <a:solidFill>
              <a:srgbClr val="ED6370"/>
            </a:solidFill>
          </a:ln>
          <a:effectLst/>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6600" kern="1200" dirty="0">
                <a:solidFill>
                  <a:srgbClr val="111224"/>
                </a:solidFill>
                <a:latin typeface="#9Slide03 SVNFjalla One" panose="02000506040000020004" pitchFamily="2" charset="0"/>
              </a:rPr>
              <a:t>3</a:t>
            </a:r>
            <a:endParaRPr lang="en-US" sz="6600" kern="1200" dirty="0">
              <a:solidFill>
                <a:srgbClr val="111224"/>
              </a:solidFill>
              <a:latin typeface="#9Slide03 SVNFjalla One" panose="02000506040000020004" pitchFamily="2" charset="0"/>
            </a:endParaRPr>
          </a:p>
        </p:txBody>
      </p:sp>
      <p:sp>
        <p:nvSpPr>
          <p:cNvPr id="32" name="5"/>
          <p:cNvSpPr/>
          <p:nvPr/>
        </p:nvSpPr>
        <p:spPr>
          <a:xfrm>
            <a:off x="13415777" y="7781791"/>
            <a:ext cx="1755803" cy="1755803"/>
          </a:xfrm>
          <a:prstGeom prst="ellipse">
            <a:avLst/>
          </a:prstGeom>
          <a:solidFill>
            <a:srgbClr val="E9ED64"/>
          </a:solidFill>
          <a:ln w="114300">
            <a:solidFill>
              <a:srgbClr val="ED6370"/>
            </a:solidFill>
          </a:ln>
          <a:effectLst/>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6600" kern="1200" dirty="0">
                <a:solidFill>
                  <a:srgbClr val="111224"/>
                </a:solidFill>
                <a:latin typeface="#9Slide03 SVNFjalla One" panose="02000506040000020004" pitchFamily="2" charset="0"/>
              </a:rPr>
              <a:t>4</a:t>
            </a:r>
            <a:endParaRPr lang="en-US" sz="6600" kern="1200" dirty="0">
              <a:solidFill>
                <a:srgbClr val="111224"/>
              </a:solidFill>
              <a:latin typeface="#9Slide03 SVNFjalla One" panose="02000506040000020004" pitchFamily="2" charset="0"/>
            </a:endParaRPr>
          </a:p>
        </p:txBody>
      </p:sp>
      <p:sp>
        <p:nvSpPr>
          <p:cNvPr id="33" name="5"/>
          <p:cNvSpPr/>
          <p:nvPr/>
        </p:nvSpPr>
        <p:spPr>
          <a:xfrm>
            <a:off x="13413448" y="7805848"/>
            <a:ext cx="1755803" cy="1755803"/>
          </a:xfrm>
          <a:prstGeom prst="ellipse">
            <a:avLst/>
          </a:prstGeom>
          <a:solidFill>
            <a:srgbClr val="E9ED64"/>
          </a:solidFill>
          <a:ln w="114300">
            <a:solidFill>
              <a:srgbClr val="ED6370"/>
            </a:solidFill>
          </a:ln>
          <a:effectLst/>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6600" kern="1200" dirty="0">
                <a:solidFill>
                  <a:srgbClr val="111224"/>
                </a:solidFill>
                <a:latin typeface="#9Slide03 SVNFjalla One" panose="02000506040000020004" pitchFamily="2" charset="0"/>
              </a:rPr>
              <a:t>5</a:t>
            </a:r>
            <a:endParaRPr lang="en-US" sz="6600" kern="1200" dirty="0">
              <a:solidFill>
                <a:srgbClr val="111224"/>
              </a:solidFill>
              <a:latin typeface="#9Slide03 SVNFjalla One" panose="02000506040000020004" pitchFamily="2" charset="0"/>
            </a:endParaRPr>
          </a:p>
        </p:txBody>
      </p:sp>
      <p:sp>
        <p:nvSpPr>
          <p:cNvPr id="34" name="start"/>
          <p:cNvSpPr/>
          <p:nvPr/>
        </p:nvSpPr>
        <p:spPr>
          <a:xfrm>
            <a:off x="13389881" y="9600363"/>
            <a:ext cx="2260604" cy="801929"/>
          </a:xfrm>
          <a:prstGeom prst="roundRect">
            <a:avLst>
              <a:gd name="adj" fmla="val 50000"/>
            </a:avLst>
          </a:prstGeom>
          <a:solidFill>
            <a:srgbClr val="ED6370"/>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3600" b="1" kern="1200" dirty="0">
                <a:solidFill>
                  <a:prstClr val="white"/>
                </a:solidFill>
                <a:latin typeface="#9Slide03 SFU Helvetica Condens" panose="00000400000000000000" pitchFamily="2" charset="0"/>
              </a:rPr>
              <a:t>Start</a:t>
            </a:r>
            <a:endParaRPr lang="en-US" sz="3600" b="1" kern="1200" dirty="0">
              <a:solidFill>
                <a:prstClr val="white"/>
              </a:solidFill>
              <a:latin typeface="#9Slide03 SFU Helvetica Condens" panose="000004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100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0-#ppt_w/2"/>
                                          </p:val>
                                        </p:tav>
                                        <p:tav tm="100000">
                                          <p:val>
                                            <p:strVal val="#ppt_x"/>
                                          </p:val>
                                        </p:tav>
                                      </p:tavLst>
                                    </p:anim>
                                    <p:anim calcmode="lin" valueType="num">
                                      <p:cBhvr additive="base">
                                        <p:cTn id="8" dur="1000" fill="hold"/>
                                        <p:tgtEl>
                                          <p:spTgt spid="20"/>
                                        </p:tgtEl>
                                        <p:attrNameLst>
                                          <p:attrName>ppt_y</p:attrName>
                                        </p:attrNameLst>
                                      </p:cBhvr>
                                      <p:tavLst>
                                        <p:tav tm="0">
                                          <p:val>
                                            <p:strVal val="#ppt_y"/>
                                          </p:val>
                                        </p:tav>
                                        <p:tav tm="100000">
                                          <p:val>
                                            <p:strVal val="#ppt_y"/>
                                          </p:val>
                                        </p:tav>
                                      </p:tavLst>
                                    </p:anim>
                                  </p:childTnLst>
                                  <p:subTnLst>
                                    <p:audio>
                                      <p:cMediaNode vol="10000">
                                        <p:cTn display="0" masterRel="sameClick">
                                          <p:stCondLst>
                                            <p:cond evt="begin" delay="0">
                                              <p:tn val="5"/>
                                            </p:cond>
                                          </p:stCondLst>
                                          <p:endCondLst>
                                            <p:cond evt="onStopAudio" delay="0">
                                              <p:tgtEl>
                                                <p:sldTgt/>
                                              </p:tgtEl>
                                            </p:cond>
                                          </p:endCondLst>
                                        </p:cTn>
                                        <p:tgtEl>
                                          <p:sndTgt r:embed="rId12" name="5c755235ab958.wav"/>
                                        </p:tgtEl>
                                      </p:cMediaNode>
                                    </p:audio>
                                  </p:subTnLst>
                                </p:cTn>
                              </p:par>
                              <p:par>
                                <p:cTn id="9" presetID="41" presetClass="entr" presetSubtype="0" fill="hold" grpId="0" nodeType="withEffect">
                                  <p:stCondLst>
                                    <p:cond delay="1250"/>
                                  </p:stCondLst>
                                  <p:iterate type="lt">
                                    <p:tmPct val="10000"/>
                                  </p:iterate>
                                  <p:childTnLst>
                                    <p:set>
                                      <p:cBhvr>
                                        <p:cTn id="10" dur="1" fill="hold">
                                          <p:stCondLst>
                                            <p:cond delay="0"/>
                                          </p:stCondLst>
                                        </p:cTn>
                                        <p:tgtEl>
                                          <p:spTgt spid="21"/>
                                        </p:tgtEl>
                                        <p:attrNameLst>
                                          <p:attrName>style.visibility</p:attrName>
                                        </p:attrNameLst>
                                      </p:cBhvr>
                                      <p:to>
                                        <p:strVal val="visible"/>
                                      </p:to>
                                    </p:set>
                                    <p:anim calcmode="lin" valueType="num">
                                      <p:cBhvr>
                                        <p:cTn id="11" dur="10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12" dur="1000" fill="hold"/>
                                        <p:tgtEl>
                                          <p:spTgt spid="21"/>
                                        </p:tgtEl>
                                        <p:attrNameLst>
                                          <p:attrName>ppt_y</p:attrName>
                                        </p:attrNameLst>
                                      </p:cBhvr>
                                      <p:tavLst>
                                        <p:tav tm="0">
                                          <p:val>
                                            <p:strVal val="#ppt_y"/>
                                          </p:val>
                                        </p:tav>
                                        <p:tav tm="100000">
                                          <p:val>
                                            <p:strVal val="#ppt_y"/>
                                          </p:val>
                                        </p:tav>
                                      </p:tavLst>
                                    </p:anim>
                                    <p:anim calcmode="lin" valueType="num">
                                      <p:cBhvr>
                                        <p:cTn id="13" dur="10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14" dur="10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15" dur="1000" tmFilter="0,0; .5, 1; 1, 1"/>
                                        <p:tgtEl>
                                          <p:spTgt spid="21"/>
                                        </p:tgtEl>
                                      </p:cBhvr>
                                    </p:animEffect>
                                  </p:childTnLst>
                                </p:cTn>
                              </p:par>
                              <p:par>
                                <p:cTn id="16" presetID="41" presetClass="entr" presetSubtype="0" fill="hold" grpId="0" nodeType="withEffect">
                                  <p:stCondLst>
                                    <p:cond delay="1500"/>
                                  </p:stCondLst>
                                  <p:iterate type="lt">
                                    <p:tmPct val="10000"/>
                                  </p:iterate>
                                  <p:childTnLst>
                                    <p:set>
                                      <p:cBhvr>
                                        <p:cTn id="17" dur="1" fill="hold">
                                          <p:stCondLst>
                                            <p:cond delay="0"/>
                                          </p:stCondLst>
                                        </p:cTn>
                                        <p:tgtEl>
                                          <p:spTgt spid="22"/>
                                        </p:tgtEl>
                                        <p:attrNameLst>
                                          <p:attrName>style.visibility</p:attrName>
                                        </p:attrNameLst>
                                      </p:cBhvr>
                                      <p:to>
                                        <p:strVal val="visible"/>
                                      </p:to>
                                    </p:set>
                                    <p:anim calcmode="lin" valueType="num">
                                      <p:cBhvr>
                                        <p:cTn id="18" dur="10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19" dur="1000" fill="hold"/>
                                        <p:tgtEl>
                                          <p:spTgt spid="22"/>
                                        </p:tgtEl>
                                        <p:attrNameLst>
                                          <p:attrName>ppt_y</p:attrName>
                                        </p:attrNameLst>
                                      </p:cBhvr>
                                      <p:tavLst>
                                        <p:tav tm="0">
                                          <p:val>
                                            <p:strVal val="#ppt_y"/>
                                          </p:val>
                                        </p:tav>
                                        <p:tav tm="100000">
                                          <p:val>
                                            <p:strVal val="#ppt_y"/>
                                          </p:val>
                                        </p:tav>
                                      </p:tavLst>
                                    </p:anim>
                                    <p:anim calcmode="lin" valueType="num">
                                      <p:cBhvr>
                                        <p:cTn id="20" dur="10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21" dur="10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22" dur="1000" tmFilter="0,0; .5, 1; 1, 1"/>
                                        <p:tgtEl>
                                          <p:spTgt spid="22"/>
                                        </p:tgtEl>
                                      </p:cBhvr>
                                    </p:animEffect>
                                  </p:childTnLst>
                                </p:cTn>
                              </p:par>
                              <p:par>
                                <p:cTn id="23" presetID="41" presetClass="entr" presetSubtype="0" fill="hold" grpId="0" nodeType="withEffect">
                                  <p:stCondLst>
                                    <p:cond delay="1750"/>
                                  </p:stCondLst>
                                  <p:iterate type="lt">
                                    <p:tmPct val="10000"/>
                                  </p:iterate>
                                  <p:childTnLst>
                                    <p:set>
                                      <p:cBhvr>
                                        <p:cTn id="24" dur="1" fill="hold">
                                          <p:stCondLst>
                                            <p:cond delay="0"/>
                                          </p:stCondLst>
                                        </p:cTn>
                                        <p:tgtEl>
                                          <p:spTgt spid="23"/>
                                        </p:tgtEl>
                                        <p:attrNameLst>
                                          <p:attrName>style.visibility</p:attrName>
                                        </p:attrNameLst>
                                      </p:cBhvr>
                                      <p:to>
                                        <p:strVal val="visible"/>
                                      </p:to>
                                    </p:set>
                                    <p:anim calcmode="lin" valueType="num">
                                      <p:cBhvr>
                                        <p:cTn id="25" dur="1000" fill="hold"/>
                                        <p:tgtEl>
                                          <p:spTgt spid="23"/>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23"/>
                                        </p:tgtEl>
                                        <p:attrNameLst>
                                          <p:attrName>ppt_y</p:attrName>
                                        </p:attrNameLst>
                                      </p:cBhvr>
                                      <p:tavLst>
                                        <p:tav tm="0">
                                          <p:val>
                                            <p:strVal val="#ppt_y"/>
                                          </p:val>
                                        </p:tav>
                                        <p:tav tm="100000">
                                          <p:val>
                                            <p:strVal val="#ppt_y"/>
                                          </p:val>
                                        </p:tav>
                                      </p:tavLst>
                                    </p:anim>
                                    <p:anim calcmode="lin" valueType="num">
                                      <p:cBhvr>
                                        <p:cTn id="27" dur="1000" fill="hold"/>
                                        <p:tgtEl>
                                          <p:spTgt spid="23"/>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23"/>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23"/>
                                        </p:tgtEl>
                                      </p:cBhvr>
                                    </p:animEffect>
                                  </p:childTnLst>
                                </p:cTn>
                              </p:par>
                              <p:par>
                                <p:cTn id="30" presetID="41" presetClass="entr" presetSubtype="0" fill="hold" grpId="0" nodeType="withEffect">
                                  <p:stCondLst>
                                    <p:cond delay="2000"/>
                                  </p:stCondLst>
                                  <p:iterate type="lt">
                                    <p:tmPct val="10000"/>
                                  </p:iterate>
                                  <p:childTnLst>
                                    <p:set>
                                      <p:cBhvr>
                                        <p:cTn id="31" dur="1" fill="hold">
                                          <p:stCondLst>
                                            <p:cond delay="0"/>
                                          </p:stCondLst>
                                        </p:cTn>
                                        <p:tgtEl>
                                          <p:spTgt spid="24"/>
                                        </p:tgtEl>
                                        <p:attrNameLst>
                                          <p:attrName>style.visibility</p:attrName>
                                        </p:attrNameLst>
                                      </p:cBhvr>
                                      <p:to>
                                        <p:strVal val="visible"/>
                                      </p:to>
                                    </p:set>
                                    <p:anim calcmode="lin" valueType="num">
                                      <p:cBhvr>
                                        <p:cTn id="32" dur="1000" fill="hold"/>
                                        <p:tgtEl>
                                          <p:spTgt spid="24"/>
                                        </p:tgtEl>
                                        <p:attrNameLst>
                                          <p:attrName>ppt_x</p:attrName>
                                        </p:attrNameLst>
                                      </p:cBhvr>
                                      <p:tavLst>
                                        <p:tav tm="0">
                                          <p:val>
                                            <p:strVal val="#ppt_x"/>
                                          </p:val>
                                        </p:tav>
                                        <p:tav tm="50000">
                                          <p:val>
                                            <p:strVal val="#ppt_x+.1"/>
                                          </p:val>
                                        </p:tav>
                                        <p:tav tm="100000">
                                          <p:val>
                                            <p:strVal val="#ppt_x"/>
                                          </p:val>
                                        </p:tav>
                                      </p:tavLst>
                                    </p:anim>
                                    <p:anim calcmode="lin" valueType="num">
                                      <p:cBhvr>
                                        <p:cTn id="33" dur="1000" fill="hold"/>
                                        <p:tgtEl>
                                          <p:spTgt spid="24"/>
                                        </p:tgtEl>
                                        <p:attrNameLst>
                                          <p:attrName>ppt_y</p:attrName>
                                        </p:attrNameLst>
                                      </p:cBhvr>
                                      <p:tavLst>
                                        <p:tav tm="0">
                                          <p:val>
                                            <p:strVal val="#ppt_y"/>
                                          </p:val>
                                        </p:tav>
                                        <p:tav tm="100000">
                                          <p:val>
                                            <p:strVal val="#ppt_y"/>
                                          </p:val>
                                        </p:tav>
                                      </p:tavLst>
                                    </p:anim>
                                    <p:anim calcmode="lin" valueType="num">
                                      <p:cBhvr>
                                        <p:cTn id="34" dur="1000" fill="hold"/>
                                        <p:tgtEl>
                                          <p:spTgt spid="24"/>
                                        </p:tgtEl>
                                        <p:attrNameLst>
                                          <p:attrName>ppt_h</p:attrName>
                                        </p:attrNameLst>
                                      </p:cBhvr>
                                      <p:tavLst>
                                        <p:tav tm="0">
                                          <p:val>
                                            <p:strVal val="#ppt_h/10"/>
                                          </p:val>
                                        </p:tav>
                                        <p:tav tm="50000">
                                          <p:val>
                                            <p:strVal val="#ppt_h+.01"/>
                                          </p:val>
                                        </p:tav>
                                        <p:tav tm="100000">
                                          <p:val>
                                            <p:strVal val="#ppt_h"/>
                                          </p:val>
                                        </p:tav>
                                      </p:tavLst>
                                    </p:anim>
                                    <p:anim calcmode="lin" valueType="num">
                                      <p:cBhvr>
                                        <p:cTn id="35" dur="1000" fill="hold"/>
                                        <p:tgtEl>
                                          <p:spTgt spid="24"/>
                                        </p:tgtEl>
                                        <p:attrNameLst>
                                          <p:attrName>ppt_w</p:attrName>
                                        </p:attrNameLst>
                                      </p:cBhvr>
                                      <p:tavLst>
                                        <p:tav tm="0">
                                          <p:val>
                                            <p:strVal val="#ppt_w/10"/>
                                          </p:val>
                                        </p:tav>
                                        <p:tav tm="50000">
                                          <p:val>
                                            <p:strVal val="#ppt_w+.01"/>
                                          </p:val>
                                        </p:tav>
                                        <p:tav tm="100000">
                                          <p:val>
                                            <p:strVal val="#ppt_w"/>
                                          </p:val>
                                        </p:tav>
                                      </p:tavLst>
                                    </p:anim>
                                    <p:animEffect transition="in" filter="fade">
                                      <p:cBhvr>
                                        <p:cTn id="36" dur="1000" tmFilter="0,0; .5, 1; 1, 1"/>
                                        <p:tgtEl>
                                          <p:spTgt spid="24"/>
                                        </p:tgtEl>
                                      </p:cBhvr>
                                    </p:animEffect>
                                  </p:childTnLst>
                                </p:cTn>
                              </p:par>
                              <p:par>
                                <p:cTn id="37" presetID="64" presetClass="path" presetSubtype="0" accel="50000" decel="50000" fill="hold" nodeType="withEffect">
                                  <p:stCondLst>
                                    <p:cond delay="2500"/>
                                  </p:stCondLst>
                                  <p:childTnLst>
                                    <p:animMotion origin="layout" path="M 3.75E-6 -3.7037E-7 L 3.75E-6 -0.25 " pathEditMode="relative" rAng="0" ptsTypes="AA">
                                      <p:cBhvr>
                                        <p:cTn id="38" dur="1250" fill="hold"/>
                                        <p:tgtEl>
                                          <p:spTgt spid="11"/>
                                        </p:tgtEl>
                                        <p:attrNameLst>
                                          <p:attrName>ppt_x</p:attrName>
                                          <p:attrName>ppt_y</p:attrName>
                                        </p:attrNameLst>
                                      </p:cBhvr>
                                      <p:rCtr x="0" y="-12500"/>
                                    </p:animMotion>
                                  </p:childTnLst>
                                </p:cTn>
                              </p:par>
                              <p:par>
                                <p:cTn id="39" presetID="64" presetClass="path" presetSubtype="0" accel="50000" decel="50000" fill="hold" nodeType="withEffect">
                                  <p:stCondLst>
                                    <p:cond delay="2750"/>
                                  </p:stCondLst>
                                  <p:childTnLst>
                                    <p:animMotion origin="layout" path="M -1.25E-6 -3.7037E-7 L -1.25E-6 -0.25 " pathEditMode="relative" rAng="0" ptsTypes="AA">
                                      <p:cBhvr>
                                        <p:cTn id="40" dur="1250" fill="hold"/>
                                        <p:tgtEl>
                                          <p:spTgt spid="14"/>
                                        </p:tgtEl>
                                        <p:attrNameLst>
                                          <p:attrName>ppt_x</p:attrName>
                                          <p:attrName>ppt_y</p:attrName>
                                        </p:attrNameLst>
                                      </p:cBhvr>
                                      <p:rCtr x="0" y="-12500"/>
                                    </p:animMotion>
                                  </p:childTnLst>
                                </p:cTn>
                              </p:par>
                              <p:par>
                                <p:cTn id="41" presetID="64" presetClass="path" presetSubtype="0" accel="50000" decel="50000" fill="hold" nodeType="withEffect">
                                  <p:stCondLst>
                                    <p:cond delay="3200"/>
                                  </p:stCondLst>
                                  <p:childTnLst>
                                    <p:animMotion origin="layout" path="M -2.08333E-6 2.59259E-6 L 0.00808 -0.19514 " pathEditMode="relative" rAng="0" ptsTypes="AA">
                                      <p:cBhvr>
                                        <p:cTn id="42" dur="1250" fill="hold"/>
                                        <p:tgtEl>
                                          <p:spTgt spid="17"/>
                                        </p:tgtEl>
                                        <p:attrNameLst>
                                          <p:attrName>ppt_x</p:attrName>
                                          <p:attrName>ppt_y</p:attrName>
                                        </p:attrNameLst>
                                      </p:cBhvr>
                                      <p:rCtr x="404" y="-9769"/>
                                    </p:animMotion>
                                  </p:childTnLst>
                                </p:cTn>
                              </p:par>
                              <p:par>
                                <p:cTn id="43" presetID="64" presetClass="path" presetSubtype="0" accel="50000" decel="50000" fill="hold" nodeType="withEffect">
                                  <p:stCondLst>
                                    <p:cond delay="3500"/>
                                  </p:stCondLst>
                                  <p:childTnLst>
                                    <p:animMotion origin="layout" path="M -2.70833E-6 -4.44444E-6 L -2.70833E-6 -0.25 " pathEditMode="relative" rAng="0" ptsTypes="AA">
                                      <p:cBhvr>
                                        <p:cTn id="44" dur="1250" fill="hold"/>
                                        <p:tgtEl>
                                          <p:spTgt spid="8"/>
                                        </p:tgtEl>
                                        <p:attrNameLst>
                                          <p:attrName>ppt_x</p:attrName>
                                          <p:attrName>ppt_y</p:attrName>
                                        </p:attrNameLst>
                                      </p:cBhvr>
                                      <p:rCtr x="0" y="-12500"/>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14"/>
                    </p:tgtEl>
                  </p:cond>
                </p:stCondLst>
                <p:endSync evt="end" delay="0">
                  <p:rtn val="all"/>
                </p:endSync>
                <p:childTnLst>
                  <p:par>
                    <p:cTn id="46" fill="hold">
                      <p:stCondLst>
                        <p:cond delay="0"/>
                      </p:stCondLst>
                      <p:childTnLst>
                        <p:par>
                          <p:cTn id="47" fill="hold">
                            <p:stCondLst>
                              <p:cond delay="0"/>
                            </p:stCondLst>
                            <p:childTnLst>
                              <p:par>
                                <p:cTn id="48" presetID="23" presetClass="exit" presetSubtype="32" fill="hold" nodeType="clickEffect">
                                  <p:stCondLst>
                                    <p:cond delay="0"/>
                                  </p:stCondLst>
                                  <p:childTnLst>
                                    <p:anim calcmode="lin" valueType="num">
                                      <p:cBhvr>
                                        <p:cTn id="49" dur="500"/>
                                        <p:tgtEl>
                                          <p:spTgt spid="14"/>
                                        </p:tgtEl>
                                        <p:attrNameLst>
                                          <p:attrName>ppt_w</p:attrName>
                                        </p:attrNameLst>
                                      </p:cBhvr>
                                      <p:tavLst>
                                        <p:tav tm="0">
                                          <p:val>
                                            <p:strVal val="ppt_w"/>
                                          </p:val>
                                        </p:tav>
                                        <p:tav tm="100000">
                                          <p:val>
                                            <p:fltVal val="0"/>
                                          </p:val>
                                        </p:tav>
                                      </p:tavLst>
                                    </p:anim>
                                    <p:anim calcmode="lin" valueType="num">
                                      <p:cBhvr>
                                        <p:cTn id="50" dur="500"/>
                                        <p:tgtEl>
                                          <p:spTgt spid="14"/>
                                        </p:tgtEl>
                                        <p:attrNameLst>
                                          <p:attrName>ppt_h</p:attrName>
                                        </p:attrNameLst>
                                      </p:cBhvr>
                                      <p:tavLst>
                                        <p:tav tm="0">
                                          <p:val>
                                            <p:strVal val="ppt_h"/>
                                          </p:val>
                                        </p:tav>
                                        <p:tav tm="100000">
                                          <p:val>
                                            <p:fltVal val="0"/>
                                          </p:val>
                                        </p:tav>
                                      </p:tavLst>
                                    </p:anim>
                                    <p:set>
                                      <p:cBhvr>
                                        <p:cTn id="51"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13" name="5a31405ccd2aa.wav"/>
                                        </p:tgtEl>
                                      </p:cMediaNode>
                                    </p:audio>
                                  </p:subTnLst>
                                </p:cTn>
                              </p:par>
                            </p:childTnLst>
                          </p:cTn>
                        </p:par>
                      </p:childTnLst>
                    </p:cTn>
                  </p:par>
                </p:childTnLst>
              </p:cTn>
              <p:nextCondLst>
                <p:cond evt="onClick" delay="0">
                  <p:tgtEl>
                    <p:spTgt spid="14"/>
                  </p:tgtEl>
                </p:cond>
              </p:nextCondLst>
            </p:seq>
            <p:seq concurrent="1" nextAc="seek">
              <p:cTn id="52" restart="whenNotActive" fill="hold" evtFilter="cancelBubble" nodeType="interactiveSeq">
                <p:stCondLst>
                  <p:cond evt="onClick" delay="0">
                    <p:tgtEl>
                      <p:spTgt spid="17"/>
                    </p:tgtEl>
                  </p:cond>
                </p:stCondLst>
                <p:endSync evt="end" delay="0">
                  <p:rtn val="all"/>
                </p:endSync>
                <p:childTnLst>
                  <p:par>
                    <p:cTn id="53" fill="hold">
                      <p:stCondLst>
                        <p:cond delay="0"/>
                      </p:stCondLst>
                      <p:childTnLst>
                        <p:par>
                          <p:cTn id="54" fill="hold">
                            <p:stCondLst>
                              <p:cond delay="0"/>
                            </p:stCondLst>
                            <p:childTnLst>
                              <p:par>
                                <p:cTn id="55" presetID="23" presetClass="exit" presetSubtype="32" fill="hold" nodeType="clickEffect">
                                  <p:stCondLst>
                                    <p:cond delay="0"/>
                                  </p:stCondLst>
                                  <p:childTnLst>
                                    <p:anim calcmode="lin" valueType="num">
                                      <p:cBhvr>
                                        <p:cTn id="56" dur="500"/>
                                        <p:tgtEl>
                                          <p:spTgt spid="17"/>
                                        </p:tgtEl>
                                        <p:attrNameLst>
                                          <p:attrName>ppt_w</p:attrName>
                                        </p:attrNameLst>
                                      </p:cBhvr>
                                      <p:tavLst>
                                        <p:tav tm="0">
                                          <p:val>
                                            <p:strVal val="ppt_w"/>
                                          </p:val>
                                        </p:tav>
                                        <p:tav tm="100000">
                                          <p:val>
                                            <p:fltVal val="0"/>
                                          </p:val>
                                        </p:tav>
                                      </p:tavLst>
                                    </p:anim>
                                    <p:anim calcmode="lin" valueType="num">
                                      <p:cBhvr>
                                        <p:cTn id="57" dur="500"/>
                                        <p:tgtEl>
                                          <p:spTgt spid="17"/>
                                        </p:tgtEl>
                                        <p:attrNameLst>
                                          <p:attrName>ppt_h</p:attrName>
                                        </p:attrNameLst>
                                      </p:cBhvr>
                                      <p:tavLst>
                                        <p:tav tm="0">
                                          <p:val>
                                            <p:strVal val="ppt_h"/>
                                          </p:val>
                                        </p:tav>
                                        <p:tav tm="100000">
                                          <p:val>
                                            <p:fltVal val="0"/>
                                          </p:val>
                                        </p:tav>
                                      </p:tavLst>
                                    </p:anim>
                                    <p:set>
                                      <p:cBhvr>
                                        <p:cTn id="58" dur="1" fill="hold">
                                          <p:stCondLst>
                                            <p:cond delay="499"/>
                                          </p:stCondLst>
                                        </p:cTn>
                                        <p:tgtEl>
                                          <p:spTgt spid="17"/>
                                        </p:tgtEl>
                                        <p:attrNameLst>
                                          <p:attrName>style.visibility</p:attrName>
                                        </p:attrNameLst>
                                      </p:cBhvr>
                                      <p:to>
                                        <p:strVal val="hidden"/>
                                      </p:to>
                                    </p:set>
                                  </p:childTnLst>
                                  <p:subTnLst>
                                    <p:audio>
                                      <p:cMediaNode>
                                        <p:cTn display="0" masterRel="sameClick">
                                          <p:stCondLst>
                                            <p:cond evt="begin" delay="0">
                                              <p:tn val="55"/>
                                            </p:cond>
                                          </p:stCondLst>
                                          <p:endCondLst>
                                            <p:cond evt="onStopAudio" delay="0">
                                              <p:tgtEl>
                                                <p:sldTgt/>
                                              </p:tgtEl>
                                            </p:cond>
                                          </p:endCondLst>
                                        </p:cTn>
                                        <p:tgtEl>
                                          <p:sndTgt r:embed="rId13" name="5a31405ccd2aa.wav"/>
                                        </p:tgtEl>
                                      </p:cMediaNode>
                                    </p:audio>
                                  </p:subTnLst>
                                </p:cTn>
                              </p:par>
                            </p:childTnLst>
                          </p:cTn>
                        </p:par>
                      </p:childTnLst>
                    </p:cTn>
                  </p:par>
                </p:childTnLst>
              </p:cTn>
              <p:nextCondLst>
                <p:cond evt="onClick" delay="0">
                  <p:tgtEl>
                    <p:spTgt spid="17"/>
                  </p:tgtEl>
                </p:cond>
              </p:nextCondLst>
            </p:seq>
            <p:seq concurrent="1" nextAc="seek">
              <p:cTn id="59" restart="whenNotActive" fill="hold" evtFilter="cancelBubble" nodeType="interactiveSeq">
                <p:stCondLst>
                  <p:cond evt="onClick" delay="0">
                    <p:tgtEl>
                      <p:spTgt spid="8"/>
                    </p:tgtEl>
                  </p:cond>
                </p:stCondLst>
                <p:endSync evt="end" delay="0">
                  <p:rtn val="all"/>
                </p:endSync>
                <p:childTnLst>
                  <p:par>
                    <p:cTn id="60" fill="hold">
                      <p:stCondLst>
                        <p:cond delay="0"/>
                      </p:stCondLst>
                      <p:childTnLst>
                        <p:par>
                          <p:cTn id="61" fill="hold">
                            <p:stCondLst>
                              <p:cond delay="0"/>
                            </p:stCondLst>
                            <p:childTnLst>
                              <p:par>
                                <p:cTn id="62" presetID="23" presetClass="exit" presetSubtype="32" fill="hold" nodeType="clickEffect">
                                  <p:stCondLst>
                                    <p:cond delay="0"/>
                                  </p:stCondLst>
                                  <p:childTnLst>
                                    <p:anim calcmode="lin" valueType="num">
                                      <p:cBhvr>
                                        <p:cTn id="63" dur="500"/>
                                        <p:tgtEl>
                                          <p:spTgt spid="8"/>
                                        </p:tgtEl>
                                        <p:attrNameLst>
                                          <p:attrName>ppt_w</p:attrName>
                                        </p:attrNameLst>
                                      </p:cBhvr>
                                      <p:tavLst>
                                        <p:tav tm="0">
                                          <p:val>
                                            <p:strVal val="ppt_w"/>
                                          </p:val>
                                        </p:tav>
                                        <p:tav tm="100000">
                                          <p:val>
                                            <p:fltVal val="0"/>
                                          </p:val>
                                        </p:tav>
                                      </p:tavLst>
                                    </p:anim>
                                    <p:anim calcmode="lin" valueType="num">
                                      <p:cBhvr>
                                        <p:cTn id="64" dur="500"/>
                                        <p:tgtEl>
                                          <p:spTgt spid="8"/>
                                        </p:tgtEl>
                                        <p:attrNameLst>
                                          <p:attrName>ppt_h</p:attrName>
                                        </p:attrNameLst>
                                      </p:cBhvr>
                                      <p:tavLst>
                                        <p:tav tm="0">
                                          <p:val>
                                            <p:strVal val="ppt_h"/>
                                          </p:val>
                                        </p:tav>
                                        <p:tav tm="100000">
                                          <p:val>
                                            <p:fltVal val="0"/>
                                          </p:val>
                                        </p:tav>
                                      </p:tavLst>
                                    </p:anim>
                                    <p:set>
                                      <p:cBhvr>
                                        <p:cTn id="65"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62"/>
                                            </p:cond>
                                          </p:stCondLst>
                                          <p:endCondLst>
                                            <p:cond evt="onStopAudio" delay="0">
                                              <p:tgtEl>
                                                <p:sldTgt/>
                                              </p:tgtEl>
                                            </p:cond>
                                          </p:endCondLst>
                                        </p:cTn>
                                        <p:tgtEl>
                                          <p:sndTgt r:embed="rId13" name="5a31405ccd2aa.wav"/>
                                        </p:tgtEl>
                                      </p:cMediaNode>
                                    </p:audio>
                                  </p:subTnLst>
                                </p:cTn>
                              </p:par>
                            </p:childTnLst>
                          </p:cTn>
                        </p:par>
                      </p:childTnLst>
                    </p:cTn>
                  </p:par>
                </p:childTnLst>
              </p:cTn>
              <p:nextCondLst>
                <p:cond evt="onClick" delay="0">
                  <p:tgtEl>
                    <p:spTgt spid="8"/>
                  </p:tgtEl>
                </p:cond>
              </p:nextCondLst>
            </p:seq>
            <p:seq concurrent="1" nextAc="seek">
              <p:cTn id="66" restart="whenNotActive" fill="hold" evtFilter="cancelBubble" nodeType="interactiveSeq">
                <p:stCondLst>
                  <p:cond evt="onClick" delay="0">
                    <p:tgtEl>
                      <p:spTgt spid="11"/>
                    </p:tgtEl>
                  </p:cond>
                </p:stCondLst>
                <p:endSync evt="end" delay="0">
                  <p:rtn val="all"/>
                </p:endSync>
                <p:childTnLst>
                  <p:par>
                    <p:cTn id="67" fill="hold">
                      <p:stCondLst>
                        <p:cond delay="0"/>
                      </p:stCondLst>
                      <p:childTnLst>
                        <p:par>
                          <p:cTn id="68" fill="hold">
                            <p:stCondLst>
                              <p:cond delay="0"/>
                            </p:stCondLst>
                            <p:childTnLst>
                              <p:par>
                                <p:cTn id="69" presetID="0" presetClass="path" presetSubtype="0" accel="50000" decel="50000" fill="hold" nodeType="clickEffect">
                                  <p:stCondLst>
                                    <p:cond delay="0"/>
                                  </p:stCondLst>
                                  <p:childTnLst>
                                    <p:animMotion origin="layout" path="M 0.00065 -0.23542 L 0.00065 -0.23518 C 0.00117 -0.26227 -0.00052 -0.28958 0.00221 -0.31597 C 0.00351 -0.32801 0.01406 -0.34213 0.0194 -0.34931 C 0.02552 -0.35764 0.02304 -0.35324 0.03033 -0.36042 C 0.03567 -0.36597 0.04062 -0.37245 0.04596 -0.37708 C 0.04908 -0.37986 0.05234 -0.38241 0.05533 -0.38542 C 0.05703 -0.38727 0.05833 -0.38981 0.06002 -0.39097 C 0.06302 -0.39352 0.06653 -0.39398 0.0694 -0.39653 C 0.08033 -0.40694 0.08854 -0.4206 0.09752 -0.43565 C 0.10013 -0.44028 0.10924 -0.4537 0.11158 -0.46319 C 0.11354 -0.4706 0.11484 -0.47824 0.11627 -0.48542 C 0.11692 -0.48819 0.11744 -0.49143 0.11783 -0.49375 C 0.11901 -0.50208 0.11992 -0.51065 0.12096 -0.51875 C 0.12148 -0.52268 0.122 -0.52616 0.12252 -0.52986 C 0.122 -0.54375 0.12213 -0.55787 0.12096 -0.57153 C 0.12057 -0.57685 0.11888 -0.58079 0.11783 -0.58542 C 0.11731 -0.58819 0.11705 -0.5912 0.11627 -0.59375 C 0.11458 -0.6 0.11145 -0.60648 0.10846 -0.61042 C 0.10703 -0.61273 0.10533 -0.61412 0.10377 -0.61597 C 0.10117 -0.61968 0.09869 -0.62384 0.09596 -0.62708 C 0.08932 -0.63634 0.07565 -0.65208 0.07565 -0.65185 C 0.07461 -0.65532 0.07395 -0.6581 0.07252 -0.66042 C 0.07018 -0.66481 0.06731 -0.66782 0.06471 -0.67199 C 0.06315 -0.67431 0.06172 -0.67731 0.06002 -0.68032 C 0.05651 -0.68565 0.05234 -0.69028 0.04908 -0.69676 C 0.04713 -0.70069 0.04583 -0.70579 0.0444 -0.71042 C 0.0427 -0.71597 0.04101 -0.72176 0.03971 -0.72708 C 0.03125 -0.76505 0.04609 -0.71018 0.03502 -0.74931 C 0.0345 -0.75671 0.03424 -0.76458 0.03346 -0.77176 C 0.0332 -0.77454 0.0319 -0.77708 0.0319 -0.78009 C 0.03242 -0.80324 0.03294 -0.82639 0.03502 -0.84931 C 0.03554 -0.85486 0.04049 -0.86852 0.04283 -0.87431 C 0.047 -0.88472 0.0513 -0.89491 0.05533 -0.90486 C 0.05846 -0.91273 0.05872 -0.91574 0.06315 -0.92153 C 0.06562 -0.92477 0.06836 -0.92708 0.07096 -0.92986 C 0.072 -0.93287 0.07278 -0.93588 0.07408 -0.93819 C 0.07643 -0.94259 0.07929 -0.94606 0.0819 -0.94954 C 0.08346 -0.95139 0.08528 -0.95278 0.08658 -0.95486 C 0.09843 -0.97407 0.10286 -0.98472 0.11315 -1.00764 C 0.11419 -1.01018 0.11992 -1.02338 0.12096 -1.02731 C 0.122 -1.03079 0.12382 -1.04398 0.12408 -1.04653 C 0.12799 -1.08079 0.12369 -1.04861 0.12734 -1.07431 C 0.12669 -1.08727 0.12747 -1.10069 0.12565 -1.11319 C 0.12526 -1.11667 0.11666 -1.13681 0.11471 -1.1412 C 0.11145 -1.15903 0.11588 -1.13958 0.10846 -1.15787 C 0.10716 -1.16111 0.10664 -1.16528 0.10533 -1.16875 C 0.10351 -1.17477 0.10039 -1.17917 0.09908 -1.18542 C 0.09856 -1.18819 0.09804 -1.19097 0.09752 -1.19375 C 0.09609 -1.20278 0.09557 -1.20903 0.0944 -1.21875 C 0.09492 -1.23634 0.09479 -1.25393 0.09596 -1.27153 C 0.09635 -1.27731 0.09804 -1.28264 0.09908 -1.28819 C 0.10052 -1.29514 0.10208 -1.30278 0.10221 -1.31042 C 0.10273 -1.3287 0.10221 -1.34745 0.10221 -1.36597 " pathEditMode="relative" rAng="0" ptsTypes="AAAAAAAAAAAAAAAAAAAAAAAAAAAAAAAAAAAAAAAAAAAAAAAAAAAAAA">
                                      <p:cBhvr>
                                        <p:cTn id="70" dur="1250" fill="hold"/>
                                        <p:tgtEl>
                                          <p:spTgt spid="11"/>
                                        </p:tgtEl>
                                        <p:attrNameLst>
                                          <p:attrName>ppt_x</p:attrName>
                                          <p:attrName>ppt_y</p:attrName>
                                        </p:attrNameLst>
                                      </p:cBhvr>
                                      <p:rCtr x="6328" y="-56528"/>
                                    </p:animMotion>
                                  </p:childTnLst>
                                  <p:subTnLst>
                                    <p:audio>
                                      <p:cMediaNode>
                                        <p:cTn display="0" masterRel="sameClick">
                                          <p:stCondLst>
                                            <p:cond evt="begin" delay="0">
                                              <p:tn val="69"/>
                                            </p:cond>
                                          </p:stCondLst>
                                          <p:endCondLst>
                                            <p:cond evt="onStopAudio" delay="0">
                                              <p:tgtEl>
                                                <p:sldTgt/>
                                              </p:tgtEl>
                                            </p:cond>
                                          </p:endCondLst>
                                        </p:cTn>
                                        <p:tgtEl>
                                          <p:sndTgt r:embed="rId14" name="Am-thanh-tra-loi-dung-www_yeualo_com.wav"/>
                                        </p:tgtEl>
                                      </p:cMediaNode>
                                    </p:audio>
                                  </p:subTnLst>
                                </p:cTn>
                              </p:par>
                            </p:childTnLst>
                          </p:cTn>
                        </p:par>
                        <p:par>
                          <p:cTn id="71" fill="hold">
                            <p:stCondLst>
                              <p:cond delay="1500"/>
                            </p:stCondLst>
                            <p:childTnLst>
                              <p:par>
                                <p:cTn id="72" presetID="1" presetClass="emph" presetSubtype="2" fill="hold" nodeType="afterEffect">
                                  <p:stCondLst>
                                    <p:cond delay="0"/>
                                  </p:stCondLst>
                                  <p:childTnLst>
                                    <p:animClr clrSpc="rgb" dir="cw">
                                      <p:cBhvr>
                                        <p:cTn id="73" dur="2000" fill="hold"/>
                                        <p:tgtEl>
                                          <p:spTgt spid="21"/>
                                        </p:tgtEl>
                                        <p:attrNameLst>
                                          <p:attrName>fillcolor</p:attrName>
                                        </p:attrNameLst>
                                      </p:cBhvr>
                                      <p:to>
                                        <a:schemeClr val="accent2"/>
                                      </p:to>
                                    </p:animClr>
                                    <p:set>
                                      <p:cBhvr>
                                        <p:cTn id="74" dur="2000" fill="hold"/>
                                        <p:tgtEl>
                                          <p:spTgt spid="21"/>
                                        </p:tgtEl>
                                        <p:attrNameLst>
                                          <p:attrName>fill.type</p:attrName>
                                        </p:attrNameLst>
                                      </p:cBhvr>
                                      <p:to>
                                        <p:strVal val="solid"/>
                                      </p:to>
                                    </p:set>
                                    <p:set>
                                      <p:cBhvr>
                                        <p:cTn id="75" dur="2000" fill="hold"/>
                                        <p:tgtEl>
                                          <p:spTgt spid="2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76" restart="whenNotActive" fill="hold" evtFilter="cancelBubble" nodeType="interactiveSeq">
                <p:stCondLst>
                  <p:cond evt="onClick" delay="0">
                    <p:tgtEl>
                      <p:spTgt spid="34"/>
                    </p:tgtEl>
                  </p:cond>
                </p:stCondLst>
                <p:endSync evt="end" delay="0">
                  <p:rtn val="all"/>
                </p:endSync>
                <p:childTnLst>
                  <p:par>
                    <p:cTn id="77" fill="hold">
                      <p:stCondLst>
                        <p:cond delay="0"/>
                      </p:stCondLst>
                      <p:childTnLst>
                        <p:par>
                          <p:cTn id="78" fill="hold">
                            <p:stCondLst>
                              <p:cond delay="0"/>
                            </p:stCondLst>
                            <p:childTnLst>
                              <p:par>
                                <p:cTn id="79" presetID="23" presetClass="entr" presetSubtype="16" fill="hold" grpId="0" nodeType="clickEffect">
                                  <p:stCondLst>
                                    <p:cond delay="0"/>
                                  </p:stCondLst>
                                  <p:childTnLst>
                                    <p:set>
                                      <p:cBhvr>
                                        <p:cTn id="80" dur="1" fill="hold">
                                          <p:stCondLst>
                                            <p:cond delay="0"/>
                                          </p:stCondLst>
                                        </p:cTn>
                                        <p:tgtEl>
                                          <p:spTgt spid="33"/>
                                        </p:tgtEl>
                                        <p:attrNameLst>
                                          <p:attrName>style.visibility</p:attrName>
                                        </p:attrNameLst>
                                      </p:cBhvr>
                                      <p:to>
                                        <p:strVal val="visible"/>
                                      </p:to>
                                    </p:set>
                                    <p:anim calcmode="lin" valueType="num">
                                      <p:cBhvr>
                                        <p:cTn id="81" dur="500" fill="hold"/>
                                        <p:tgtEl>
                                          <p:spTgt spid="33"/>
                                        </p:tgtEl>
                                        <p:attrNameLst>
                                          <p:attrName>ppt_w</p:attrName>
                                        </p:attrNameLst>
                                      </p:cBhvr>
                                      <p:tavLst>
                                        <p:tav tm="0">
                                          <p:val>
                                            <p:fltVal val="0"/>
                                          </p:val>
                                        </p:tav>
                                        <p:tav tm="100000">
                                          <p:val>
                                            <p:strVal val="#ppt_w"/>
                                          </p:val>
                                        </p:tav>
                                      </p:tavLst>
                                    </p:anim>
                                    <p:anim calcmode="lin" valueType="num">
                                      <p:cBhvr>
                                        <p:cTn id="82" dur="500" fill="hold"/>
                                        <p:tgtEl>
                                          <p:spTgt spid="3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9"/>
                                            </p:cond>
                                          </p:stCondLst>
                                          <p:endCondLst>
                                            <p:cond evt="onStopAudio" delay="0">
                                              <p:tgtEl>
                                                <p:sldTgt/>
                                              </p:tgtEl>
                                            </p:cond>
                                          </p:endCondLst>
                                        </p:cTn>
                                        <p:tgtEl>
                                          <p:sndTgt r:embed="rId15" name="Đồng hồ đếm ngược 5 giây (online-audio-converter.com).wav"/>
                                        </p:tgtEl>
                                      </p:cMediaNode>
                                    </p:audio>
                                  </p:subTnLst>
                                </p:cTn>
                              </p:par>
                            </p:childTnLst>
                          </p:cTn>
                        </p:par>
                        <p:par>
                          <p:cTn id="83" fill="hold">
                            <p:stCondLst>
                              <p:cond delay="500"/>
                            </p:stCondLst>
                            <p:childTnLst>
                              <p:par>
                                <p:cTn id="84" presetID="53" presetClass="exit" presetSubtype="32" fill="hold" grpId="1" nodeType="afterEffect">
                                  <p:stCondLst>
                                    <p:cond delay="0"/>
                                  </p:stCondLst>
                                  <p:childTnLst>
                                    <p:anim calcmode="lin" valueType="num">
                                      <p:cBhvr>
                                        <p:cTn id="85" dur="500"/>
                                        <p:tgtEl>
                                          <p:spTgt spid="33"/>
                                        </p:tgtEl>
                                        <p:attrNameLst>
                                          <p:attrName>ppt_w</p:attrName>
                                        </p:attrNameLst>
                                      </p:cBhvr>
                                      <p:tavLst>
                                        <p:tav tm="0">
                                          <p:val>
                                            <p:strVal val="ppt_w"/>
                                          </p:val>
                                        </p:tav>
                                        <p:tav tm="100000">
                                          <p:val>
                                            <p:fltVal val="0"/>
                                          </p:val>
                                        </p:tav>
                                      </p:tavLst>
                                    </p:anim>
                                    <p:anim calcmode="lin" valueType="num">
                                      <p:cBhvr>
                                        <p:cTn id="86" dur="500"/>
                                        <p:tgtEl>
                                          <p:spTgt spid="33"/>
                                        </p:tgtEl>
                                        <p:attrNameLst>
                                          <p:attrName>ppt_h</p:attrName>
                                        </p:attrNameLst>
                                      </p:cBhvr>
                                      <p:tavLst>
                                        <p:tav tm="0">
                                          <p:val>
                                            <p:strVal val="ppt_h"/>
                                          </p:val>
                                        </p:tav>
                                        <p:tav tm="100000">
                                          <p:val>
                                            <p:fltVal val="0"/>
                                          </p:val>
                                        </p:tav>
                                      </p:tavLst>
                                    </p:anim>
                                    <p:animEffect transition="out" filter="fade">
                                      <p:cBhvr>
                                        <p:cTn id="87" dur="500"/>
                                        <p:tgtEl>
                                          <p:spTgt spid="33"/>
                                        </p:tgtEl>
                                      </p:cBhvr>
                                    </p:animEffect>
                                    <p:set>
                                      <p:cBhvr>
                                        <p:cTn id="88" dur="1" fill="hold">
                                          <p:stCondLst>
                                            <p:cond delay="499"/>
                                          </p:stCondLst>
                                        </p:cTn>
                                        <p:tgtEl>
                                          <p:spTgt spid="33"/>
                                        </p:tgtEl>
                                        <p:attrNameLst>
                                          <p:attrName>style.visibility</p:attrName>
                                        </p:attrNameLst>
                                      </p:cBhvr>
                                      <p:to>
                                        <p:strVal val="hidden"/>
                                      </p:to>
                                    </p:set>
                                  </p:childTnLst>
                                </p:cTn>
                              </p:par>
                            </p:childTnLst>
                          </p:cTn>
                        </p:par>
                        <p:par>
                          <p:cTn id="89" fill="hold">
                            <p:stCondLst>
                              <p:cond delay="1000"/>
                            </p:stCondLst>
                            <p:childTnLst>
                              <p:par>
                                <p:cTn id="90" presetID="23" presetClass="entr" presetSubtype="16" fill="hold" grpId="0" nodeType="afterEffect">
                                  <p:stCondLst>
                                    <p:cond delay="0"/>
                                  </p:stCondLst>
                                  <p:childTnLst>
                                    <p:set>
                                      <p:cBhvr>
                                        <p:cTn id="91" dur="1" fill="hold">
                                          <p:stCondLst>
                                            <p:cond delay="0"/>
                                          </p:stCondLst>
                                        </p:cTn>
                                        <p:tgtEl>
                                          <p:spTgt spid="32"/>
                                        </p:tgtEl>
                                        <p:attrNameLst>
                                          <p:attrName>style.visibility</p:attrName>
                                        </p:attrNameLst>
                                      </p:cBhvr>
                                      <p:to>
                                        <p:strVal val="visible"/>
                                      </p:to>
                                    </p:set>
                                    <p:anim calcmode="lin" valueType="num">
                                      <p:cBhvr>
                                        <p:cTn id="92" dur="500" fill="hold"/>
                                        <p:tgtEl>
                                          <p:spTgt spid="32"/>
                                        </p:tgtEl>
                                        <p:attrNameLst>
                                          <p:attrName>ppt_w</p:attrName>
                                        </p:attrNameLst>
                                      </p:cBhvr>
                                      <p:tavLst>
                                        <p:tav tm="0">
                                          <p:val>
                                            <p:fltVal val="0"/>
                                          </p:val>
                                        </p:tav>
                                        <p:tav tm="100000">
                                          <p:val>
                                            <p:strVal val="#ppt_w"/>
                                          </p:val>
                                        </p:tav>
                                      </p:tavLst>
                                    </p:anim>
                                    <p:anim calcmode="lin" valueType="num">
                                      <p:cBhvr>
                                        <p:cTn id="93" dur="500" fill="hold"/>
                                        <p:tgtEl>
                                          <p:spTgt spid="32"/>
                                        </p:tgtEl>
                                        <p:attrNameLst>
                                          <p:attrName>ppt_h</p:attrName>
                                        </p:attrNameLst>
                                      </p:cBhvr>
                                      <p:tavLst>
                                        <p:tav tm="0">
                                          <p:val>
                                            <p:fltVal val="0"/>
                                          </p:val>
                                        </p:tav>
                                        <p:tav tm="100000">
                                          <p:val>
                                            <p:strVal val="#ppt_h"/>
                                          </p:val>
                                        </p:tav>
                                      </p:tavLst>
                                    </p:anim>
                                  </p:childTnLst>
                                </p:cTn>
                              </p:par>
                            </p:childTnLst>
                          </p:cTn>
                        </p:par>
                        <p:par>
                          <p:cTn id="94" fill="hold">
                            <p:stCondLst>
                              <p:cond delay="1500"/>
                            </p:stCondLst>
                            <p:childTnLst>
                              <p:par>
                                <p:cTn id="95" presetID="53" presetClass="exit" presetSubtype="32" fill="hold" grpId="1" nodeType="afterEffect">
                                  <p:stCondLst>
                                    <p:cond delay="0"/>
                                  </p:stCondLst>
                                  <p:childTnLst>
                                    <p:anim calcmode="lin" valueType="num">
                                      <p:cBhvr>
                                        <p:cTn id="96" dur="500"/>
                                        <p:tgtEl>
                                          <p:spTgt spid="32"/>
                                        </p:tgtEl>
                                        <p:attrNameLst>
                                          <p:attrName>ppt_w</p:attrName>
                                        </p:attrNameLst>
                                      </p:cBhvr>
                                      <p:tavLst>
                                        <p:tav tm="0">
                                          <p:val>
                                            <p:strVal val="ppt_w"/>
                                          </p:val>
                                        </p:tav>
                                        <p:tav tm="100000">
                                          <p:val>
                                            <p:fltVal val="0"/>
                                          </p:val>
                                        </p:tav>
                                      </p:tavLst>
                                    </p:anim>
                                    <p:anim calcmode="lin" valueType="num">
                                      <p:cBhvr>
                                        <p:cTn id="97" dur="500"/>
                                        <p:tgtEl>
                                          <p:spTgt spid="32"/>
                                        </p:tgtEl>
                                        <p:attrNameLst>
                                          <p:attrName>ppt_h</p:attrName>
                                        </p:attrNameLst>
                                      </p:cBhvr>
                                      <p:tavLst>
                                        <p:tav tm="0">
                                          <p:val>
                                            <p:strVal val="ppt_h"/>
                                          </p:val>
                                        </p:tav>
                                        <p:tav tm="100000">
                                          <p:val>
                                            <p:fltVal val="0"/>
                                          </p:val>
                                        </p:tav>
                                      </p:tavLst>
                                    </p:anim>
                                    <p:animEffect transition="out" filter="fade">
                                      <p:cBhvr>
                                        <p:cTn id="98" dur="500"/>
                                        <p:tgtEl>
                                          <p:spTgt spid="32"/>
                                        </p:tgtEl>
                                      </p:cBhvr>
                                    </p:animEffect>
                                    <p:set>
                                      <p:cBhvr>
                                        <p:cTn id="99" dur="1" fill="hold">
                                          <p:stCondLst>
                                            <p:cond delay="499"/>
                                          </p:stCondLst>
                                        </p:cTn>
                                        <p:tgtEl>
                                          <p:spTgt spid="32"/>
                                        </p:tgtEl>
                                        <p:attrNameLst>
                                          <p:attrName>style.visibility</p:attrName>
                                        </p:attrNameLst>
                                      </p:cBhvr>
                                      <p:to>
                                        <p:strVal val="hidden"/>
                                      </p:to>
                                    </p:set>
                                  </p:childTnLst>
                                </p:cTn>
                              </p:par>
                            </p:childTnLst>
                          </p:cTn>
                        </p:par>
                        <p:par>
                          <p:cTn id="100" fill="hold">
                            <p:stCondLst>
                              <p:cond delay="2000"/>
                            </p:stCondLst>
                            <p:childTnLst>
                              <p:par>
                                <p:cTn id="101" presetID="23" presetClass="entr" presetSubtype="16" fill="hold" grpId="0" nodeType="afterEffect">
                                  <p:stCondLst>
                                    <p:cond delay="0"/>
                                  </p:stCondLst>
                                  <p:childTnLst>
                                    <p:set>
                                      <p:cBhvr>
                                        <p:cTn id="102" dur="1" fill="hold">
                                          <p:stCondLst>
                                            <p:cond delay="0"/>
                                          </p:stCondLst>
                                        </p:cTn>
                                        <p:tgtEl>
                                          <p:spTgt spid="31"/>
                                        </p:tgtEl>
                                        <p:attrNameLst>
                                          <p:attrName>style.visibility</p:attrName>
                                        </p:attrNameLst>
                                      </p:cBhvr>
                                      <p:to>
                                        <p:strVal val="visible"/>
                                      </p:to>
                                    </p:set>
                                    <p:anim calcmode="lin" valueType="num">
                                      <p:cBhvr>
                                        <p:cTn id="103" dur="500" fill="hold"/>
                                        <p:tgtEl>
                                          <p:spTgt spid="31"/>
                                        </p:tgtEl>
                                        <p:attrNameLst>
                                          <p:attrName>ppt_w</p:attrName>
                                        </p:attrNameLst>
                                      </p:cBhvr>
                                      <p:tavLst>
                                        <p:tav tm="0">
                                          <p:val>
                                            <p:fltVal val="0"/>
                                          </p:val>
                                        </p:tav>
                                        <p:tav tm="100000">
                                          <p:val>
                                            <p:strVal val="#ppt_w"/>
                                          </p:val>
                                        </p:tav>
                                      </p:tavLst>
                                    </p:anim>
                                    <p:anim calcmode="lin" valueType="num">
                                      <p:cBhvr>
                                        <p:cTn id="104" dur="500" fill="hold"/>
                                        <p:tgtEl>
                                          <p:spTgt spid="31"/>
                                        </p:tgtEl>
                                        <p:attrNameLst>
                                          <p:attrName>ppt_h</p:attrName>
                                        </p:attrNameLst>
                                      </p:cBhvr>
                                      <p:tavLst>
                                        <p:tav tm="0">
                                          <p:val>
                                            <p:fltVal val="0"/>
                                          </p:val>
                                        </p:tav>
                                        <p:tav tm="100000">
                                          <p:val>
                                            <p:strVal val="#ppt_h"/>
                                          </p:val>
                                        </p:tav>
                                      </p:tavLst>
                                    </p:anim>
                                  </p:childTnLst>
                                </p:cTn>
                              </p:par>
                            </p:childTnLst>
                          </p:cTn>
                        </p:par>
                        <p:par>
                          <p:cTn id="105" fill="hold">
                            <p:stCondLst>
                              <p:cond delay="2500"/>
                            </p:stCondLst>
                            <p:childTnLst>
                              <p:par>
                                <p:cTn id="106" presetID="53" presetClass="exit" presetSubtype="32" fill="hold" grpId="1" nodeType="afterEffect">
                                  <p:stCondLst>
                                    <p:cond delay="0"/>
                                  </p:stCondLst>
                                  <p:childTnLst>
                                    <p:anim calcmode="lin" valueType="num">
                                      <p:cBhvr>
                                        <p:cTn id="107" dur="500"/>
                                        <p:tgtEl>
                                          <p:spTgt spid="31"/>
                                        </p:tgtEl>
                                        <p:attrNameLst>
                                          <p:attrName>ppt_w</p:attrName>
                                        </p:attrNameLst>
                                      </p:cBhvr>
                                      <p:tavLst>
                                        <p:tav tm="0">
                                          <p:val>
                                            <p:strVal val="ppt_w"/>
                                          </p:val>
                                        </p:tav>
                                        <p:tav tm="100000">
                                          <p:val>
                                            <p:fltVal val="0"/>
                                          </p:val>
                                        </p:tav>
                                      </p:tavLst>
                                    </p:anim>
                                    <p:anim calcmode="lin" valueType="num">
                                      <p:cBhvr>
                                        <p:cTn id="108" dur="500"/>
                                        <p:tgtEl>
                                          <p:spTgt spid="31"/>
                                        </p:tgtEl>
                                        <p:attrNameLst>
                                          <p:attrName>ppt_h</p:attrName>
                                        </p:attrNameLst>
                                      </p:cBhvr>
                                      <p:tavLst>
                                        <p:tav tm="0">
                                          <p:val>
                                            <p:strVal val="ppt_h"/>
                                          </p:val>
                                        </p:tav>
                                        <p:tav tm="100000">
                                          <p:val>
                                            <p:fltVal val="0"/>
                                          </p:val>
                                        </p:tav>
                                      </p:tavLst>
                                    </p:anim>
                                    <p:animEffect transition="out" filter="fade">
                                      <p:cBhvr>
                                        <p:cTn id="109" dur="500"/>
                                        <p:tgtEl>
                                          <p:spTgt spid="31"/>
                                        </p:tgtEl>
                                      </p:cBhvr>
                                    </p:animEffect>
                                    <p:set>
                                      <p:cBhvr>
                                        <p:cTn id="110" dur="1" fill="hold">
                                          <p:stCondLst>
                                            <p:cond delay="499"/>
                                          </p:stCondLst>
                                        </p:cTn>
                                        <p:tgtEl>
                                          <p:spTgt spid="31"/>
                                        </p:tgtEl>
                                        <p:attrNameLst>
                                          <p:attrName>style.visibility</p:attrName>
                                        </p:attrNameLst>
                                      </p:cBhvr>
                                      <p:to>
                                        <p:strVal val="hidden"/>
                                      </p:to>
                                    </p:set>
                                  </p:childTnLst>
                                </p:cTn>
                              </p:par>
                            </p:childTnLst>
                          </p:cTn>
                        </p:par>
                        <p:par>
                          <p:cTn id="111" fill="hold">
                            <p:stCondLst>
                              <p:cond delay="3000"/>
                            </p:stCondLst>
                            <p:childTnLst>
                              <p:par>
                                <p:cTn id="112" presetID="23" presetClass="entr" presetSubtype="16" fill="hold" grpId="0" nodeType="afterEffect">
                                  <p:stCondLst>
                                    <p:cond delay="0"/>
                                  </p:stCondLst>
                                  <p:childTnLst>
                                    <p:set>
                                      <p:cBhvr>
                                        <p:cTn id="113" dur="1" fill="hold">
                                          <p:stCondLst>
                                            <p:cond delay="0"/>
                                          </p:stCondLst>
                                        </p:cTn>
                                        <p:tgtEl>
                                          <p:spTgt spid="30"/>
                                        </p:tgtEl>
                                        <p:attrNameLst>
                                          <p:attrName>style.visibility</p:attrName>
                                        </p:attrNameLst>
                                      </p:cBhvr>
                                      <p:to>
                                        <p:strVal val="visible"/>
                                      </p:to>
                                    </p:set>
                                    <p:anim calcmode="lin" valueType="num">
                                      <p:cBhvr>
                                        <p:cTn id="114" dur="500" fill="hold"/>
                                        <p:tgtEl>
                                          <p:spTgt spid="30"/>
                                        </p:tgtEl>
                                        <p:attrNameLst>
                                          <p:attrName>ppt_w</p:attrName>
                                        </p:attrNameLst>
                                      </p:cBhvr>
                                      <p:tavLst>
                                        <p:tav tm="0">
                                          <p:val>
                                            <p:fltVal val="0"/>
                                          </p:val>
                                        </p:tav>
                                        <p:tav tm="100000">
                                          <p:val>
                                            <p:strVal val="#ppt_w"/>
                                          </p:val>
                                        </p:tav>
                                      </p:tavLst>
                                    </p:anim>
                                    <p:anim calcmode="lin" valueType="num">
                                      <p:cBhvr>
                                        <p:cTn id="115" dur="500" fill="hold"/>
                                        <p:tgtEl>
                                          <p:spTgt spid="30"/>
                                        </p:tgtEl>
                                        <p:attrNameLst>
                                          <p:attrName>ppt_h</p:attrName>
                                        </p:attrNameLst>
                                      </p:cBhvr>
                                      <p:tavLst>
                                        <p:tav tm="0">
                                          <p:val>
                                            <p:fltVal val="0"/>
                                          </p:val>
                                        </p:tav>
                                        <p:tav tm="100000">
                                          <p:val>
                                            <p:strVal val="#ppt_h"/>
                                          </p:val>
                                        </p:tav>
                                      </p:tavLst>
                                    </p:anim>
                                  </p:childTnLst>
                                </p:cTn>
                              </p:par>
                            </p:childTnLst>
                          </p:cTn>
                        </p:par>
                        <p:par>
                          <p:cTn id="116" fill="hold">
                            <p:stCondLst>
                              <p:cond delay="3500"/>
                            </p:stCondLst>
                            <p:childTnLst>
                              <p:par>
                                <p:cTn id="117" presetID="53" presetClass="exit" presetSubtype="32" fill="hold" grpId="1" nodeType="afterEffect">
                                  <p:stCondLst>
                                    <p:cond delay="0"/>
                                  </p:stCondLst>
                                  <p:childTnLst>
                                    <p:anim calcmode="lin" valueType="num">
                                      <p:cBhvr>
                                        <p:cTn id="118" dur="500"/>
                                        <p:tgtEl>
                                          <p:spTgt spid="30"/>
                                        </p:tgtEl>
                                        <p:attrNameLst>
                                          <p:attrName>ppt_w</p:attrName>
                                        </p:attrNameLst>
                                      </p:cBhvr>
                                      <p:tavLst>
                                        <p:tav tm="0">
                                          <p:val>
                                            <p:strVal val="ppt_w"/>
                                          </p:val>
                                        </p:tav>
                                        <p:tav tm="100000">
                                          <p:val>
                                            <p:fltVal val="0"/>
                                          </p:val>
                                        </p:tav>
                                      </p:tavLst>
                                    </p:anim>
                                    <p:anim calcmode="lin" valueType="num">
                                      <p:cBhvr>
                                        <p:cTn id="119" dur="500"/>
                                        <p:tgtEl>
                                          <p:spTgt spid="30"/>
                                        </p:tgtEl>
                                        <p:attrNameLst>
                                          <p:attrName>ppt_h</p:attrName>
                                        </p:attrNameLst>
                                      </p:cBhvr>
                                      <p:tavLst>
                                        <p:tav tm="0">
                                          <p:val>
                                            <p:strVal val="ppt_h"/>
                                          </p:val>
                                        </p:tav>
                                        <p:tav tm="100000">
                                          <p:val>
                                            <p:fltVal val="0"/>
                                          </p:val>
                                        </p:tav>
                                      </p:tavLst>
                                    </p:anim>
                                    <p:animEffect transition="out" filter="fade">
                                      <p:cBhvr>
                                        <p:cTn id="120" dur="500"/>
                                        <p:tgtEl>
                                          <p:spTgt spid="30"/>
                                        </p:tgtEl>
                                      </p:cBhvr>
                                    </p:animEffect>
                                    <p:set>
                                      <p:cBhvr>
                                        <p:cTn id="121" dur="1" fill="hold">
                                          <p:stCondLst>
                                            <p:cond delay="499"/>
                                          </p:stCondLst>
                                        </p:cTn>
                                        <p:tgtEl>
                                          <p:spTgt spid="30"/>
                                        </p:tgtEl>
                                        <p:attrNameLst>
                                          <p:attrName>style.visibility</p:attrName>
                                        </p:attrNameLst>
                                      </p:cBhvr>
                                      <p:to>
                                        <p:strVal val="hidden"/>
                                      </p:to>
                                    </p:set>
                                  </p:childTnLst>
                                </p:cTn>
                              </p:par>
                            </p:childTnLst>
                          </p:cTn>
                        </p:par>
                        <p:par>
                          <p:cTn id="122" fill="hold">
                            <p:stCondLst>
                              <p:cond delay="4000"/>
                            </p:stCondLst>
                            <p:childTnLst>
                              <p:par>
                                <p:cTn id="123" presetID="23" presetClass="entr" presetSubtype="16" fill="hold" grpId="0" nodeType="afterEffect">
                                  <p:stCondLst>
                                    <p:cond delay="0"/>
                                  </p:stCondLst>
                                  <p:childTnLst>
                                    <p:set>
                                      <p:cBhvr>
                                        <p:cTn id="124" dur="1" fill="hold">
                                          <p:stCondLst>
                                            <p:cond delay="0"/>
                                          </p:stCondLst>
                                        </p:cTn>
                                        <p:tgtEl>
                                          <p:spTgt spid="29"/>
                                        </p:tgtEl>
                                        <p:attrNameLst>
                                          <p:attrName>style.visibility</p:attrName>
                                        </p:attrNameLst>
                                      </p:cBhvr>
                                      <p:to>
                                        <p:strVal val="visible"/>
                                      </p:to>
                                    </p:set>
                                    <p:anim calcmode="lin" valueType="num">
                                      <p:cBhvr>
                                        <p:cTn id="125" dur="500" fill="hold"/>
                                        <p:tgtEl>
                                          <p:spTgt spid="29"/>
                                        </p:tgtEl>
                                        <p:attrNameLst>
                                          <p:attrName>ppt_w</p:attrName>
                                        </p:attrNameLst>
                                      </p:cBhvr>
                                      <p:tavLst>
                                        <p:tav tm="0">
                                          <p:val>
                                            <p:fltVal val="0"/>
                                          </p:val>
                                        </p:tav>
                                        <p:tav tm="100000">
                                          <p:val>
                                            <p:strVal val="#ppt_w"/>
                                          </p:val>
                                        </p:tav>
                                      </p:tavLst>
                                    </p:anim>
                                    <p:anim calcmode="lin" valueType="num">
                                      <p:cBhvr>
                                        <p:cTn id="126" dur="500" fill="hold"/>
                                        <p:tgtEl>
                                          <p:spTgt spid="29"/>
                                        </p:tgtEl>
                                        <p:attrNameLst>
                                          <p:attrName>ppt_h</p:attrName>
                                        </p:attrNameLst>
                                      </p:cBhvr>
                                      <p:tavLst>
                                        <p:tav tm="0">
                                          <p:val>
                                            <p:fltVal val="0"/>
                                          </p:val>
                                        </p:tav>
                                        <p:tav tm="100000">
                                          <p:val>
                                            <p:strVal val="#ppt_h"/>
                                          </p:val>
                                        </p:tav>
                                      </p:tavLst>
                                    </p:anim>
                                  </p:childTnLst>
                                </p:cTn>
                              </p:par>
                            </p:childTnLst>
                          </p:cTn>
                        </p:par>
                        <p:par>
                          <p:cTn id="127" fill="hold">
                            <p:stCondLst>
                              <p:cond delay="4500"/>
                            </p:stCondLst>
                            <p:childTnLst>
                              <p:par>
                                <p:cTn id="128" presetID="53" presetClass="exit" presetSubtype="32" fill="hold" grpId="1" nodeType="afterEffect">
                                  <p:stCondLst>
                                    <p:cond delay="0"/>
                                  </p:stCondLst>
                                  <p:childTnLst>
                                    <p:anim calcmode="lin" valueType="num">
                                      <p:cBhvr>
                                        <p:cTn id="129" dur="500"/>
                                        <p:tgtEl>
                                          <p:spTgt spid="29"/>
                                        </p:tgtEl>
                                        <p:attrNameLst>
                                          <p:attrName>ppt_w</p:attrName>
                                        </p:attrNameLst>
                                      </p:cBhvr>
                                      <p:tavLst>
                                        <p:tav tm="0">
                                          <p:val>
                                            <p:strVal val="ppt_w"/>
                                          </p:val>
                                        </p:tav>
                                        <p:tav tm="100000">
                                          <p:val>
                                            <p:fltVal val="0"/>
                                          </p:val>
                                        </p:tav>
                                      </p:tavLst>
                                    </p:anim>
                                    <p:anim calcmode="lin" valueType="num">
                                      <p:cBhvr>
                                        <p:cTn id="130" dur="500"/>
                                        <p:tgtEl>
                                          <p:spTgt spid="29"/>
                                        </p:tgtEl>
                                        <p:attrNameLst>
                                          <p:attrName>ppt_h</p:attrName>
                                        </p:attrNameLst>
                                      </p:cBhvr>
                                      <p:tavLst>
                                        <p:tav tm="0">
                                          <p:val>
                                            <p:strVal val="ppt_h"/>
                                          </p:val>
                                        </p:tav>
                                        <p:tav tm="100000">
                                          <p:val>
                                            <p:fltVal val="0"/>
                                          </p:val>
                                        </p:tav>
                                      </p:tavLst>
                                    </p:anim>
                                    <p:animEffect transition="out" filter="fade">
                                      <p:cBhvr>
                                        <p:cTn id="131" dur="500"/>
                                        <p:tgtEl>
                                          <p:spTgt spid="29"/>
                                        </p:tgtEl>
                                      </p:cBhvr>
                                    </p:animEffect>
                                    <p:set>
                                      <p:cBhvr>
                                        <p:cTn id="132" dur="1" fill="hold">
                                          <p:stCondLst>
                                            <p:cond delay="499"/>
                                          </p:stCondLst>
                                        </p:cTn>
                                        <p:tgtEl>
                                          <p:spTgt spid="29"/>
                                        </p:tgtEl>
                                        <p:attrNameLst>
                                          <p:attrName>style.visibility</p:attrName>
                                        </p:attrNameLst>
                                      </p:cBhvr>
                                      <p:to>
                                        <p:strVal val="hidden"/>
                                      </p:to>
                                    </p:set>
                                  </p:childTnLst>
                                </p:cTn>
                              </p:par>
                            </p:childTnLst>
                          </p:cTn>
                        </p:par>
                        <p:par>
                          <p:cTn id="133" fill="hold">
                            <p:stCondLst>
                              <p:cond delay="5000"/>
                            </p:stCondLst>
                            <p:childTnLst>
                              <p:par>
                                <p:cTn id="134" presetID="23" presetClass="entr" presetSubtype="16" fill="hold" grpId="0" nodeType="afterEffect">
                                  <p:stCondLst>
                                    <p:cond delay="0"/>
                                  </p:stCondLst>
                                  <p:childTnLst>
                                    <p:set>
                                      <p:cBhvr>
                                        <p:cTn id="135" dur="1" fill="hold">
                                          <p:stCondLst>
                                            <p:cond delay="0"/>
                                          </p:stCondLst>
                                        </p:cTn>
                                        <p:tgtEl>
                                          <p:spTgt spid="28"/>
                                        </p:tgtEl>
                                        <p:attrNameLst>
                                          <p:attrName>style.visibility</p:attrName>
                                        </p:attrNameLst>
                                      </p:cBhvr>
                                      <p:to>
                                        <p:strVal val="visible"/>
                                      </p:to>
                                    </p:set>
                                    <p:anim calcmode="lin" valueType="num">
                                      <p:cBhvr>
                                        <p:cTn id="136" dur="500" fill="hold"/>
                                        <p:tgtEl>
                                          <p:spTgt spid="28"/>
                                        </p:tgtEl>
                                        <p:attrNameLst>
                                          <p:attrName>ppt_w</p:attrName>
                                        </p:attrNameLst>
                                      </p:cBhvr>
                                      <p:tavLst>
                                        <p:tav tm="0">
                                          <p:val>
                                            <p:fltVal val="0"/>
                                          </p:val>
                                        </p:tav>
                                        <p:tav tm="100000">
                                          <p:val>
                                            <p:strVal val="#ppt_w"/>
                                          </p:val>
                                        </p:tav>
                                      </p:tavLst>
                                    </p:anim>
                                    <p:anim calcmode="lin" valueType="num">
                                      <p:cBhvr>
                                        <p:cTn id="137" dur="500" fill="hold"/>
                                        <p:tgtEl>
                                          <p:spTgt spid="28"/>
                                        </p:tgtEl>
                                        <p:attrNameLst>
                                          <p:attrName>ppt_h</p:attrName>
                                        </p:attrNameLst>
                                      </p:cBhvr>
                                      <p:tavLst>
                                        <p:tav tm="0">
                                          <p:val>
                                            <p:fltVal val="0"/>
                                          </p:val>
                                        </p:tav>
                                        <p:tav tm="100000">
                                          <p:val>
                                            <p:strVal val="#ppt_h"/>
                                          </p:val>
                                        </p:tav>
                                      </p:tavLst>
                                    </p:anim>
                                  </p:childTnLst>
                                </p:cTn>
                              </p:par>
                            </p:childTnLst>
                          </p:cTn>
                        </p:par>
                        <p:par>
                          <p:cTn id="138" fill="hold">
                            <p:stCondLst>
                              <p:cond delay="5500"/>
                            </p:stCondLst>
                            <p:childTnLst>
                              <p:par>
                                <p:cTn id="139" presetID="53" presetClass="exit" presetSubtype="32" fill="hold" grpId="1" nodeType="afterEffect">
                                  <p:stCondLst>
                                    <p:cond delay="0"/>
                                  </p:stCondLst>
                                  <p:childTnLst>
                                    <p:anim calcmode="lin" valueType="num">
                                      <p:cBhvr>
                                        <p:cTn id="140" dur="500"/>
                                        <p:tgtEl>
                                          <p:spTgt spid="28"/>
                                        </p:tgtEl>
                                        <p:attrNameLst>
                                          <p:attrName>ppt_w</p:attrName>
                                        </p:attrNameLst>
                                      </p:cBhvr>
                                      <p:tavLst>
                                        <p:tav tm="0">
                                          <p:val>
                                            <p:strVal val="ppt_w"/>
                                          </p:val>
                                        </p:tav>
                                        <p:tav tm="100000">
                                          <p:val>
                                            <p:fltVal val="0"/>
                                          </p:val>
                                        </p:tav>
                                      </p:tavLst>
                                    </p:anim>
                                    <p:anim calcmode="lin" valueType="num">
                                      <p:cBhvr>
                                        <p:cTn id="141" dur="500"/>
                                        <p:tgtEl>
                                          <p:spTgt spid="28"/>
                                        </p:tgtEl>
                                        <p:attrNameLst>
                                          <p:attrName>ppt_h</p:attrName>
                                        </p:attrNameLst>
                                      </p:cBhvr>
                                      <p:tavLst>
                                        <p:tav tm="0">
                                          <p:val>
                                            <p:strVal val="ppt_h"/>
                                          </p:val>
                                        </p:tav>
                                        <p:tav tm="100000">
                                          <p:val>
                                            <p:fltVal val="0"/>
                                          </p:val>
                                        </p:tav>
                                      </p:tavLst>
                                    </p:anim>
                                    <p:animEffect transition="out" filter="fade">
                                      <p:cBhvr>
                                        <p:cTn id="142" dur="500"/>
                                        <p:tgtEl>
                                          <p:spTgt spid="28"/>
                                        </p:tgtEl>
                                      </p:cBhvr>
                                    </p:animEffect>
                                    <p:set>
                                      <p:cBhvr>
                                        <p:cTn id="143"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34"/>
                  </p:tgtEl>
                </p:cond>
              </p:nextCondLst>
            </p:seq>
          </p:childTnLst>
        </p:cTn>
      </p:par>
    </p:tnLst>
    <p:bldLst>
      <p:bldP spid="20" grpId="0"/>
      <p:bldP spid="21" grpId="0"/>
      <p:bldP spid="22" grpId="0"/>
      <p:bldP spid="23" grpId="0"/>
      <p:bldP spid="24" grpId="0"/>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6082" y="-154550"/>
            <a:ext cx="18323196" cy="10306799"/>
          </a:xfrm>
          <a:prstGeom prst="rect">
            <a:avLst/>
          </a:prstGeom>
        </p:spPr>
      </p:pic>
      <p:pic>
        <p:nvPicPr>
          <p:cNvPr id="2" name="图片 1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2295" y="-682709"/>
            <a:ext cx="9105048" cy="2052321"/>
          </a:xfrm>
          <a:prstGeom prst="rect">
            <a:avLst/>
          </a:prstGeom>
        </p:spPr>
      </p:pic>
      <p:pic>
        <p:nvPicPr>
          <p:cNvPr id="3" name="图片 1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 y="8816428"/>
            <a:ext cx="1066130" cy="1335821"/>
          </a:xfrm>
          <a:prstGeom prst="rect">
            <a:avLst/>
          </a:prstGeom>
        </p:spPr>
      </p:pic>
      <p:pic>
        <p:nvPicPr>
          <p:cNvPr id="5" name="Picture 4" descr="A close up of a logo&#10;&#10;Description automatically generated"/>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566" y="-2290496"/>
            <a:ext cx="18100766" cy="13058775"/>
          </a:xfrm>
          <a:prstGeom prst="rect">
            <a:avLst/>
          </a:prstGeom>
        </p:spPr>
      </p:pic>
      <p:pic>
        <p:nvPicPr>
          <p:cNvPr id="6" name="Picture 5" descr="A close up of a flower&#10;&#10;Description automatically generate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554" y="8816427"/>
            <a:ext cx="1800048" cy="1565259"/>
          </a:xfrm>
          <a:prstGeom prst="rect">
            <a:avLst/>
          </a:prstGeom>
        </p:spPr>
      </p:pic>
      <p:sp>
        <p:nvSpPr>
          <p:cNvPr id="7" name="文本框 19"/>
          <p:cNvSpPr txBox="1"/>
          <p:nvPr/>
        </p:nvSpPr>
        <p:spPr>
          <a:xfrm>
            <a:off x="5138164" y="-97843"/>
            <a:ext cx="9230774" cy="2169825"/>
          </a:xfrm>
          <a:prstGeom prst="rect">
            <a:avLst/>
          </a:prstGeom>
          <a:noFill/>
          <a:effectLst>
            <a:outerShdw blurRad="50800" dist="38100" dir="5400000" algn="t" rotWithShape="0">
              <a:prstClr val="black">
                <a:alpha val="40000"/>
              </a:prstClr>
            </a:outerShdw>
          </a:effectLst>
        </p:spPr>
        <p:txBody>
          <a:bodyPr wrap="square" lIns="137160" tIns="68580" rIns="137160" bIns="68580" rtlCol="0">
            <a:spAutoFit/>
          </a:bodyPr>
          <a:lstStyle/>
          <a:p>
            <a:pPr algn="ctr" defTabSz="1371600">
              <a:buClrTx/>
              <a:defRPr/>
            </a:pPr>
            <a:r>
              <a:rPr lang="en-US" altLang="zh-CN" sz="6600" kern="1200" dirty="0">
                <a:solidFill>
                  <a:srgbClr val="E33552"/>
                </a:solidFill>
                <a:latin typeface="orange juice" pitchFamily="2" charset="0"/>
                <a:ea typeface="造字工房文研（非商用）常规体" pitchFamily="50" charset="-122"/>
                <a:cs typeface="Times New Roman" panose="02020603050405020304" pitchFamily="18" charset="0"/>
              </a:rPr>
              <a:t>G</a:t>
            </a:r>
            <a:r>
              <a:rPr lang="en-US" altLang="zh-CN" sz="6600" kern="1200" dirty="0">
                <a:solidFill>
                  <a:srgbClr val="ECD825"/>
                </a:solidFill>
                <a:latin typeface="orange juice" pitchFamily="2" charset="0"/>
                <a:ea typeface="造字工房文研（非商用）常规体" pitchFamily="50" charset="-122"/>
                <a:cs typeface="Times New Roman" panose="02020603050405020304" pitchFamily="18" charset="0"/>
              </a:rPr>
              <a:t>A</a:t>
            </a:r>
            <a:r>
              <a:rPr lang="en-US" altLang="zh-CN" sz="6600" kern="1200" dirty="0">
                <a:solidFill>
                  <a:srgbClr val="7030A0"/>
                </a:solidFill>
                <a:latin typeface="orange juice" pitchFamily="2" charset="0"/>
                <a:ea typeface="造字工房文研（非商用）常规体" pitchFamily="50" charset="-122"/>
                <a:cs typeface="Times New Roman" panose="02020603050405020304" pitchFamily="18" charset="0"/>
              </a:rPr>
              <a:t>M</a:t>
            </a:r>
            <a:r>
              <a:rPr lang="en-US" altLang="zh-CN" sz="6600" kern="1200" dirty="0">
                <a:solidFill>
                  <a:srgbClr val="F6ACC7"/>
                </a:solidFill>
                <a:latin typeface="orange juice" pitchFamily="2" charset="0"/>
                <a:ea typeface="造字工房文研（非商用）常规体" pitchFamily="50" charset="-122"/>
                <a:cs typeface="Times New Roman" panose="02020603050405020304" pitchFamily="18" charset="0"/>
              </a:rPr>
              <a:t>E</a:t>
            </a:r>
            <a:r>
              <a:rPr lang="en-US" altLang="zh-CN" sz="6600" kern="1200" dirty="0">
                <a:solidFill>
                  <a:prstClr val="white"/>
                </a:solidFill>
                <a:latin typeface="orange juice" pitchFamily="2" charset="0"/>
                <a:ea typeface="造字工房文研（非商用）常规体" pitchFamily="50" charset="-122"/>
                <a:cs typeface="Times New Roman" panose="02020603050405020304" pitchFamily="18" charset="0"/>
              </a:rPr>
              <a:t> </a:t>
            </a:r>
            <a:endParaRPr lang="en-US" altLang="zh-CN" sz="6600" kern="1200" dirty="0">
              <a:solidFill>
                <a:prstClr val="white"/>
              </a:solidFill>
              <a:latin typeface="orange juice" pitchFamily="2" charset="0"/>
              <a:ea typeface="造字工房文研（非商用）常规体" pitchFamily="50" charset="-122"/>
              <a:cs typeface="Times New Roman" panose="02020603050405020304" pitchFamily="18" charset="0"/>
            </a:endParaRPr>
          </a:p>
          <a:p>
            <a:pPr algn="ctr" defTabSz="1371600">
              <a:buClrTx/>
              <a:defRPr/>
            </a:pPr>
            <a:r>
              <a:rPr lang="en-US" altLang="zh-CN" sz="6600" dirty="0">
                <a:solidFill>
                  <a:schemeClr val="bg1"/>
                </a:solidFill>
                <a:effectLst>
                  <a:glow rad="101600">
                    <a:schemeClr val="accent5">
                      <a:lumMod val="50000"/>
                      <a:alpha val="60000"/>
                    </a:schemeClr>
                  </a:glow>
                </a:effectLst>
                <a:latin typeface="orange juice" pitchFamily="2" charset="0"/>
                <a:ea typeface="造字工房文研（非商用）常规体" pitchFamily="50" charset="-122"/>
                <a:cs typeface="Times New Roman" panose="02020603050405020304" pitchFamily="18" charset="0"/>
              </a:rPr>
              <a:t>BÓNG BAY</a:t>
            </a:r>
            <a:endParaRPr lang="zh-CN" altLang="en-US" sz="6600" kern="1200" dirty="0">
              <a:solidFill>
                <a:schemeClr val="bg1"/>
              </a:solidFill>
              <a:effectLst>
                <a:glow rad="101600">
                  <a:schemeClr val="accent5">
                    <a:lumMod val="50000"/>
                    <a:alpha val="60000"/>
                  </a:schemeClr>
                </a:glow>
              </a:effectLst>
              <a:latin typeface="orange juice" pitchFamily="2" charset="0"/>
              <a:ea typeface="造字工房文研（非商用）常规体" pitchFamily="50" charset="-122"/>
              <a:cs typeface="Times New Roman" panose="02020603050405020304" pitchFamily="18" charset="0"/>
            </a:endParaRPr>
          </a:p>
        </p:txBody>
      </p:sp>
      <p:grpSp>
        <p:nvGrpSpPr>
          <p:cNvPr id="8" name="A"/>
          <p:cNvGrpSpPr/>
          <p:nvPr/>
        </p:nvGrpSpPr>
        <p:grpSpPr>
          <a:xfrm>
            <a:off x="-1184984" y="9817634"/>
            <a:ext cx="3974910" cy="4006161"/>
            <a:chOff x="6219191" y="6603470"/>
            <a:chExt cx="2670774" cy="2670774"/>
          </a:xfrm>
        </p:grpSpPr>
        <p:pic>
          <p:nvPicPr>
            <p:cNvPr id="9" name="Picture 8" descr="A picture containing drawing&#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300726">
              <a:off x="6219191" y="6603470"/>
              <a:ext cx="2670774" cy="2670774"/>
            </a:xfrm>
            <a:prstGeom prst="rect">
              <a:avLst/>
            </a:prstGeom>
          </p:spPr>
        </p:pic>
        <p:sp>
          <p:nvSpPr>
            <p:cNvPr id="10" name="Rectangle 9"/>
            <p:cNvSpPr/>
            <p:nvPr/>
          </p:nvSpPr>
          <p:spPr>
            <a:xfrm>
              <a:off x="7430193" y="7075410"/>
              <a:ext cx="734778" cy="892552"/>
            </a:xfrm>
            <a:prstGeom prst="rect">
              <a:avLst/>
            </a:prstGeom>
            <a:noFill/>
          </p:spPr>
          <p:txBody>
            <a:bodyPr wrap="none" lIns="91440" tIns="45720" rIns="91440" bIns="45720">
              <a:spAutoFit/>
            </a:bodyPr>
            <a:lstStyle/>
            <a:p>
              <a:pPr algn="ctr"/>
              <a:r>
                <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rPr>
                <a:t>A</a:t>
              </a:r>
              <a:endPar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endParaRPr>
            </a:p>
          </p:txBody>
        </p:sp>
      </p:grpSp>
      <p:grpSp>
        <p:nvGrpSpPr>
          <p:cNvPr id="11" name="B"/>
          <p:cNvGrpSpPr/>
          <p:nvPr/>
        </p:nvGrpSpPr>
        <p:grpSpPr>
          <a:xfrm>
            <a:off x="2371349" y="10228933"/>
            <a:ext cx="3573683" cy="4101374"/>
            <a:chOff x="8068371" y="5639611"/>
            <a:chExt cx="2724012" cy="2724012"/>
          </a:xfrm>
        </p:grpSpPr>
        <p:pic>
          <p:nvPicPr>
            <p:cNvPr id="12" name="Picture 11" descr="A picture containing light&#10;&#10;Description automatically generated"/>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636442">
              <a:off x="8068371" y="5639611"/>
              <a:ext cx="2724012" cy="2724012"/>
            </a:xfrm>
            <a:prstGeom prst="rect">
              <a:avLst/>
            </a:prstGeom>
          </p:spPr>
        </p:pic>
        <p:sp>
          <p:nvSpPr>
            <p:cNvPr id="13" name="Rectangle 12"/>
            <p:cNvSpPr/>
            <p:nvPr/>
          </p:nvSpPr>
          <p:spPr>
            <a:xfrm>
              <a:off x="9114647" y="6045602"/>
              <a:ext cx="800575" cy="889210"/>
            </a:xfrm>
            <a:prstGeom prst="rect">
              <a:avLst/>
            </a:prstGeom>
            <a:noFill/>
          </p:spPr>
          <p:txBody>
            <a:bodyPr wrap="none" lIns="91440" tIns="45720" rIns="91440" bIns="45720">
              <a:spAutoFit/>
            </a:bodyPr>
            <a:lstStyle/>
            <a:p>
              <a:pPr algn="ctr"/>
              <a:r>
                <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rPr>
                <a:t>B</a:t>
              </a:r>
              <a:endPar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endParaRPr>
            </a:p>
          </p:txBody>
        </p:sp>
      </p:grpSp>
      <p:grpSp>
        <p:nvGrpSpPr>
          <p:cNvPr id="14" name="C"/>
          <p:cNvGrpSpPr/>
          <p:nvPr/>
        </p:nvGrpSpPr>
        <p:grpSpPr>
          <a:xfrm>
            <a:off x="5309796" y="10158500"/>
            <a:ext cx="3523752" cy="3988164"/>
            <a:chOff x="9664213" y="6394808"/>
            <a:chExt cx="2658776" cy="2658776"/>
          </a:xfrm>
        </p:grpSpPr>
        <p:pic>
          <p:nvPicPr>
            <p:cNvPr id="15" name="Picture 14" descr="A picture containing drawing, light&#10;&#10;Description automatically generated"/>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411622">
              <a:off x="9664213" y="6394808"/>
              <a:ext cx="2658776" cy="2658776"/>
            </a:xfrm>
            <a:prstGeom prst="rect">
              <a:avLst/>
            </a:prstGeom>
          </p:spPr>
        </p:pic>
        <p:sp>
          <p:nvSpPr>
            <p:cNvPr id="16" name="Rectangle 15"/>
            <p:cNvSpPr/>
            <p:nvPr/>
          </p:nvSpPr>
          <p:spPr>
            <a:xfrm>
              <a:off x="10690880" y="6858000"/>
              <a:ext cx="591694" cy="892552"/>
            </a:xfrm>
            <a:prstGeom prst="rect">
              <a:avLst/>
            </a:prstGeom>
            <a:noFill/>
          </p:spPr>
          <p:txBody>
            <a:bodyPr wrap="none" lIns="91440" tIns="45720" rIns="91440" bIns="45720">
              <a:spAutoFit/>
            </a:bodyPr>
            <a:lstStyle/>
            <a:p>
              <a:pPr algn="ctr"/>
              <a:r>
                <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rPr>
                <a:t>C</a:t>
              </a:r>
              <a:endPar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endParaRPr>
            </a:p>
          </p:txBody>
        </p:sp>
      </p:grpSp>
      <p:grpSp>
        <p:nvGrpSpPr>
          <p:cNvPr id="17" name="D"/>
          <p:cNvGrpSpPr/>
          <p:nvPr/>
        </p:nvGrpSpPr>
        <p:grpSpPr>
          <a:xfrm rot="20697415">
            <a:off x="8475926" y="9594585"/>
            <a:ext cx="3381921" cy="2921217"/>
            <a:chOff x="9659337" y="4088425"/>
            <a:chExt cx="2392647" cy="1947478"/>
          </a:xfrm>
        </p:grpSpPr>
        <p:pic>
          <p:nvPicPr>
            <p:cNvPr id="18" name="Picture 17" descr="A close up of a logo&#10;&#10;Description automatically generated"/>
            <p:cNvPicPr>
              <a:picLocks noChangeAspect="1"/>
            </p:cNvPicPr>
            <p:nvPr/>
          </p:nvPicPr>
          <p:blipFill rotWithShape="1">
            <a:blip r:embed="rId9">
              <a:extLst>
                <a:ext uri="{28A0092B-C50C-407E-A947-70E740481C1C}">
                  <a14:useLocalDpi xmlns:a14="http://schemas.microsoft.com/office/drawing/2010/main" val="0"/>
                </a:ext>
              </a:extLst>
            </a:blip>
            <a:srcRect r="14479" b="30391"/>
            <a:stretch>
              <a:fillRect/>
            </a:stretch>
          </p:blipFill>
          <p:spPr>
            <a:xfrm rot="2120245">
              <a:off x="9659337" y="4088425"/>
              <a:ext cx="2392647" cy="1947478"/>
            </a:xfrm>
            <a:prstGeom prst="rect">
              <a:avLst/>
            </a:prstGeom>
          </p:spPr>
        </p:pic>
        <p:sp>
          <p:nvSpPr>
            <p:cNvPr id="19" name="Rectangle 18"/>
            <p:cNvSpPr/>
            <p:nvPr/>
          </p:nvSpPr>
          <p:spPr>
            <a:xfrm>
              <a:off x="10575274" y="4721146"/>
              <a:ext cx="774815" cy="892552"/>
            </a:xfrm>
            <a:prstGeom prst="rect">
              <a:avLst/>
            </a:prstGeom>
            <a:noFill/>
          </p:spPr>
          <p:txBody>
            <a:bodyPr wrap="none" lIns="91440" tIns="45720" rIns="91440" bIns="45720">
              <a:spAutoFit/>
            </a:bodyPr>
            <a:lstStyle/>
            <a:p>
              <a:pPr algn="ctr"/>
              <a:r>
                <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rPr>
                <a:t>D</a:t>
              </a:r>
              <a:endParaRPr lang="en-US" sz="8100" dirty="0">
                <a:ln w="0"/>
                <a:solidFill>
                  <a:schemeClr val="bg1"/>
                </a:solidFill>
                <a:effectLst>
                  <a:outerShdw blurRad="38100" dist="19050" dir="2700000" algn="tl" rotWithShape="0">
                    <a:schemeClr val="dk1">
                      <a:alpha val="40000"/>
                    </a:schemeClr>
                  </a:outerShdw>
                </a:effectLst>
                <a:latin typeface="orange juice" pitchFamily="2" charset="0"/>
                <a:cs typeface="Times New Roman" panose="02020603050405020304" pitchFamily="18" charset="0"/>
              </a:endParaRPr>
            </a:p>
          </p:txBody>
        </p:sp>
      </p:grpSp>
      <p:sp>
        <p:nvSpPr>
          <p:cNvPr id="20" name="Rectangle 19"/>
          <p:cNvSpPr/>
          <p:nvPr/>
        </p:nvSpPr>
        <p:spPr>
          <a:xfrm>
            <a:off x="1753178" y="2299828"/>
            <a:ext cx="13358846" cy="815608"/>
          </a:xfrm>
          <a:prstGeom prst="rect">
            <a:avLst/>
          </a:prstGeom>
          <a:noFill/>
        </p:spPr>
        <p:txBody>
          <a:bodyPr wrap="square" lIns="137160" tIns="68580" rIns="137160" bIns="68580">
            <a:spAutoFit/>
          </a:bodyPr>
          <a:lstStyle/>
          <a:p>
            <a:pPr algn="ctr"/>
            <a:r>
              <a:rPr lang="vi-VN" sz="4400" b="1" dirty="0">
                <a:solidFill>
                  <a:srgbClr val="FF0000"/>
                </a:solidFill>
                <a:latin typeface="Times New Roman" panose="02020603050405020304" pitchFamily="18" charset="0"/>
                <a:cs typeface="Times New Roman" panose="02020603050405020304" pitchFamily="18" charset="0"/>
              </a:rPr>
              <a:t>Em </a:t>
            </a:r>
            <a:r>
              <a:rPr lang="en-US" sz="4400" b="1" dirty="0">
                <a:solidFill>
                  <a:srgbClr val="FF0000"/>
                </a:solidFill>
                <a:latin typeface="Times New Roman" panose="02020603050405020304" pitchFamily="18" charset="0"/>
                <a:cs typeface="Times New Roman" panose="02020603050405020304" pitchFamily="18" charset="0"/>
              </a:rPr>
              <a:t>k</a:t>
            </a:r>
            <a:r>
              <a:rPr lang="vi-VN" sz="4400" b="1" dirty="0" smtClean="0">
                <a:solidFill>
                  <a:srgbClr val="FF0000"/>
                </a:solidFill>
                <a:latin typeface="Times New Roman" panose="02020603050405020304" pitchFamily="18" charset="0"/>
                <a:cs typeface="Times New Roman" panose="02020603050405020304" pitchFamily="18" charset="0"/>
              </a:rPr>
              <a:t>hông</a:t>
            </a:r>
            <a:r>
              <a:rPr lang="vi-VN" sz="4400" b="1" dirty="0">
                <a:solidFill>
                  <a:srgbClr val="FF0000"/>
                </a:solidFill>
                <a:latin typeface="Times New Roman" panose="02020603050405020304" pitchFamily="18" charset="0"/>
                <a:cs typeface="Times New Roman" panose="02020603050405020304" pitchFamily="18" charset="0"/>
              </a:rPr>
              <a:t> đồng tình với tình huống nào sau đây?</a:t>
            </a:r>
            <a:endParaRPr lang="en-US" sz="41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1" name="Rectangle 20"/>
          <p:cNvSpPr/>
          <p:nvPr/>
        </p:nvSpPr>
        <p:spPr>
          <a:xfrm>
            <a:off x="8814573" y="3470956"/>
            <a:ext cx="6078143" cy="1615827"/>
          </a:xfrm>
          <a:prstGeom prst="rect">
            <a:avLst/>
          </a:prstGeom>
          <a:noFill/>
        </p:spPr>
        <p:txBody>
          <a:bodyPr wrap="square" lIns="137160" tIns="68580" rIns="137160" bIns="68580">
            <a:spAutoFit/>
          </a:bodyPr>
          <a:lstStyle/>
          <a:p>
            <a:pPr algn="ctr"/>
            <a:r>
              <a:rPr lang="en-US" sz="4500" b="1" dirty="0">
                <a:ln w="0"/>
                <a:solidFill>
                  <a:srgbClr val="002060"/>
                </a:solidFill>
                <a:latin typeface="Times New Roman" panose="02020603050405020304" pitchFamily="18" charset="0"/>
                <a:cs typeface="Times New Roman" panose="02020603050405020304" pitchFamily="18" charset="0"/>
              </a:rPr>
              <a:t>B. </a:t>
            </a:r>
            <a:r>
              <a:rPr lang="vi-VN" sz="4800" dirty="0">
                <a:latin typeface="Times New Roman" panose="02020603050405020304" pitchFamily="18" charset="0"/>
                <a:cs typeface="Times New Roman" panose="02020603050405020304" pitchFamily="18" charset="0"/>
              </a:rPr>
              <a:t>Xin phép trước khi xem vở của bạn.</a:t>
            </a:r>
            <a:endParaRPr lang="en-US" sz="45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2" name="Rectangle 21"/>
          <p:cNvSpPr/>
          <p:nvPr/>
        </p:nvSpPr>
        <p:spPr>
          <a:xfrm>
            <a:off x="1901365" y="3694288"/>
            <a:ext cx="6363375" cy="2354491"/>
          </a:xfrm>
          <a:prstGeom prst="rect">
            <a:avLst/>
          </a:prstGeom>
          <a:noFill/>
        </p:spPr>
        <p:txBody>
          <a:bodyPr wrap="square" lIns="137160" tIns="68580" rIns="137160" bIns="68580">
            <a:spAutoFit/>
          </a:bodyPr>
          <a:lstStyle/>
          <a:p>
            <a:pPr algn="just"/>
            <a:r>
              <a:rPr lang="en-US" sz="4500" b="1" dirty="0">
                <a:ln w="0"/>
                <a:solidFill>
                  <a:srgbClr val="002060"/>
                </a:solidFill>
                <a:latin typeface="Times New Roman" panose="02020603050405020304" pitchFamily="18" charset="0"/>
                <a:cs typeface="Times New Roman" panose="02020603050405020304" pitchFamily="18" charset="0"/>
              </a:rPr>
              <a:t>A. </a:t>
            </a:r>
            <a:r>
              <a:rPr lang="vi-VN" sz="4800" dirty="0">
                <a:latin typeface="Times New Roman" panose="02020603050405020304" pitchFamily="18" charset="0"/>
                <a:cs typeface="Times New Roman" panose="02020603050405020304" pitchFamily="18" charset="0"/>
              </a:rPr>
              <a:t>Sử dụng những thông tin đã qua kiểm chứng, có bản quyền.</a:t>
            </a:r>
            <a:endParaRPr lang="en-US" sz="45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3" name="Rectangle 22"/>
          <p:cNvSpPr/>
          <p:nvPr/>
        </p:nvSpPr>
        <p:spPr>
          <a:xfrm>
            <a:off x="1527281" y="6227020"/>
            <a:ext cx="6369171" cy="1615827"/>
          </a:xfrm>
          <a:prstGeom prst="rect">
            <a:avLst/>
          </a:prstGeom>
          <a:noFill/>
        </p:spPr>
        <p:txBody>
          <a:bodyPr wrap="square" lIns="137160" tIns="68580" rIns="137160" bIns="68580">
            <a:spAutoFit/>
          </a:bodyPr>
          <a:lstStyle/>
          <a:p>
            <a:pPr algn="ctr"/>
            <a:r>
              <a:rPr lang="en-US" sz="4500" b="1" dirty="0">
                <a:ln w="0"/>
                <a:solidFill>
                  <a:srgbClr val="002060"/>
                </a:solidFill>
                <a:latin typeface="Times New Roman" panose="02020603050405020304" pitchFamily="18" charset="0"/>
                <a:cs typeface="Times New Roman" panose="02020603050405020304" pitchFamily="18" charset="0"/>
              </a:rPr>
              <a:t>C. </a:t>
            </a:r>
            <a:r>
              <a:rPr lang="vi-VN" sz="4800" dirty="0">
                <a:latin typeface="Times New Roman" panose="02020603050405020304" pitchFamily="18" charset="0"/>
                <a:cs typeface="Times New Roman" panose="02020603050405020304" pitchFamily="18" charset="0"/>
              </a:rPr>
              <a:t>Bàn luận về chuyện riêng của người khác.</a:t>
            </a:r>
            <a:endParaRPr lang="en-US" sz="45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4" name="Rectangle 23"/>
          <p:cNvSpPr/>
          <p:nvPr/>
        </p:nvSpPr>
        <p:spPr>
          <a:xfrm>
            <a:off x="8698166" y="5504552"/>
            <a:ext cx="6789891" cy="1615827"/>
          </a:xfrm>
          <a:prstGeom prst="rect">
            <a:avLst/>
          </a:prstGeom>
          <a:noFill/>
        </p:spPr>
        <p:txBody>
          <a:bodyPr wrap="square" lIns="137160" tIns="68580" rIns="137160" bIns="68580">
            <a:spAutoFit/>
          </a:bodyPr>
          <a:lstStyle/>
          <a:p>
            <a:pPr algn="ctr"/>
            <a:r>
              <a:rPr lang="en-US" sz="4500" b="1" dirty="0">
                <a:ln w="0"/>
                <a:solidFill>
                  <a:srgbClr val="002060"/>
                </a:solidFill>
                <a:latin typeface="Times New Roman" panose="02020603050405020304" pitchFamily="18" charset="0"/>
                <a:cs typeface="Times New Roman" panose="02020603050405020304" pitchFamily="18" charset="0"/>
              </a:rPr>
              <a:t>D. </a:t>
            </a:r>
            <a:r>
              <a:rPr lang="vi-VN" sz="4800" dirty="0">
                <a:latin typeface="Times New Roman" panose="02020603050405020304" pitchFamily="18" charset="0"/>
                <a:cs typeface="Times New Roman" panose="02020603050405020304" pitchFamily="18" charset="0"/>
              </a:rPr>
              <a:t>Không chia sẻ thông tin cá nhân với người lạ.</a:t>
            </a:r>
            <a:endParaRPr lang="en-US" sz="45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25" name="Picture 24" descr="A close up of a logo&#10;&#10;Description automatically generated"/>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5024468" y="518402"/>
            <a:ext cx="3263532" cy="5131592"/>
          </a:xfrm>
          <a:prstGeom prst="rect">
            <a:avLst/>
          </a:prstGeom>
        </p:spPr>
      </p:pic>
      <p:pic>
        <p:nvPicPr>
          <p:cNvPr id="26" name="Picture 25" descr="A picture containing sitting, tree&#10;&#10;Description automatically generated">
            <a:hlinkClick r:id="" action="ppaction://hlinkshowjump?jump=nextslide"/>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354908" y="4824158"/>
            <a:ext cx="2416671" cy="2416671"/>
          </a:xfrm>
          <a:prstGeom prst="rect">
            <a:avLst/>
          </a:prstGeom>
        </p:spPr>
      </p:pic>
      <p:sp>
        <p:nvSpPr>
          <p:cNvPr id="27" name="Rectangle: Rounded Corners 26"/>
          <p:cNvSpPr/>
          <p:nvPr/>
        </p:nvSpPr>
        <p:spPr>
          <a:xfrm>
            <a:off x="14411410" y="6999625"/>
            <a:ext cx="2153294" cy="2686588"/>
          </a:xfrm>
          <a:prstGeom prst="roundRect">
            <a:avLst>
              <a:gd name="adj" fmla="val 703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endParaRPr lang="en-US" sz="2700" kern="1200">
              <a:solidFill>
                <a:prstClr val="white"/>
              </a:solidFill>
              <a:latin typeface="Calibri" panose="020F0502020204030204"/>
            </a:endParaRPr>
          </a:p>
        </p:txBody>
      </p:sp>
      <p:sp>
        <p:nvSpPr>
          <p:cNvPr id="28" name="5"/>
          <p:cNvSpPr/>
          <p:nvPr/>
        </p:nvSpPr>
        <p:spPr>
          <a:xfrm>
            <a:off x="14552565" y="7185808"/>
            <a:ext cx="1918215" cy="1755803"/>
          </a:xfrm>
          <a:prstGeom prst="ellipse">
            <a:avLst/>
          </a:prstGeom>
          <a:solidFill>
            <a:srgbClr val="E9ED64"/>
          </a:solidFill>
          <a:ln w="114300">
            <a:solidFill>
              <a:srgbClr val="ED6370"/>
            </a:solidFill>
          </a:ln>
          <a:effectLst/>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4200" b="1" kern="1200" dirty="0">
                <a:solidFill>
                  <a:srgbClr val="111224"/>
                </a:solidFill>
                <a:latin typeface="#9Slide03 SVNFjalla One" panose="02000506040000020004" pitchFamily="2" charset="0"/>
              </a:rPr>
              <a:t>HẾT GIỜ</a:t>
            </a:r>
            <a:endParaRPr lang="en-US" sz="4200" b="1" kern="1200" dirty="0">
              <a:solidFill>
                <a:srgbClr val="111224"/>
              </a:solidFill>
              <a:latin typeface="#9Slide03 SVNFjalla One" panose="02000506040000020004" pitchFamily="2" charset="0"/>
            </a:endParaRPr>
          </a:p>
        </p:txBody>
      </p:sp>
      <p:sp>
        <p:nvSpPr>
          <p:cNvPr id="29" name="5"/>
          <p:cNvSpPr/>
          <p:nvPr/>
        </p:nvSpPr>
        <p:spPr>
          <a:xfrm>
            <a:off x="14552565" y="7185808"/>
            <a:ext cx="1918215" cy="1755803"/>
          </a:xfrm>
          <a:prstGeom prst="ellipse">
            <a:avLst/>
          </a:prstGeom>
          <a:solidFill>
            <a:srgbClr val="E9ED64"/>
          </a:solidFill>
          <a:ln w="114300">
            <a:solidFill>
              <a:srgbClr val="ED6370"/>
            </a:solidFill>
          </a:ln>
          <a:effectLst/>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6600" kern="1200" dirty="0">
                <a:solidFill>
                  <a:srgbClr val="111224"/>
                </a:solidFill>
                <a:latin typeface="#9Slide03 SVNFjalla One" panose="02000506040000020004" pitchFamily="2" charset="0"/>
              </a:rPr>
              <a:t>1</a:t>
            </a:r>
            <a:endParaRPr lang="en-US" sz="6600" kern="1200" dirty="0">
              <a:solidFill>
                <a:srgbClr val="111224"/>
              </a:solidFill>
              <a:latin typeface="#9Slide03 SVNFjalla One" panose="02000506040000020004" pitchFamily="2" charset="0"/>
            </a:endParaRPr>
          </a:p>
        </p:txBody>
      </p:sp>
      <p:sp>
        <p:nvSpPr>
          <p:cNvPr id="30" name="5"/>
          <p:cNvSpPr/>
          <p:nvPr/>
        </p:nvSpPr>
        <p:spPr>
          <a:xfrm>
            <a:off x="14552565" y="7185808"/>
            <a:ext cx="1918215" cy="1755803"/>
          </a:xfrm>
          <a:prstGeom prst="ellipse">
            <a:avLst/>
          </a:prstGeom>
          <a:solidFill>
            <a:srgbClr val="E9ED64"/>
          </a:solidFill>
          <a:ln w="114300">
            <a:solidFill>
              <a:srgbClr val="ED6370"/>
            </a:solidFill>
          </a:ln>
          <a:effectLst/>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6600" kern="1200" dirty="0">
                <a:solidFill>
                  <a:srgbClr val="111224"/>
                </a:solidFill>
                <a:latin typeface="#9Slide03 SVNFjalla One" panose="02000506040000020004" pitchFamily="2" charset="0"/>
              </a:rPr>
              <a:t>2</a:t>
            </a:r>
            <a:endParaRPr lang="en-US" sz="6600" kern="1200" dirty="0">
              <a:solidFill>
                <a:srgbClr val="111224"/>
              </a:solidFill>
              <a:latin typeface="#9Slide03 SVNFjalla One" panose="02000506040000020004" pitchFamily="2" charset="0"/>
            </a:endParaRPr>
          </a:p>
        </p:txBody>
      </p:sp>
      <p:sp>
        <p:nvSpPr>
          <p:cNvPr id="31" name="5"/>
          <p:cNvSpPr/>
          <p:nvPr/>
        </p:nvSpPr>
        <p:spPr>
          <a:xfrm>
            <a:off x="14552566" y="7185808"/>
            <a:ext cx="1918215" cy="1755803"/>
          </a:xfrm>
          <a:prstGeom prst="ellipse">
            <a:avLst/>
          </a:prstGeom>
          <a:solidFill>
            <a:srgbClr val="E9ED64"/>
          </a:solidFill>
          <a:ln w="114300">
            <a:solidFill>
              <a:srgbClr val="ED6370"/>
            </a:solidFill>
          </a:ln>
          <a:effectLst/>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6600" kern="1200" dirty="0">
                <a:solidFill>
                  <a:srgbClr val="111224"/>
                </a:solidFill>
                <a:latin typeface="#9Slide03 SVNFjalla One" panose="02000506040000020004" pitchFamily="2" charset="0"/>
              </a:rPr>
              <a:t>3</a:t>
            </a:r>
            <a:endParaRPr lang="en-US" sz="6600" kern="1200" dirty="0">
              <a:solidFill>
                <a:srgbClr val="111224"/>
              </a:solidFill>
              <a:latin typeface="#9Slide03 SVNFjalla One" panose="02000506040000020004" pitchFamily="2" charset="0"/>
            </a:endParaRPr>
          </a:p>
        </p:txBody>
      </p:sp>
      <p:sp>
        <p:nvSpPr>
          <p:cNvPr id="32" name="5"/>
          <p:cNvSpPr/>
          <p:nvPr/>
        </p:nvSpPr>
        <p:spPr>
          <a:xfrm>
            <a:off x="14552566" y="7185808"/>
            <a:ext cx="1918215" cy="1755803"/>
          </a:xfrm>
          <a:prstGeom prst="ellipse">
            <a:avLst/>
          </a:prstGeom>
          <a:solidFill>
            <a:srgbClr val="E9ED64"/>
          </a:solidFill>
          <a:ln w="114300">
            <a:solidFill>
              <a:srgbClr val="ED6370"/>
            </a:solidFill>
          </a:ln>
          <a:effectLst/>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6600" kern="1200" dirty="0">
                <a:solidFill>
                  <a:srgbClr val="111224"/>
                </a:solidFill>
                <a:latin typeface="#9Slide03 SVNFjalla One" panose="02000506040000020004" pitchFamily="2" charset="0"/>
              </a:rPr>
              <a:t>4</a:t>
            </a:r>
            <a:endParaRPr lang="en-US" sz="6600" kern="1200" dirty="0">
              <a:solidFill>
                <a:srgbClr val="111224"/>
              </a:solidFill>
              <a:latin typeface="#9Slide03 SVNFjalla One" panose="02000506040000020004" pitchFamily="2" charset="0"/>
            </a:endParaRPr>
          </a:p>
        </p:txBody>
      </p:sp>
      <p:sp>
        <p:nvSpPr>
          <p:cNvPr id="33" name="5"/>
          <p:cNvSpPr/>
          <p:nvPr/>
        </p:nvSpPr>
        <p:spPr>
          <a:xfrm>
            <a:off x="14551819" y="7185808"/>
            <a:ext cx="1918215" cy="1755803"/>
          </a:xfrm>
          <a:prstGeom prst="ellipse">
            <a:avLst/>
          </a:prstGeom>
          <a:solidFill>
            <a:srgbClr val="E9ED64"/>
          </a:solidFill>
          <a:ln w="114300">
            <a:solidFill>
              <a:srgbClr val="ED6370"/>
            </a:solidFill>
          </a:ln>
          <a:effectLst/>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6600" kern="1200" dirty="0">
                <a:solidFill>
                  <a:srgbClr val="111224"/>
                </a:solidFill>
                <a:latin typeface="#9Slide03 SVNFjalla One" panose="02000506040000020004" pitchFamily="2" charset="0"/>
              </a:rPr>
              <a:t>5</a:t>
            </a:r>
            <a:endParaRPr lang="en-US" sz="6600" kern="1200" dirty="0">
              <a:solidFill>
                <a:srgbClr val="111224"/>
              </a:solidFill>
              <a:latin typeface="#9Slide03 SVNFjalla One" panose="02000506040000020004" pitchFamily="2" charset="0"/>
            </a:endParaRPr>
          </a:p>
        </p:txBody>
      </p:sp>
      <p:sp>
        <p:nvSpPr>
          <p:cNvPr id="34" name="start"/>
          <p:cNvSpPr/>
          <p:nvPr/>
        </p:nvSpPr>
        <p:spPr>
          <a:xfrm>
            <a:off x="14552566" y="9164747"/>
            <a:ext cx="1918215" cy="801929"/>
          </a:xfrm>
          <a:prstGeom prst="roundRect">
            <a:avLst>
              <a:gd name="adj" fmla="val 50000"/>
            </a:avLst>
          </a:prstGeom>
          <a:solidFill>
            <a:srgbClr val="ED6370"/>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defTabSz="1371600">
              <a:buClrTx/>
              <a:defRPr/>
            </a:pPr>
            <a:r>
              <a:rPr lang="en-US" sz="3600" b="1" kern="1200" dirty="0">
                <a:solidFill>
                  <a:prstClr val="white"/>
                </a:solidFill>
                <a:latin typeface="#9Slide03 SFU Helvetica Condens" panose="00000400000000000000" pitchFamily="2" charset="0"/>
              </a:rPr>
              <a:t>Start</a:t>
            </a:r>
            <a:endParaRPr lang="en-US" sz="3600" b="1" kern="1200" dirty="0">
              <a:solidFill>
                <a:prstClr val="white"/>
              </a:solidFill>
              <a:latin typeface="#9Slide03 SFU Helvetica Condens" panose="000004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100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0-#ppt_w/2"/>
                                          </p:val>
                                        </p:tav>
                                        <p:tav tm="100000">
                                          <p:val>
                                            <p:strVal val="#ppt_x"/>
                                          </p:val>
                                        </p:tav>
                                      </p:tavLst>
                                    </p:anim>
                                    <p:anim calcmode="lin" valueType="num">
                                      <p:cBhvr additive="base">
                                        <p:cTn id="8" dur="1000" fill="hold"/>
                                        <p:tgtEl>
                                          <p:spTgt spid="20"/>
                                        </p:tgtEl>
                                        <p:attrNameLst>
                                          <p:attrName>ppt_y</p:attrName>
                                        </p:attrNameLst>
                                      </p:cBhvr>
                                      <p:tavLst>
                                        <p:tav tm="0">
                                          <p:val>
                                            <p:strVal val="#ppt_y"/>
                                          </p:val>
                                        </p:tav>
                                        <p:tav tm="100000">
                                          <p:val>
                                            <p:strVal val="#ppt_y"/>
                                          </p:val>
                                        </p:tav>
                                      </p:tavLst>
                                    </p:anim>
                                  </p:childTnLst>
                                  <p:subTnLst>
                                    <p:audio>
                                      <p:cMediaNode vol="30000">
                                        <p:cTn display="0" masterRel="sameClick">
                                          <p:stCondLst>
                                            <p:cond evt="begin" delay="0">
                                              <p:tn val="5"/>
                                            </p:cond>
                                          </p:stCondLst>
                                          <p:endCondLst>
                                            <p:cond evt="onStopAudio" delay="0">
                                              <p:tgtEl>
                                                <p:sldTgt/>
                                              </p:tgtEl>
                                            </p:cond>
                                          </p:endCondLst>
                                        </p:cTn>
                                        <p:tgtEl>
                                          <p:sndTgt r:embed="rId12" name="5c755235ab958.wav"/>
                                        </p:tgtEl>
                                      </p:cMediaNode>
                                    </p:audio>
                                  </p:subTnLst>
                                </p:cTn>
                              </p:par>
                              <p:par>
                                <p:cTn id="9" presetID="41" presetClass="entr" presetSubtype="0" fill="hold" grpId="0" nodeType="withEffect">
                                  <p:stCondLst>
                                    <p:cond delay="1250"/>
                                  </p:stCondLst>
                                  <p:iterate type="lt">
                                    <p:tmPct val="10000"/>
                                  </p:iterate>
                                  <p:childTnLst>
                                    <p:set>
                                      <p:cBhvr>
                                        <p:cTn id="10" dur="1" fill="hold">
                                          <p:stCondLst>
                                            <p:cond delay="0"/>
                                          </p:stCondLst>
                                        </p:cTn>
                                        <p:tgtEl>
                                          <p:spTgt spid="21"/>
                                        </p:tgtEl>
                                        <p:attrNameLst>
                                          <p:attrName>style.visibility</p:attrName>
                                        </p:attrNameLst>
                                      </p:cBhvr>
                                      <p:to>
                                        <p:strVal val="visible"/>
                                      </p:to>
                                    </p:set>
                                    <p:anim calcmode="lin" valueType="num">
                                      <p:cBhvr>
                                        <p:cTn id="11" dur="10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12" dur="1000" fill="hold"/>
                                        <p:tgtEl>
                                          <p:spTgt spid="21"/>
                                        </p:tgtEl>
                                        <p:attrNameLst>
                                          <p:attrName>ppt_y</p:attrName>
                                        </p:attrNameLst>
                                      </p:cBhvr>
                                      <p:tavLst>
                                        <p:tav tm="0">
                                          <p:val>
                                            <p:strVal val="#ppt_y"/>
                                          </p:val>
                                        </p:tav>
                                        <p:tav tm="100000">
                                          <p:val>
                                            <p:strVal val="#ppt_y"/>
                                          </p:val>
                                        </p:tav>
                                      </p:tavLst>
                                    </p:anim>
                                    <p:anim calcmode="lin" valueType="num">
                                      <p:cBhvr>
                                        <p:cTn id="13" dur="10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14" dur="10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15" dur="1000" tmFilter="0,0; .5, 1; 1, 1"/>
                                        <p:tgtEl>
                                          <p:spTgt spid="21"/>
                                        </p:tgtEl>
                                      </p:cBhvr>
                                    </p:animEffect>
                                  </p:childTnLst>
                                </p:cTn>
                              </p:par>
                              <p:par>
                                <p:cTn id="16" presetID="41" presetClass="entr" presetSubtype="0" fill="hold" grpId="0" nodeType="withEffect">
                                  <p:stCondLst>
                                    <p:cond delay="1500"/>
                                  </p:stCondLst>
                                  <p:iterate type="lt">
                                    <p:tmPct val="10000"/>
                                  </p:iterate>
                                  <p:childTnLst>
                                    <p:set>
                                      <p:cBhvr>
                                        <p:cTn id="17" dur="1" fill="hold">
                                          <p:stCondLst>
                                            <p:cond delay="0"/>
                                          </p:stCondLst>
                                        </p:cTn>
                                        <p:tgtEl>
                                          <p:spTgt spid="22"/>
                                        </p:tgtEl>
                                        <p:attrNameLst>
                                          <p:attrName>style.visibility</p:attrName>
                                        </p:attrNameLst>
                                      </p:cBhvr>
                                      <p:to>
                                        <p:strVal val="visible"/>
                                      </p:to>
                                    </p:set>
                                    <p:anim calcmode="lin" valueType="num">
                                      <p:cBhvr>
                                        <p:cTn id="18" dur="10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19" dur="1000" fill="hold"/>
                                        <p:tgtEl>
                                          <p:spTgt spid="22"/>
                                        </p:tgtEl>
                                        <p:attrNameLst>
                                          <p:attrName>ppt_y</p:attrName>
                                        </p:attrNameLst>
                                      </p:cBhvr>
                                      <p:tavLst>
                                        <p:tav tm="0">
                                          <p:val>
                                            <p:strVal val="#ppt_y"/>
                                          </p:val>
                                        </p:tav>
                                        <p:tav tm="100000">
                                          <p:val>
                                            <p:strVal val="#ppt_y"/>
                                          </p:val>
                                        </p:tav>
                                      </p:tavLst>
                                    </p:anim>
                                    <p:anim calcmode="lin" valueType="num">
                                      <p:cBhvr>
                                        <p:cTn id="20" dur="10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21" dur="10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22" dur="1000" tmFilter="0,0; .5, 1; 1, 1"/>
                                        <p:tgtEl>
                                          <p:spTgt spid="22"/>
                                        </p:tgtEl>
                                      </p:cBhvr>
                                    </p:animEffect>
                                  </p:childTnLst>
                                </p:cTn>
                              </p:par>
                              <p:par>
                                <p:cTn id="23" presetID="41" presetClass="entr" presetSubtype="0" fill="hold" grpId="0" nodeType="withEffect">
                                  <p:stCondLst>
                                    <p:cond delay="1750"/>
                                  </p:stCondLst>
                                  <p:iterate type="lt">
                                    <p:tmPct val="10000"/>
                                  </p:iterate>
                                  <p:childTnLst>
                                    <p:set>
                                      <p:cBhvr>
                                        <p:cTn id="24" dur="1" fill="hold">
                                          <p:stCondLst>
                                            <p:cond delay="0"/>
                                          </p:stCondLst>
                                        </p:cTn>
                                        <p:tgtEl>
                                          <p:spTgt spid="23"/>
                                        </p:tgtEl>
                                        <p:attrNameLst>
                                          <p:attrName>style.visibility</p:attrName>
                                        </p:attrNameLst>
                                      </p:cBhvr>
                                      <p:to>
                                        <p:strVal val="visible"/>
                                      </p:to>
                                    </p:set>
                                    <p:anim calcmode="lin" valueType="num">
                                      <p:cBhvr>
                                        <p:cTn id="25" dur="1000" fill="hold"/>
                                        <p:tgtEl>
                                          <p:spTgt spid="23"/>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23"/>
                                        </p:tgtEl>
                                        <p:attrNameLst>
                                          <p:attrName>ppt_y</p:attrName>
                                        </p:attrNameLst>
                                      </p:cBhvr>
                                      <p:tavLst>
                                        <p:tav tm="0">
                                          <p:val>
                                            <p:strVal val="#ppt_y"/>
                                          </p:val>
                                        </p:tav>
                                        <p:tav tm="100000">
                                          <p:val>
                                            <p:strVal val="#ppt_y"/>
                                          </p:val>
                                        </p:tav>
                                      </p:tavLst>
                                    </p:anim>
                                    <p:anim calcmode="lin" valueType="num">
                                      <p:cBhvr>
                                        <p:cTn id="27" dur="1000" fill="hold"/>
                                        <p:tgtEl>
                                          <p:spTgt spid="23"/>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23"/>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23"/>
                                        </p:tgtEl>
                                      </p:cBhvr>
                                    </p:animEffect>
                                  </p:childTnLst>
                                </p:cTn>
                              </p:par>
                              <p:par>
                                <p:cTn id="30" presetID="41" presetClass="entr" presetSubtype="0" fill="hold" grpId="0" nodeType="withEffect">
                                  <p:stCondLst>
                                    <p:cond delay="2000"/>
                                  </p:stCondLst>
                                  <p:iterate type="lt">
                                    <p:tmPct val="10000"/>
                                  </p:iterate>
                                  <p:childTnLst>
                                    <p:set>
                                      <p:cBhvr>
                                        <p:cTn id="31" dur="1" fill="hold">
                                          <p:stCondLst>
                                            <p:cond delay="0"/>
                                          </p:stCondLst>
                                        </p:cTn>
                                        <p:tgtEl>
                                          <p:spTgt spid="24"/>
                                        </p:tgtEl>
                                        <p:attrNameLst>
                                          <p:attrName>style.visibility</p:attrName>
                                        </p:attrNameLst>
                                      </p:cBhvr>
                                      <p:to>
                                        <p:strVal val="visible"/>
                                      </p:to>
                                    </p:set>
                                    <p:anim calcmode="lin" valueType="num">
                                      <p:cBhvr>
                                        <p:cTn id="32" dur="1000" fill="hold"/>
                                        <p:tgtEl>
                                          <p:spTgt spid="24"/>
                                        </p:tgtEl>
                                        <p:attrNameLst>
                                          <p:attrName>ppt_x</p:attrName>
                                        </p:attrNameLst>
                                      </p:cBhvr>
                                      <p:tavLst>
                                        <p:tav tm="0">
                                          <p:val>
                                            <p:strVal val="#ppt_x"/>
                                          </p:val>
                                        </p:tav>
                                        <p:tav tm="50000">
                                          <p:val>
                                            <p:strVal val="#ppt_x+.1"/>
                                          </p:val>
                                        </p:tav>
                                        <p:tav tm="100000">
                                          <p:val>
                                            <p:strVal val="#ppt_x"/>
                                          </p:val>
                                        </p:tav>
                                      </p:tavLst>
                                    </p:anim>
                                    <p:anim calcmode="lin" valueType="num">
                                      <p:cBhvr>
                                        <p:cTn id="33" dur="1000" fill="hold"/>
                                        <p:tgtEl>
                                          <p:spTgt spid="24"/>
                                        </p:tgtEl>
                                        <p:attrNameLst>
                                          <p:attrName>ppt_y</p:attrName>
                                        </p:attrNameLst>
                                      </p:cBhvr>
                                      <p:tavLst>
                                        <p:tav tm="0">
                                          <p:val>
                                            <p:strVal val="#ppt_y"/>
                                          </p:val>
                                        </p:tav>
                                        <p:tav tm="100000">
                                          <p:val>
                                            <p:strVal val="#ppt_y"/>
                                          </p:val>
                                        </p:tav>
                                      </p:tavLst>
                                    </p:anim>
                                    <p:anim calcmode="lin" valueType="num">
                                      <p:cBhvr>
                                        <p:cTn id="34" dur="1000" fill="hold"/>
                                        <p:tgtEl>
                                          <p:spTgt spid="24"/>
                                        </p:tgtEl>
                                        <p:attrNameLst>
                                          <p:attrName>ppt_h</p:attrName>
                                        </p:attrNameLst>
                                      </p:cBhvr>
                                      <p:tavLst>
                                        <p:tav tm="0">
                                          <p:val>
                                            <p:strVal val="#ppt_h/10"/>
                                          </p:val>
                                        </p:tav>
                                        <p:tav tm="50000">
                                          <p:val>
                                            <p:strVal val="#ppt_h+.01"/>
                                          </p:val>
                                        </p:tav>
                                        <p:tav tm="100000">
                                          <p:val>
                                            <p:strVal val="#ppt_h"/>
                                          </p:val>
                                        </p:tav>
                                      </p:tavLst>
                                    </p:anim>
                                    <p:anim calcmode="lin" valueType="num">
                                      <p:cBhvr>
                                        <p:cTn id="35" dur="1000" fill="hold"/>
                                        <p:tgtEl>
                                          <p:spTgt spid="24"/>
                                        </p:tgtEl>
                                        <p:attrNameLst>
                                          <p:attrName>ppt_w</p:attrName>
                                        </p:attrNameLst>
                                      </p:cBhvr>
                                      <p:tavLst>
                                        <p:tav tm="0">
                                          <p:val>
                                            <p:strVal val="#ppt_w/10"/>
                                          </p:val>
                                        </p:tav>
                                        <p:tav tm="50000">
                                          <p:val>
                                            <p:strVal val="#ppt_w+.01"/>
                                          </p:val>
                                        </p:tav>
                                        <p:tav tm="100000">
                                          <p:val>
                                            <p:strVal val="#ppt_w"/>
                                          </p:val>
                                        </p:tav>
                                      </p:tavLst>
                                    </p:anim>
                                    <p:animEffect transition="in" filter="fade">
                                      <p:cBhvr>
                                        <p:cTn id="36" dur="1000" tmFilter="0,0; .5, 1; 1, 1"/>
                                        <p:tgtEl>
                                          <p:spTgt spid="24"/>
                                        </p:tgtEl>
                                      </p:cBhvr>
                                    </p:animEffect>
                                  </p:childTnLst>
                                </p:cTn>
                              </p:par>
                              <p:par>
                                <p:cTn id="37" presetID="64" presetClass="path" presetSubtype="0" accel="50000" decel="50000" fill="hold" nodeType="withEffect">
                                  <p:stCondLst>
                                    <p:cond delay="2500"/>
                                  </p:stCondLst>
                                  <p:childTnLst>
                                    <p:animMotion origin="layout" path="M -3.75E-6 0 L -3.75E-6 -0.25 " pathEditMode="relative" rAng="0" ptsTypes="AA">
                                      <p:cBhvr>
                                        <p:cTn id="38" dur="1250" fill="hold"/>
                                        <p:tgtEl>
                                          <p:spTgt spid="11"/>
                                        </p:tgtEl>
                                        <p:attrNameLst>
                                          <p:attrName>ppt_x</p:attrName>
                                          <p:attrName>ppt_y</p:attrName>
                                        </p:attrNameLst>
                                      </p:cBhvr>
                                      <p:rCtr x="0" y="-12500"/>
                                    </p:animMotion>
                                  </p:childTnLst>
                                </p:cTn>
                              </p:par>
                              <p:par>
                                <p:cTn id="39" presetID="64" presetClass="path" presetSubtype="0" accel="50000" decel="50000" fill="hold" nodeType="withEffect">
                                  <p:stCondLst>
                                    <p:cond delay="2750"/>
                                  </p:stCondLst>
                                  <p:childTnLst>
                                    <p:animMotion origin="layout" path="M 1.25E-6 0 L 1.25E-6 -0.25 " pathEditMode="relative" rAng="0" ptsTypes="AA">
                                      <p:cBhvr>
                                        <p:cTn id="40" dur="1250" fill="hold"/>
                                        <p:tgtEl>
                                          <p:spTgt spid="14"/>
                                        </p:tgtEl>
                                        <p:attrNameLst>
                                          <p:attrName>ppt_x</p:attrName>
                                          <p:attrName>ppt_y</p:attrName>
                                        </p:attrNameLst>
                                      </p:cBhvr>
                                      <p:rCtr x="0" y="-12500"/>
                                    </p:animMotion>
                                  </p:childTnLst>
                                </p:cTn>
                              </p:par>
                              <p:par>
                                <p:cTn id="41" presetID="64" presetClass="path" presetSubtype="0" accel="50000" decel="50000" fill="hold" nodeType="withEffect">
                                  <p:stCondLst>
                                    <p:cond delay="3200"/>
                                  </p:stCondLst>
                                  <p:childTnLst>
                                    <p:animMotion origin="layout" path="M 6.25E-7 2.96296E-6 L 6.25E-7 -0.25 " pathEditMode="relative" rAng="0" ptsTypes="AA">
                                      <p:cBhvr>
                                        <p:cTn id="42" dur="1250" fill="hold"/>
                                        <p:tgtEl>
                                          <p:spTgt spid="17"/>
                                        </p:tgtEl>
                                        <p:attrNameLst>
                                          <p:attrName>ppt_x</p:attrName>
                                          <p:attrName>ppt_y</p:attrName>
                                        </p:attrNameLst>
                                      </p:cBhvr>
                                      <p:rCtr x="0" y="-12500"/>
                                    </p:animMotion>
                                  </p:childTnLst>
                                </p:cTn>
                              </p:par>
                              <p:par>
                                <p:cTn id="43" presetID="64" presetClass="path" presetSubtype="0" accel="50000" decel="50000" fill="hold" nodeType="withEffect">
                                  <p:stCondLst>
                                    <p:cond delay="3500"/>
                                  </p:stCondLst>
                                  <p:childTnLst>
                                    <p:animMotion origin="layout" path="M -2.08333E-7 -4.07407E-6 L -2.08333E-7 -0.25 " pathEditMode="relative" rAng="0" ptsTypes="AA">
                                      <p:cBhvr>
                                        <p:cTn id="44" dur="1250" fill="hold"/>
                                        <p:tgtEl>
                                          <p:spTgt spid="8"/>
                                        </p:tgtEl>
                                        <p:attrNameLst>
                                          <p:attrName>ppt_x</p:attrName>
                                          <p:attrName>ppt_y</p:attrName>
                                        </p:attrNameLst>
                                      </p:cBhvr>
                                      <p:rCtr x="0" y="-12500"/>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17"/>
                    </p:tgtEl>
                  </p:cond>
                </p:stCondLst>
                <p:endSync evt="end" delay="0">
                  <p:rtn val="all"/>
                </p:endSync>
                <p:childTnLst>
                  <p:par>
                    <p:cTn id="46" fill="hold">
                      <p:stCondLst>
                        <p:cond delay="0"/>
                      </p:stCondLst>
                      <p:childTnLst>
                        <p:par>
                          <p:cTn id="47" fill="hold">
                            <p:stCondLst>
                              <p:cond delay="0"/>
                            </p:stCondLst>
                            <p:childTnLst>
                              <p:par>
                                <p:cTn id="48" presetID="23" presetClass="exit" presetSubtype="32" fill="hold" nodeType="clickEffect">
                                  <p:stCondLst>
                                    <p:cond delay="0"/>
                                  </p:stCondLst>
                                  <p:childTnLst>
                                    <p:anim calcmode="lin" valueType="num">
                                      <p:cBhvr>
                                        <p:cTn id="49" dur="500"/>
                                        <p:tgtEl>
                                          <p:spTgt spid="17"/>
                                        </p:tgtEl>
                                        <p:attrNameLst>
                                          <p:attrName>ppt_w</p:attrName>
                                        </p:attrNameLst>
                                      </p:cBhvr>
                                      <p:tavLst>
                                        <p:tav tm="0">
                                          <p:val>
                                            <p:strVal val="ppt_w"/>
                                          </p:val>
                                        </p:tav>
                                        <p:tav tm="100000">
                                          <p:val>
                                            <p:fltVal val="0"/>
                                          </p:val>
                                        </p:tav>
                                      </p:tavLst>
                                    </p:anim>
                                    <p:anim calcmode="lin" valueType="num">
                                      <p:cBhvr>
                                        <p:cTn id="50" dur="500"/>
                                        <p:tgtEl>
                                          <p:spTgt spid="17"/>
                                        </p:tgtEl>
                                        <p:attrNameLst>
                                          <p:attrName>ppt_h</p:attrName>
                                        </p:attrNameLst>
                                      </p:cBhvr>
                                      <p:tavLst>
                                        <p:tav tm="0">
                                          <p:val>
                                            <p:strVal val="ppt_h"/>
                                          </p:val>
                                        </p:tav>
                                        <p:tav tm="100000">
                                          <p:val>
                                            <p:fltVal val="0"/>
                                          </p:val>
                                        </p:tav>
                                      </p:tavLst>
                                    </p:anim>
                                    <p:set>
                                      <p:cBhvr>
                                        <p:cTn id="51" dur="1" fill="hold">
                                          <p:stCondLst>
                                            <p:cond delay="499"/>
                                          </p:stCondLst>
                                        </p:cTn>
                                        <p:tgtEl>
                                          <p:spTgt spid="17"/>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13" name="5a31405ccd2aa.wav"/>
                                        </p:tgtEl>
                                      </p:cMediaNode>
                                    </p:audio>
                                  </p:subTnLst>
                                </p:cTn>
                              </p:par>
                            </p:childTnLst>
                          </p:cTn>
                        </p:par>
                      </p:childTnLst>
                    </p:cTn>
                  </p:par>
                </p:childTnLst>
              </p:cTn>
              <p:nextCondLst>
                <p:cond evt="onClick" delay="0">
                  <p:tgtEl>
                    <p:spTgt spid="17"/>
                  </p:tgtEl>
                </p:cond>
              </p:nextCondLst>
            </p:seq>
            <p:seq concurrent="1" nextAc="seek">
              <p:cTn id="52" restart="whenNotActive" fill="hold" evtFilter="cancelBubble" nodeType="interactiveSeq">
                <p:stCondLst>
                  <p:cond evt="onClick" delay="0">
                    <p:tgtEl>
                      <p:spTgt spid="8"/>
                    </p:tgtEl>
                  </p:cond>
                </p:stCondLst>
                <p:endSync evt="end" delay="0">
                  <p:rtn val="all"/>
                </p:endSync>
                <p:childTnLst>
                  <p:par>
                    <p:cTn id="53" fill="hold">
                      <p:stCondLst>
                        <p:cond delay="0"/>
                      </p:stCondLst>
                      <p:childTnLst>
                        <p:par>
                          <p:cTn id="54" fill="hold">
                            <p:stCondLst>
                              <p:cond delay="0"/>
                            </p:stCondLst>
                            <p:childTnLst>
                              <p:par>
                                <p:cTn id="55" presetID="23" presetClass="exit" presetSubtype="32" fill="hold" nodeType="clickEffect">
                                  <p:stCondLst>
                                    <p:cond delay="0"/>
                                  </p:stCondLst>
                                  <p:childTnLst>
                                    <p:anim calcmode="lin" valueType="num">
                                      <p:cBhvr>
                                        <p:cTn id="56" dur="500"/>
                                        <p:tgtEl>
                                          <p:spTgt spid="8"/>
                                        </p:tgtEl>
                                        <p:attrNameLst>
                                          <p:attrName>ppt_w</p:attrName>
                                        </p:attrNameLst>
                                      </p:cBhvr>
                                      <p:tavLst>
                                        <p:tav tm="0">
                                          <p:val>
                                            <p:strVal val="ppt_w"/>
                                          </p:val>
                                        </p:tav>
                                        <p:tav tm="100000">
                                          <p:val>
                                            <p:fltVal val="0"/>
                                          </p:val>
                                        </p:tav>
                                      </p:tavLst>
                                    </p:anim>
                                    <p:anim calcmode="lin" valueType="num">
                                      <p:cBhvr>
                                        <p:cTn id="57" dur="500"/>
                                        <p:tgtEl>
                                          <p:spTgt spid="8"/>
                                        </p:tgtEl>
                                        <p:attrNameLst>
                                          <p:attrName>ppt_h</p:attrName>
                                        </p:attrNameLst>
                                      </p:cBhvr>
                                      <p:tavLst>
                                        <p:tav tm="0">
                                          <p:val>
                                            <p:strVal val="ppt_h"/>
                                          </p:val>
                                        </p:tav>
                                        <p:tav tm="100000">
                                          <p:val>
                                            <p:fltVal val="0"/>
                                          </p:val>
                                        </p:tav>
                                      </p:tavLst>
                                    </p:anim>
                                    <p:set>
                                      <p:cBhvr>
                                        <p:cTn id="58"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55"/>
                                            </p:cond>
                                          </p:stCondLst>
                                          <p:endCondLst>
                                            <p:cond evt="onStopAudio" delay="0">
                                              <p:tgtEl>
                                                <p:sldTgt/>
                                              </p:tgtEl>
                                            </p:cond>
                                          </p:endCondLst>
                                        </p:cTn>
                                        <p:tgtEl>
                                          <p:sndTgt r:embed="rId13" name="5a31405ccd2aa.wav"/>
                                        </p:tgtEl>
                                      </p:cMediaNode>
                                    </p:audio>
                                  </p:subTnLst>
                                </p:cTn>
                              </p:par>
                            </p:childTnLst>
                          </p:cTn>
                        </p:par>
                      </p:childTnLst>
                    </p:cTn>
                  </p:par>
                </p:childTnLst>
              </p:cTn>
              <p:nextCondLst>
                <p:cond evt="onClick" delay="0">
                  <p:tgtEl>
                    <p:spTgt spid="8"/>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23" presetClass="exit" presetSubtype="32" fill="hold" nodeType="clickEffect">
                                  <p:stCondLst>
                                    <p:cond delay="0"/>
                                  </p:stCondLst>
                                  <p:childTnLst>
                                    <p:anim calcmode="lin" valueType="num">
                                      <p:cBhvr>
                                        <p:cTn id="63" dur="500"/>
                                        <p:tgtEl>
                                          <p:spTgt spid="11"/>
                                        </p:tgtEl>
                                        <p:attrNameLst>
                                          <p:attrName>ppt_w</p:attrName>
                                        </p:attrNameLst>
                                      </p:cBhvr>
                                      <p:tavLst>
                                        <p:tav tm="0">
                                          <p:val>
                                            <p:strVal val="ppt_w"/>
                                          </p:val>
                                        </p:tav>
                                        <p:tav tm="100000">
                                          <p:val>
                                            <p:fltVal val="0"/>
                                          </p:val>
                                        </p:tav>
                                      </p:tavLst>
                                    </p:anim>
                                    <p:anim calcmode="lin" valueType="num">
                                      <p:cBhvr>
                                        <p:cTn id="64" dur="500"/>
                                        <p:tgtEl>
                                          <p:spTgt spid="11"/>
                                        </p:tgtEl>
                                        <p:attrNameLst>
                                          <p:attrName>ppt_h</p:attrName>
                                        </p:attrNameLst>
                                      </p:cBhvr>
                                      <p:tavLst>
                                        <p:tav tm="0">
                                          <p:val>
                                            <p:strVal val="ppt_h"/>
                                          </p:val>
                                        </p:tav>
                                        <p:tav tm="100000">
                                          <p:val>
                                            <p:fltVal val="0"/>
                                          </p:val>
                                        </p:tav>
                                      </p:tavLst>
                                    </p:anim>
                                    <p:set>
                                      <p:cBhvr>
                                        <p:cTn id="65" dur="1" fill="hold">
                                          <p:stCondLst>
                                            <p:cond delay="499"/>
                                          </p:stCondLst>
                                        </p:cTn>
                                        <p:tgtEl>
                                          <p:spTgt spid="11"/>
                                        </p:tgtEl>
                                        <p:attrNameLst>
                                          <p:attrName>style.visibility</p:attrName>
                                        </p:attrNameLst>
                                      </p:cBhvr>
                                      <p:to>
                                        <p:strVal val="hidden"/>
                                      </p:to>
                                    </p:set>
                                  </p:childTnLst>
                                  <p:subTnLst>
                                    <p:audio>
                                      <p:cMediaNode>
                                        <p:cTn display="0" masterRel="sameClick">
                                          <p:stCondLst>
                                            <p:cond evt="begin" delay="0">
                                              <p:tn val="62"/>
                                            </p:cond>
                                          </p:stCondLst>
                                          <p:endCondLst>
                                            <p:cond evt="onStopAudio" delay="0">
                                              <p:tgtEl>
                                                <p:sldTgt/>
                                              </p:tgtEl>
                                            </p:cond>
                                          </p:endCondLst>
                                        </p:cTn>
                                        <p:tgtEl>
                                          <p:sndTgt r:embed="rId13" name="5a31405ccd2aa.wav"/>
                                        </p:tgtEl>
                                      </p:cMediaNode>
                                    </p:audio>
                                  </p:subTnLst>
                                </p:cTn>
                              </p:par>
                            </p:childTnLst>
                          </p:cTn>
                        </p:par>
                      </p:childTnLst>
                    </p:cTn>
                  </p:par>
                </p:childTnLst>
              </p:cTn>
              <p:nextCondLst>
                <p:cond evt="onClick" delay="0">
                  <p:tgtEl>
                    <p:spTgt spid="11"/>
                  </p:tgtEl>
                </p:cond>
              </p:nextCondLst>
            </p:seq>
            <p:seq concurrent="1" nextAc="seek">
              <p:cTn id="66" restart="whenNotActive" fill="hold" evtFilter="cancelBubble" nodeType="interactiveSeq">
                <p:stCondLst>
                  <p:cond evt="onClick" delay="0">
                    <p:tgtEl>
                      <p:spTgt spid="14"/>
                    </p:tgtEl>
                  </p:cond>
                </p:stCondLst>
                <p:endSync evt="end" delay="0">
                  <p:rtn val="all"/>
                </p:endSync>
                <p:childTnLst>
                  <p:par>
                    <p:cTn id="67" fill="hold">
                      <p:stCondLst>
                        <p:cond delay="0"/>
                      </p:stCondLst>
                      <p:childTnLst>
                        <p:par>
                          <p:cTn id="68" fill="hold">
                            <p:stCondLst>
                              <p:cond delay="0"/>
                            </p:stCondLst>
                            <p:childTnLst>
                              <p:par>
                                <p:cTn id="69" presetID="0" presetClass="path" presetSubtype="0" accel="50000" decel="50000" fill="hold" nodeType="clickEffect">
                                  <p:stCondLst>
                                    <p:cond delay="0"/>
                                  </p:stCondLst>
                                  <p:childTnLst>
                                    <p:animMotion origin="layout" path="M 4.30556E-6 -0.25004 L 4.30556E-6 -0.24988 C -0.00747 -0.27255 -0.01702 -0.29259 -0.02197 -0.31679 C -0.03178 -0.3655 -0.0277 -0.34238 -0.03447 -0.38616 C -0.03724 -0.44057 -0.0382 -0.4378 -0.03143 -0.51673 C -0.03047 -0.52675 -0.02761 -0.53569 -0.02518 -0.54447 C -0.02075 -0.5602 -0.01546 -0.57253 -0.00799 -0.58332 C -0.00617 -0.58625 -0.00365 -0.58717 -0.00174 -0.58902 C 0.00677 -0.59735 0.01562 -0.60429 0.02343 -0.614 C 0.04192 -0.63758 0.03081 -0.62463 0.05937 -0.65284 C 0.06406 -0.65762 0.06961 -0.66009 0.07343 -0.66672 L 0.08906 -0.69447 C 0.09609 -0.72576 0.09765 -0.72591 0.09843 -0.76399 C 0.09895 -0.79128 0.09652 -0.79513 0.09218 -0.81949 C 0.09105 -0.82596 0.09062 -0.8329 0.08906 -0.83891 C 0.08654 -0.84816 0.07751 -0.87529 0.07187 -0.88346 C 0.03697 -0.93479 0.0526 -0.90103 0.02656 -0.94728 C 0.01901 -0.961 0.01093 -0.97395 0.00468 -0.9889 C -0.00053 -1.00139 -0.00756 -1.03484 -0.01112 -1.0501 C -0.01051 -1.07877 -0.01077 -1.10775 -0.00947 -1.13612 C -0.00921 -1.14028 -0.00721 -1.14352 -0.00643 -1.14753 C 0.00173 -1.18576 -0.01945 -1.10976 0.00468 -1.18344 C 0.00755 -1.19239 0.01007 -1.20148 0.0125 -1.21119 C 0.01362 -1.21551 0.01406 -1.2206 0.01562 -1.22507 C 0.01675 -1.2283 0.01901 -1.22984 0.02031 -1.23339 C 0.0243 -1.24434 0.02786 -1.2633 0.02968 -1.27501 C 0.03081 -1.28318 0.03185 -1.29151 0.03281 -1.30014 C 0.03507 -1.32203 0.03593 -1.33698 0.0375 -1.35826 C 0.03697 -1.38508 0.03628 -1.4119 0.03593 -1.43888 C 0.03524 -1.47295 0.03515 -1.50748 0.03437 -1.5417 C 0.03411 -1.5491 0.03298 -1.55634 0.03281 -1.5639 C 0.03237 -1.57947 0.03281 -1.5955 0.03281 -1.61122 " pathEditMode="relative" rAng="0" ptsTypes="AAAAAAAAAAAAAAAAAAAAAAAAAAAAAAAA">
                                      <p:cBhvr>
                                        <p:cTn id="70" dur="1250" fill="hold"/>
                                        <p:tgtEl>
                                          <p:spTgt spid="14"/>
                                        </p:tgtEl>
                                        <p:attrNameLst>
                                          <p:attrName>ppt_x</p:attrName>
                                          <p:attrName>ppt_y</p:attrName>
                                        </p:attrNameLst>
                                      </p:cBhvr>
                                      <p:rCtr x="3038" y="-68059"/>
                                    </p:animMotion>
                                  </p:childTnLst>
                                  <p:subTnLst>
                                    <p:audio>
                                      <p:cMediaNode>
                                        <p:cTn display="0" masterRel="sameClick">
                                          <p:stCondLst>
                                            <p:cond evt="begin" delay="0">
                                              <p:tn val="69"/>
                                            </p:cond>
                                          </p:stCondLst>
                                          <p:endCondLst>
                                            <p:cond evt="onStopAudio" delay="0">
                                              <p:tgtEl>
                                                <p:sldTgt/>
                                              </p:tgtEl>
                                            </p:cond>
                                          </p:endCondLst>
                                        </p:cTn>
                                        <p:tgtEl>
                                          <p:sndTgt r:embed="rId14" name="Am-thanh-tra-loi-dung-www_yeualo_com.wav"/>
                                        </p:tgtEl>
                                      </p:cMediaNode>
                                    </p:audio>
                                  </p:subTnLst>
                                </p:cTn>
                              </p:par>
                            </p:childTnLst>
                          </p:cTn>
                        </p:par>
                        <p:par>
                          <p:cTn id="71" fill="hold">
                            <p:stCondLst>
                              <p:cond delay="1500"/>
                            </p:stCondLst>
                            <p:childTnLst>
                              <p:par>
                                <p:cTn id="72" presetID="1" presetClass="emph" presetSubtype="2" fill="hold" nodeType="afterEffect">
                                  <p:stCondLst>
                                    <p:cond delay="0"/>
                                  </p:stCondLst>
                                  <p:childTnLst>
                                    <p:animClr clrSpc="rgb" dir="cw">
                                      <p:cBhvr>
                                        <p:cTn id="73" dur="2000" fill="hold"/>
                                        <p:tgtEl>
                                          <p:spTgt spid="23"/>
                                        </p:tgtEl>
                                        <p:attrNameLst>
                                          <p:attrName>fillcolor</p:attrName>
                                        </p:attrNameLst>
                                      </p:cBhvr>
                                      <p:to>
                                        <a:schemeClr val="accent2"/>
                                      </p:to>
                                    </p:animClr>
                                    <p:set>
                                      <p:cBhvr>
                                        <p:cTn id="74" dur="2000" fill="hold"/>
                                        <p:tgtEl>
                                          <p:spTgt spid="23"/>
                                        </p:tgtEl>
                                        <p:attrNameLst>
                                          <p:attrName>fill.type</p:attrName>
                                        </p:attrNameLst>
                                      </p:cBhvr>
                                      <p:to>
                                        <p:strVal val="solid"/>
                                      </p:to>
                                    </p:set>
                                    <p:set>
                                      <p:cBhvr>
                                        <p:cTn id="75" dur="2000" fill="hold"/>
                                        <p:tgtEl>
                                          <p:spTgt spid="23"/>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6" restart="whenNotActive" fill="hold" evtFilter="cancelBubble" nodeType="interactiveSeq">
                <p:stCondLst>
                  <p:cond evt="onClick" delay="0">
                    <p:tgtEl>
                      <p:spTgt spid="34"/>
                    </p:tgtEl>
                  </p:cond>
                </p:stCondLst>
                <p:endSync evt="end" delay="0">
                  <p:rtn val="all"/>
                </p:endSync>
                <p:childTnLst>
                  <p:par>
                    <p:cTn id="77" fill="hold">
                      <p:stCondLst>
                        <p:cond delay="0"/>
                      </p:stCondLst>
                      <p:childTnLst>
                        <p:par>
                          <p:cTn id="78" fill="hold">
                            <p:stCondLst>
                              <p:cond delay="0"/>
                            </p:stCondLst>
                            <p:childTnLst>
                              <p:par>
                                <p:cTn id="79" presetID="23" presetClass="entr" presetSubtype="16" fill="hold" grpId="0" nodeType="clickEffect">
                                  <p:stCondLst>
                                    <p:cond delay="0"/>
                                  </p:stCondLst>
                                  <p:childTnLst>
                                    <p:set>
                                      <p:cBhvr>
                                        <p:cTn id="80" dur="1" fill="hold">
                                          <p:stCondLst>
                                            <p:cond delay="0"/>
                                          </p:stCondLst>
                                        </p:cTn>
                                        <p:tgtEl>
                                          <p:spTgt spid="33"/>
                                        </p:tgtEl>
                                        <p:attrNameLst>
                                          <p:attrName>style.visibility</p:attrName>
                                        </p:attrNameLst>
                                      </p:cBhvr>
                                      <p:to>
                                        <p:strVal val="visible"/>
                                      </p:to>
                                    </p:set>
                                    <p:anim calcmode="lin" valueType="num">
                                      <p:cBhvr>
                                        <p:cTn id="81" dur="500" fill="hold"/>
                                        <p:tgtEl>
                                          <p:spTgt spid="33"/>
                                        </p:tgtEl>
                                        <p:attrNameLst>
                                          <p:attrName>ppt_w</p:attrName>
                                        </p:attrNameLst>
                                      </p:cBhvr>
                                      <p:tavLst>
                                        <p:tav tm="0">
                                          <p:val>
                                            <p:fltVal val="0"/>
                                          </p:val>
                                        </p:tav>
                                        <p:tav tm="100000">
                                          <p:val>
                                            <p:strVal val="#ppt_w"/>
                                          </p:val>
                                        </p:tav>
                                      </p:tavLst>
                                    </p:anim>
                                    <p:anim calcmode="lin" valueType="num">
                                      <p:cBhvr>
                                        <p:cTn id="82" dur="500" fill="hold"/>
                                        <p:tgtEl>
                                          <p:spTgt spid="3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9"/>
                                            </p:cond>
                                          </p:stCondLst>
                                          <p:endCondLst>
                                            <p:cond evt="onStopAudio" delay="0">
                                              <p:tgtEl>
                                                <p:sldTgt/>
                                              </p:tgtEl>
                                            </p:cond>
                                          </p:endCondLst>
                                        </p:cTn>
                                        <p:tgtEl>
                                          <p:sndTgt r:embed="rId15" name="Đồng hồ đếm ngược 5 giây (online-audio-converter.com).wav"/>
                                        </p:tgtEl>
                                      </p:cMediaNode>
                                    </p:audio>
                                  </p:subTnLst>
                                </p:cTn>
                              </p:par>
                            </p:childTnLst>
                          </p:cTn>
                        </p:par>
                        <p:par>
                          <p:cTn id="83" fill="hold">
                            <p:stCondLst>
                              <p:cond delay="500"/>
                            </p:stCondLst>
                            <p:childTnLst>
                              <p:par>
                                <p:cTn id="84" presetID="53" presetClass="exit" presetSubtype="32" fill="hold" grpId="1" nodeType="afterEffect">
                                  <p:stCondLst>
                                    <p:cond delay="0"/>
                                  </p:stCondLst>
                                  <p:childTnLst>
                                    <p:anim calcmode="lin" valueType="num">
                                      <p:cBhvr>
                                        <p:cTn id="85" dur="500"/>
                                        <p:tgtEl>
                                          <p:spTgt spid="33"/>
                                        </p:tgtEl>
                                        <p:attrNameLst>
                                          <p:attrName>ppt_w</p:attrName>
                                        </p:attrNameLst>
                                      </p:cBhvr>
                                      <p:tavLst>
                                        <p:tav tm="0">
                                          <p:val>
                                            <p:strVal val="ppt_w"/>
                                          </p:val>
                                        </p:tav>
                                        <p:tav tm="100000">
                                          <p:val>
                                            <p:fltVal val="0"/>
                                          </p:val>
                                        </p:tav>
                                      </p:tavLst>
                                    </p:anim>
                                    <p:anim calcmode="lin" valueType="num">
                                      <p:cBhvr>
                                        <p:cTn id="86" dur="500"/>
                                        <p:tgtEl>
                                          <p:spTgt spid="33"/>
                                        </p:tgtEl>
                                        <p:attrNameLst>
                                          <p:attrName>ppt_h</p:attrName>
                                        </p:attrNameLst>
                                      </p:cBhvr>
                                      <p:tavLst>
                                        <p:tav tm="0">
                                          <p:val>
                                            <p:strVal val="ppt_h"/>
                                          </p:val>
                                        </p:tav>
                                        <p:tav tm="100000">
                                          <p:val>
                                            <p:fltVal val="0"/>
                                          </p:val>
                                        </p:tav>
                                      </p:tavLst>
                                    </p:anim>
                                    <p:animEffect transition="out" filter="fade">
                                      <p:cBhvr>
                                        <p:cTn id="87" dur="500"/>
                                        <p:tgtEl>
                                          <p:spTgt spid="33"/>
                                        </p:tgtEl>
                                      </p:cBhvr>
                                    </p:animEffect>
                                    <p:set>
                                      <p:cBhvr>
                                        <p:cTn id="88" dur="1" fill="hold">
                                          <p:stCondLst>
                                            <p:cond delay="499"/>
                                          </p:stCondLst>
                                        </p:cTn>
                                        <p:tgtEl>
                                          <p:spTgt spid="33"/>
                                        </p:tgtEl>
                                        <p:attrNameLst>
                                          <p:attrName>style.visibility</p:attrName>
                                        </p:attrNameLst>
                                      </p:cBhvr>
                                      <p:to>
                                        <p:strVal val="hidden"/>
                                      </p:to>
                                    </p:set>
                                  </p:childTnLst>
                                </p:cTn>
                              </p:par>
                            </p:childTnLst>
                          </p:cTn>
                        </p:par>
                        <p:par>
                          <p:cTn id="89" fill="hold">
                            <p:stCondLst>
                              <p:cond delay="1000"/>
                            </p:stCondLst>
                            <p:childTnLst>
                              <p:par>
                                <p:cTn id="90" presetID="23" presetClass="entr" presetSubtype="16" fill="hold" grpId="0" nodeType="afterEffect">
                                  <p:stCondLst>
                                    <p:cond delay="0"/>
                                  </p:stCondLst>
                                  <p:childTnLst>
                                    <p:set>
                                      <p:cBhvr>
                                        <p:cTn id="91" dur="1" fill="hold">
                                          <p:stCondLst>
                                            <p:cond delay="0"/>
                                          </p:stCondLst>
                                        </p:cTn>
                                        <p:tgtEl>
                                          <p:spTgt spid="32"/>
                                        </p:tgtEl>
                                        <p:attrNameLst>
                                          <p:attrName>style.visibility</p:attrName>
                                        </p:attrNameLst>
                                      </p:cBhvr>
                                      <p:to>
                                        <p:strVal val="visible"/>
                                      </p:to>
                                    </p:set>
                                    <p:anim calcmode="lin" valueType="num">
                                      <p:cBhvr>
                                        <p:cTn id="92" dur="500" fill="hold"/>
                                        <p:tgtEl>
                                          <p:spTgt spid="32"/>
                                        </p:tgtEl>
                                        <p:attrNameLst>
                                          <p:attrName>ppt_w</p:attrName>
                                        </p:attrNameLst>
                                      </p:cBhvr>
                                      <p:tavLst>
                                        <p:tav tm="0">
                                          <p:val>
                                            <p:fltVal val="0"/>
                                          </p:val>
                                        </p:tav>
                                        <p:tav tm="100000">
                                          <p:val>
                                            <p:strVal val="#ppt_w"/>
                                          </p:val>
                                        </p:tav>
                                      </p:tavLst>
                                    </p:anim>
                                    <p:anim calcmode="lin" valueType="num">
                                      <p:cBhvr>
                                        <p:cTn id="93" dur="500" fill="hold"/>
                                        <p:tgtEl>
                                          <p:spTgt spid="32"/>
                                        </p:tgtEl>
                                        <p:attrNameLst>
                                          <p:attrName>ppt_h</p:attrName>
                                        </p:attrNameLst>
                                      </p:cBhvr>
                                      <p:tavLst>
                                        <p:tav tm="0">
                                          <p:val>
                                            <p:fltVal val="0"/>
                                          </p:val>
                                        </p:tav>
                                        <p:tav tm="100000">
                                          <p:val>
                                            <p:strVal val="#ppt_h"/>
                                          </p:val>
                                        </p:tav>
                                      </p:tavLst>
                                    </p:anim>
                                  </p:childTnLst>
                                </p:cTn>
                              </p:par>
                            </p:childTnLst>
                          </p:cTn>
                        </p:par>
                        <p:par>
                          <p:cTn id="94" fill="hold">
                            <p:stCondLst>
                              <p:cond delay="1500"/>
                            </p:stCondLst>
                            <p:childTnLst>
                              <p:par>
                                <p:cTn id="95" presetID="53" presetClass="exit" presetSubtype="32" fill="hold" grpId="1" nodeType="afterEffect">
                                  <p:stCondLst>
                                    <p:cond delay="0"/>
                                  </p:stCondLst>
                                  <p:childTnLst>
                                    <p:anim calcmode="lin" valueType="num">
                                      <p:cBhvr>
                                        <p:cTn id="96" dur="500"/>
                                        <p:tgtEl>
                                          <p:spTgt spid="32"/>
                                        </p:tgtEl>
                                        <p:attrNameLst>
                                          <p:attrName>ppt_w</p:attrName>
                                        </p:attrNameLst>
                                      </p:cBhvr>
                                      <p:tavLst>
                                        <p:tav tm="0">
                                          <p:val>
                                            <p:strVal val="ppt_w"/>
                                          </p:val>
                                        </p:tav>
                                        <p:tav tm="100000">
                                          <p:val>
                                            <p:fltVal val="0"/>
                                          </p:val>
                                        </p:tav>
                                      </p:tavLst>
                                    </p:anim>
                                    <p:anim calcmode="lin" valueType="num">
                                      <p:cBhvr>
                                        <p:cTn id="97" dur="500"/>
                                        <p:tgtEl>
                                          <p:spTgt spid="32"/>
                                        </p:tgtEl>
                                        <p:attrNameLst>
                                          <p:attrName>ppt_h</p:attrName>
                                        </p:attrNameLst>
                                      </p:cBhvr>
                                      <p:tavLst>
                                        <p:tav tm="0">
                                          <p:val>
                                            <p:strVal val="ppt_h"/>
                                          </p:val>
                                        </p:tav>
                                        <p:tav tm="100000">
                                          <p:val>
                                            <p:fltVal val="0"/>
                                          </p:val>
                                        </p:tav>
                                      </p:tavLst>
                                    </p:anim>
                                    <p:animEffect transition="out" filter="fade">
                                      <p:cBhvr>
                                        <p:cTn id="98" dur="500"/>
                                        <p:tgtEl>
                                          <p:spTgt spid="32"/>
                                        </p:tgtEl>
                                      </p:cBhvr>
                                    </p:animEffect>
                                    <p:set>
                                      <p:cBhvr>
                                        <p:cTn id="99" dur="1" fill="hold">
                                          <p:stCondLst>
                                            <p:cond delay="499"/>
                                          </p:stCondLst>
                                        </p:cTn>
                                        <p:tgtEl>
                                          <p:spTgt spid="32"/>
                                        </p:tgtEl>
                                        <p:attrNameLst>
                                          <p:attrName>style.visibility</p:attrName>
                                        </p:attrNameLst>
                                      </p:cBhvr>
                                      <p:to>
                                        <p:strVal val="hidden"/>
                                      </p:to>
                                    </p:set>
                                  </p:childTnLst>
                                </p:cTn>
                              </p:par>
                            </p:childTnLst>
                          </p:cTn>
                        </p:par>
                        <p:par>
                          <p:cTn id="100" fill="hold">
                            <p:stCondLst>
                              <p:cond delay="2000"/>
                            </p:stCondLst>
                            <p:childTnLst>
                              <p:par>
                                <p:cTn id="101" presetID="23" presetClass="entr" presetSubtype="16" fill="hold" grpId="0" nodeType="afterEffect">
                                  <p:stCondLst>
                                    <p:cond delay="0"/>
                                  </p:stCondLst>
                                  <p:childTnLst>
                                    <p:set>
                                      <p:cBhvr>
                                        <p:cTn id="102" dur="1" fill="hold">
                                          <p:stCondLst>
                                            <p:cond delay="0"/>
                                          </p:stCondLst>
                                        </p:cTn>
                                        <p:tgtEl>
                                          <p:spTgt spid="31"/>
                                        </p:tgtEl>
                                        <p:attrNameLst>
                                          <p:attrName>style.visibility</p:attrName>
                                        </p:attrNameLst>
                                      </p:cBhvr>
                                      <p:to>
                                        <p:strVal val="visible"/>
                                      </p:to>
                                    </p:set>
                                    <p:anim calcmode="lin" valueType="num">
                                      <p:cBhvr>
                                        <p:cTn id="103" dur="500" fill="hold"/>
                                        <p:tgtEl>
                                          <p:spTgt spid="31"/>
                                        </p:tgtEl>
                                        <p:attrNameLst>
                                          <p:attrName>ppt_w</p:attrName>
                                        </p:attrNameLst>
                                      </p:cBhvr>
                                      <p:tavLst>
                                        <p:tav tm="0">
                                          <p:val>
                                            <p:fltVal val="0"/>
                                          </p:val>
                                        </p:tav>
                                        <p:tav tm="100000">
                                          <p:val>
                                            <p:strVal val="#ppt_w"/>
                                          </p:val>
                                        </p:tav>
                                      </p:tavLst>
                                    </p:anim>
                                    <p:anim calcmode="lin" valueType="num">
                                      <p:cBhvr>
                                        <p:cTn id="104" dur="500" fill="hold"/>
                                        <p:tgtEl>
                                          <p:spTgt spid="31"/>
                                        </p:tgtEl>
                                        <p:attrNameLst>
                                          <p:attrName>ppt_h</p:attrName>
                                        </p:attrNameLst>
                                      </p:cBhvr>
                                      <p:tavLst>
                                        <p:tav tm="0">
                                          <p:val>
                                            <p:fltVal val="0"/>
                                          </p:val>
                                        </p:tav>
                                        <p:tav tm="100000">
                                          <p:val>
                                            <p:strVal val="#ppt_h"/>
                                          </p:val>
                                        </p:tav>
                                      </p:tavLst>
                                    </p:anim>
                                  </p:childTnLst>
                                </p:cTn>
                              </p:par>
                            </p:childTnLst>
                          </p:cTn>
                        </p:par>
                        <p:par>
                          <p:cTn id="105" fill="hold">
                            <p:stCondLst>
                              <p:cond delay="2500"/>
                            </p:stCondLst>
                            <p:childTnLst>
                              <p:par>
                                <p:cTn id="106" presetID="53" presetClass="exit" presetSubtype="32" fill="hold" grpId="1" nodeType="afterEffect">
                                  <p:stCondLst>
                                    <p:cond delay="0"/>
                                  </p:stCondLst>
                                  <p:childTnLst>
                                    <p:anim calcmode="lin" valueType="num">
                                      <p:cBhvr>
                                        <p:cTn id="107" dur="500"/>
                                        <p:tgtEl>
                                          <p:spTgt spid="31"/>
                                        </p:tgtEl>
                                        <p:attrNameLst>
                                          <p:attrName>ppt_w</p:attrName>
                                        </p:attrNameLst>
                                      </p:cBhvr>
                                      <p:tavLst>
                                        <p:tav tm="0">
                                          <p:val>
                                            <p:strVal val="ppt_w"/>
                                          </p:val>
                                        </p:tav>
                                        <p:tav tm="100000">
                                          <p:val>
                                            <p:fltVal val="0"/>
                                          </p:val>
                                        </p:tav>
                                      </p:tavLst>
                                    </p:anim>
                                    <p:anim calcmode="lin" valueType="num">
                                      <p:cBhvr>
                                        <p:cTn id="108" dur="500"/>
                                        <p:tgtEl>
                                          <p:spTgt spid="31"/>
                                        </p:tgtEl>
                                        <p:attrNameLst>
                                          <p:attrName>ppt_h</p:attrName>
                                        </p:attrNameLst>
                                      </p:cBhvr>
                                      <p:tavLst>
                                        <p:tav tm="0">
                                          <p:val>
                                            <p:strVal val="ppt_h"/>
                                          </p:val>
                                        </p:tav>
                                        <p:tav tm="100000">
                                          <p:val>
                                            <p:fltVal val="0"/>
                                          </p:val>
                                        </p:tav>
                                      </p:tavLst>
                                    </p:anim>
                                    <p:animEffect transition="out" filter="fade">
                                      <p:cBhvr>
                                        <p:cTn id="109" dur="500"/>
                                        <p:tgtEl>
                                          <p:spTgt spid="31"/>
                                        </p:tgtEl>
                                      </p:cBhvr>
                                    </p:animEffect>
                                    <p:set>
                                      <p:cBhvr>
                                        <p:cTn id="110" dur="1" fill="hold">
                                          <p:stCondLst>
                                            <p:cond delay="499"/>
                                          </p:stCondLst>
                                        </p:cTn>
                                        <p:tgtEl>
                                          <p:spTgt spid="31"/>
                                        </p:tgtEl>
                                        <p:attrNameLst>
                                          <p:attrName>style.visibility</p:attrName>
                                        </p:attrNameLst>
                                      </p:cBhvr>
                                      <p:to>
                                        <p:strVal val="hidden"/>
                                      </p:to>
                                    </p:set>
                                  </p:childTnLst>
                                </p:cTn>
                              </p:par>
                            </p:childTnLst>
                          </p:cTn>
                        </p:par>
                        <p:par>
                          <p:cTn id="111" fill="hold">
                            <p:stCondLst>
                              <p:cond delay="3000"/>
                            </p:stCondLst>
                            <p:childTnLst>
                              <p:par>
                                <p:cTn id="112" presetID="23" presetClass="entr" presetSubtype="16" fill="hold" grpId="0" nodeType="afterEffect">
                                  <p:stCondLst>
                                    <p:cond delay="0"/>
                                  </p:stCondLst>
                                  <p:childTnLst>
                                    <p:set>
                                      <p:cBhvr>
                                        <p:cTn id="113" dur="1" fill="hold">
                                          <p:stCondLst>
                                            <p:cond delay="0"/>
                                          </p:stCondLst>
                                        </p:cTn>
                                        <p:tgtEl>
                                          <p:spTgt spid="30"/>
                                        </p:tgtEl>
                                        <p:attrNameLst>
                                          <p:attrName>style.visibility</p:attrName>
                                        </p:attrNameLst>
                                      </p:cBhvr>
                                      <p:to>
                                        <p:strVal val="visible"/>
                                      </p:to>
                                    </p:set>
                                    <p:anim calcmode="lin" valueType="num">
                                      <p:cBhvr>
                                        <p:cTn id="114" dur="500" fill="hold"/>
                                        <p:tgtEl>
                                          <p:spTgt spid="30"/>
                                        </p:tgtEl>
                                        <p:attrNameLst>
                                          <p:attrName>ppt_w</p:attrName>
                                        </p:attrNameLst>
                                      </p:cBhvr>
                                      <p:tavLst>
                                        <p:tav tm="0">
                                          <p:val>
                                            <p:fltVal val="0"/>
                                          </p:val>
                                        </p:tav>
                                        <p:tav tm="100000">
                                          <p:val>
                                            <p:strVal val="#ppt_w"/>
                                          </p:val>
                                        </p:tav>
                                      </p:tavLst>
                                    </p:anim>
                                    <p:anim calcmode="lin" valueType="num">
                                      <p:cBhvr>
                                        <p:cTn id="115" dur="500" fill="hold"/>
                                        <p:tgtEl>
                                          <p:spTgt spid="30"/>
                                        </p:tgtEl>
                                        <p:attrNameLst>
                                          <p:attrName>ppt_h</p:attrName>
                                        </p:attrNameLst>
                                      </p:cBhvr>
                                      <p:tavLst>
                                        <p:tav tm="0">
                                          <p:val>
                                            <p:fltVal val="0"/>
                                          </p:val>
                                        </p:tav>
                                        <p:tav tm="100000">
                                          <p:val>
                                            <p:strVal val="#ppt_h"/>
                                          </p:val>
                                        </p:tav>
                                      </p:tavLst>
                                    </p:anim>
                                  </p:childTnLst>
                                </p:cTn>
                              </p:par>
                            </p:childTnLst>
                          </p:cTn>
                        </p:par>
                        <p:par>
                          <p:cTn id="116" fill="hold">
                            <p:stCondLst>
                              <p:cond delay="3500"/>
                            </p:stCondLst>
                            <p:childTnLst>
                              <p:par>
                                <p:cTn id="117" presetID="53" presetClass="exit" presetSubtype="32" fill="hold" grpId="1" nodeType="afterEffect">
                                  <p:stCondLst>
                                    <p:cond delay="0"/>
                                  </p:stCondLst>
                                  <p:childTnLst>
                                    <p:anim calcmode="lin" valueType="num">
                                      <p:cBhvr>
                                        <p:cTn id="118" dur="500"/>
                                        <p:tgtEl>
                                          <p:spTgt spid="30"/>
                                        </p:tgtEl>
                                        <p:attrNameLst>
                                          <p:attrName>ppt_w</p:attrName>
                                        </p:attrNameLst>
                                      </p:cBhvr>
                                      <p:tavLst>
                                        <p:tav tm="0">
                                          <p:val>
                                            <p:strVal val="ppt_w"/>
                                          </p:val>
                                        </p:tav>
                                        <p:tav tm="100000">
                                          <p:val>
                                            <p:fltVal val="0"/>
                                          </p:val>
                                        </p:tav>
                                      </p:tavLst>
                                    </p:anim>
                                    <p:anim calcmode="lin" valueType="num">
                                      <p:cBhvr>
                                        <p:cTn id="119" dur="500"/>
                                        <p:tgtEl>
                                          <p:spTgt spid="30"/>
                                        </p:tgtEl>
                                        <p:attrNameLst>
                                          <p:attrName>ppt_h</p:attrName>
                                        </p:attrNameLst>
                                      </p:cBhvr>
                                      <p:tavLst>
                                        <p:tav tm="0">
                                          <p:val>
                                            <p:strVal val="ppt_h"/>
                                          </p:val>
                                        </p:tav>
                                        <p:tav tm="100000">
                                          <p:val>
                                            <p:fltVal val="0"/>
                                          </p:val>
                                        </p:tav>
                                      </p:tavLst>
                                    </p:anim>
                                    <p:animEffect transition="out" filter="fade">
                                      <p:cBhvr>
                                        <p:cTn id="120" dur="500"/>
                                        <p:tgtEl>
                                          <p:spTgt spid="30"/>
                                        </p:tgtEl>
                                      </p:cBhvr>
                                    </p:animEffect>
                                    <p:set>
                                      <p:cBhvr>
                                        <p:cTn id="121" dur="1" fill="hold">
                                          <p:stCondLst>
                                            <p:cond delay="499"/>
                                          </p:stCondLst>
                                        </p:cTn>
                                        <p:tgtEl>
                                          <p:spTgt spid="30"/>
                                        </p:tgtEl>
                                        <p:attrNameLst>
                                          <p:attrName>style.visibility</p:attrName>
                                        </p:attrNameLst>
                                      </p:cBhvr>
                                      <p:to>
                                        <p:strVal val="hidden"/>
                                      </p:to>
                                    </p:set>
                                  </p:childTnLst>
                                </p:cTn>
                              </p:par>
                            </p:childTnLst>
                          </p:cTn>
                        </p:par>
                        <p:par>
                          <p:cTn id="122" fill="hold">
                            <p:stCondLst>
                              <p:cond delay="4000"/>
                            </p:stCondLst>
                            <p:childTnLst>
                              <p:par>
                                <p:cTn id="123" presetID="23" presetClass="entr" presetSubtype="16" fill="hold" grpId="0" nodeType="afterEffect">
                                  <p:stCondLst>
                                    <p:cond delay="0"/>
                                  </p:stCondLst>
                                  <p:childTnLst>
                                    <p:set>
                                      <p:cBhvr>
                                        <p:cTn id="124" dur="1" fill="hold">
                                          <p:stCondLst>
                                            <p:cond delay="0"/>
                                          </p:stCondLst>
                                        </p:cTn>
                                        <p:tgtEl>
                                          <p:spTgt spid="29"/>
                                        </p:tgtEl>
                                        <p:attrNameLst>
                                          <p:attrName>style.visibility</p:attrName>
                                        </p:attrNameLst>
                                      </p:cBhvr>
                                      <p:to>
                                        <p:strVal val="visible"/>
                                      </p:to>
                                    </p:set>
                                    <p:anim calcmode="lin" valueType="num">
                                      <p:cBhvr>
                                        <p:cTn id="125" dur="500" fill="hold"/>
                                        <p:tgtEl>
                                          <p:spTgt spid="29"/>
                                        </p:tgtEl>
                                        <p:attrNameLst>
                                          <p:attrName>ppt_w</p:attrName>
                                        </p:attrNameLst>
                                      </p:cBhvr>
                                      <p:tavLst>
                                        <p:tav tm="0">
                                          <p:val>
                                            <p:fltVal val="0"/>
                                          </p:val>
                                        </p:tav>
                                        <p:tav tm="100000">
                                          <p:val>
                                            <p:strVal val="#ppt_w"/>
                                          </p:val>
                                        </p:tav>
                                      </p:tavLst>
                                    </p:anim>
                                    <p:anim calcmode="lin" valueType="num">
                                      <p:cBhvr>
                                        <p:cTn id="126" dur="500" fill="hold"/>
                                        <p:tgtEl>
                                          <p:spTgt spid="29"/>
                                        </p:tgtEl>
                                        <p:attrNameLst>
                                          <p:attrName>ppt_h</p:attrName>
                                        </p:attrNameLst>
                                      </p:cBhvr>
                                      <p:tavLst>
                                        <p:tav tm="0">
                                          <p:val>
                                            <p:fltVal val="0"/>
                                          </p:val>
                                        </p:tav>
                                        <p:tav tm="100000">
                                          <p:val>
                                            <p:strVal val="#ppt_h"/>
                                          </p:val>
                                        </p:tav>
                                      </p:tavLst>
                                    </p:anim>
                                  </p:childTnLst>
                                </p:cTn>
                              </p:par>
                            </p:childTnLst>
                          </p:cTn>
                        </p:par>
                        <p:par>
                          <p:cTn id="127" fill="hold">
                            <p:stCondLst>
                              <p:cond delay="4500"/>
                            </p:stCondLst>
                            <p:childTnLst>
                              <p:par>
                                <p:cTn id="128" presetID="53" presetClass="exit" presetSubtype="32" fill="hold" grpId="1" nodeType="afterEffect">
                                  <p:stCondLst>
                                    <p:cond delay="0"/>
                                  </p:stCondLst>
                                  <p:childTnLst>
                                    <p:anim calcmode="lin" valueType="num">
                                      <p:cBhvr>
                                        <p:cTn id="129" dur="500"/>
                                        <p:tgtEl>
                                          <p:spTgt spid="29"/>
                                        </p:tgtEl>
                                        <p:attrNameLst>
                                          <p:attrName>ppt_w</p:attrName>
                                        </p:attrNameLst>
                                      </p:cBhvr>
                                      <p:tavLst>
                                        <p:tav tm="0">
                                          <p:val>
                                            <p:strVal val="ppt_w"/>
                                          </p:val>
                                        </p:tav>
                                        <p:tav tm="100000">
                                          <p:val>
                                            <p:fltVal val="0"/>
                                          </p:val>
                                        </p:tav>
                                      </p:tavLst>
                                    </p:anim>
                                    <p:anim calcmode="lin" valueType="num">
                                      <p:cBhvr>
                                        <p:cTn id="130" dur="500"/>
                                        <p:tgtEl>
                                          <p:spTgt spid="29"/>
                                        </p:tgtEl>
                                        <p:attrNameLst>
                                          <p:attrName>ppt_h</p:attrName>
                                        </p:attrNameLst>
                                      </p:cBhvr>
                                      <p:tavLst>
                                        <p:tav tm="0">
                                          <p:val>
                                            <p:strVal val="ppt_h"/>
                                          </p:val>
                                        </p:tav>
                                        <p:tav tm="100000">
                                          <p:val>
                                            <p:fltVal val="0"/>
                                          </p:val>
                                        </p:tav>
                                      </p:tavLst>
                                    </p:anim>
                                    <p:animEffect transition="out" filter="fade">
                                      <p:cBhvr>
                                        <p:cTn id="131" dur="500"/>
                                        <p:tgtEl>
                                          <p:spTgt spid="29"/>
                                        </p:tgtEl>
                                      </p:cBhvr>
                                    </p:animEffect>
                                    <p:set>
                                      <p:cBhvr>
                                        <p:cTn id="132" dur="1" fill="hold">
                                          <p:stCondLst>
                                            <p:cond delay="499"/>
                                          </p:stCondLst>
                                        </p:cTn>
                                        <p:tgtEl>
                                          <p:spTgt spid="29"/>
                                        </p:tgtEl>
                                        <p:attrNameLst>
                                          <p:attrName>style.visibility</p:attrName>
                                        </p:attrNameLst>
                                      </p:cBhvr>
                                      <p:to>
                                        <p:strVal val="hidden"/>
                                      </p:to>
                                    </p:set>
                                  </p:childTnLst>
                                </p:cTn>
                              </p:par>
                            </p:childTnLst>
                          </p:cTn>
                        </p:par>
                        <p:par>
                          <p:cTn id="133" fill="hold">
                            <p:stCondLst>
                              <p:cond delay="5000"/>
                            </p:stCondLst>
                            <p:childTnLst>
                              <p:par>
                                <p:cTn id="134" presetID="23" presetClass="entr" presetSubtype="16" fill="hold" grpId="0" nodeType="afterEffect">
                                  <p:stCondLst>
                                    <p:cond delay="0"/>
                                  </p:stCondLst>
                                  <p:childTnLst>
                                    <p:set>
                                      <p:cBhvr>
                                        <p:cTn id="135" dur="1" fill="hold">
                                          <p:stCondLst>
                                            <p:cond delay="0"/>
                                          </p:stCondLst>
                                        </p:cTn>
                                        <p:tgtEl>
                                          <p:spTgt spid="28"/>
                                        </p:tgtEl>
                                        <p:attrNameLst>
                                          <p:attrName>style.visibility</p:attrName>
                                        </p:attrNameLst>
                                      </p:cBhvr>
                                      <p:to>
                                        <p:strVal val="visible"/>
                                      </p:to>
                                    </p:set>
                                    <p:anim calcmode="lin" valueType="num">
                                      <p:cBhvr>
                                        <p:cTn id="136" dur="500" fill="hold"/>
                                        <p:tgtEl>
                                          <p:spTgt spid="28"/>
                                        </p:tgtEl>
                                        <p:attrNameLst>
                                          <p:attrName>ppt_w</p:attrName>
                                        </p:attrNameLst>
                                      </p:cBhvr>
                                      <p:tavLst>
                                        <p:tav tm="0">
                                          <p:val>
                                            <p:fltVal val="0"/>
                                          </p:val>
                                        </p:tav>
                                        <p:tav tm="100000">
                                          <p:val>
                                            <p:strVal val="#ppt_w"/>
                                          </p:val>
                                        </p:tav>
                                      </p:tavLst>
                                    </p:anim>
                                    <p:anim calcmode="lin" valueType="num">
                                      <p:cBhvr>
                                        <p:cTn id="137" dur="500" fill="hold"/>
                                        <p:tgtEl>
                                          <p:spTgt spid="28"/>
                                        </p:tgtEl>
                                        <p:attrNameLst>
                                          <p:attrName>ppt_h</p:attrName>
                                        </p:attrNameLst>
                                      </p:cBhvr>
                                      <p:tavLst>
                                        <p:tav tm="0">
                                          <p:val>
                                            <p:fltVal val="0"/>
                                          </p:val>
                                        </p:tav>
                                        <p:tav tm="100000">
                                          <p:val>
                                            <p:strVal val="#ppt_h"/>
                                          </p:val>
                                        </p:tav>
                                      </p:tavLst>
                                    </p:anim>
                                  </p:childTnLst>
                                </p:cTn>
                              </p:par>
                            </p:childTnLst>
                          </p:cTn>
                        </p:par>
                        <p:par>
                          <p:cTn id="138" fill="hold">
                            <p:stCondLst>
                              <p:cond delay="5500"/>
                            </p:stCondLst>
                            <p:childTnLst>
                              <p:par>
                                <p:cTn id="139" presetID="53" presetClass="exit" presetSubtype="32" fill="hold" grpId="1" nodeType="afterEffect">
                                  <p:stCondLst>
                                    <p:cond delay="0"/>
                                  </p:stCondLst>
                                  <p:childTnLst>
                                    <p:anim calcmode="lin" valueType="num">
                                      <p:cBhvr>
                                        <p:cTn id="140" dur="500"/>
                                        <p:tgtEl>
                                          <p:spTgt spid="28"/>
                                        </p:tgtEl>
                                        <p:attrNameLst>
                                          <p:attrName>ppt_w</p:attrName>
                                        </p:attrNameLst>
                                      </p:cBhvr>
                                      <p:tavLst>
                                        <p:tav tm="0">
                                          <p:val>
                                            <p:strVal val="ppt_w"/>
                                          </p:val>
                                        </p:tav>
                                        <p:tav tm="100000">
                                          <p:val>
                                            <p:fltVal val="0"/>
                                          </p:val>
                                        </p:tav>
                                      </p:tavLst>
                                    </p:anim>
                                    <p:anim calcmode="lin" valueType="num">
                                      <p:cBhvr>
                                        <p:cTn id="141" dur="500"/>
                                        <p:tgtEl>
                                          <p:spTgt spid="28"/>
                                        </p:tgtEl>
                                        <p:attrNameLst>
                                          <p:attrName>ppt_h</p:attrName>
                                        </p:attrNameLst>
                                      </p:cBhvr>
                                      <p:tavLst>
                                        <p:tav tm="0">
                                          <p:val>
                                            <p:strVal val="ppt_h"/>
                                          </p:val>
                                        </p:tav>
                                        <p:tav tm="100000">
                                          <p:val>
                                            <p:fltVal val="0"/>
                                          </p:val>
                                        </p:tav>
                                      </p:tavLst>
                                    </p:anim>
                                    <p:animEffect transition="out" filter="fade">
                                      <p:cBhvr>
                                        <p:cTn id="142" dur="500"/>
                                        <p:tgtEl>
                                          <p:spTgt spid="28"/>
                                        </p:tgtEl>
                                      </p:cBhvr>
                                    </p:animEffect>
                                    <p:set>
                                      <p:cBhvr>
                                        <p:cTn id="143"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34"/>
                  </p:tgtEl>
                </p:cond>
              </p:nextCondLst>
            </p:seq>
          </p:childTnLst>
        </p:cTn>
      </p:par>
    </p:tnLst>
    <p:bldLst>
      <p:bldP spid="20" grpId="0"/>
      <p:bldP spid="21" grpId="0"/>
      <p:bldP spid="22" grpId="0"/>
      <p:bldP spid="23" grpId="0"/>
      <p:bldP spid="24" grpId="0"/>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7598" y="-19798"/>
            <a:ext cx="18323196" cy="10306799"/>
          </a:xfrm>
          <a:prstGeom prst="rect">
            <a:avLst/>
          </a:prstGeom>
        </p:spPr>
      </p:pic>
      <p:pic>
        <p:nvPicPr>
          <p:cNvPr id="2"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pic>
        <p:nvPicPr>
          <p:cNvPr id="3"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69679" y="1335557"/>
            <a:ext cx="2508821" cy="6130212"/>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629866" y="7207898"/>
            <a:ext cx="2661260" cy="3079103"/>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8288000" cy="2180844"/>
          </a:xfrm>
          <a:prstGeom prst="rect">
            <a:avLst/>
          </a:prstGeom>
        </p:spPr>
      </p:pic>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2031034"/>
            <a:ext cx="2727786" cy="6165200"/>
          </a:xfrm>
          <a:prstGeom prst="rect">
            <a:avLst/>
          </a:prstGeom>
        </p:spPr>
      </p:pic>
      <p:pic>
        <p:nvPicPr>
          <p:cNvPr id="8" name="图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8115500"/>
            <a:ext cx="15626739" cy="2171501"/>
          </a:xfrm>
          <a:prstGeom prst="rect">
            <a:avLst/>
          </a:prstGeom>
        </p:spPr>
      </p:pic>
      <p:pic>
        <p:nvPicPr>
          <p:cNvPr id="9" name="图片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815334" y="0"/>
            <a:ext cx="12657333" cy="7122183"/>
          </a:xfrm>
          <a:prstGeom prst="rect">
            <a:avLst/>
          </a:prstGeom>
        </p:spPr>
      </p:pic>
      <p:pic>
        <p:nvPicPr>
          <p:cNvPr id="10" name="图片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38970" y="1090423"/>
            <a:ext cx="8610060" cy="3003929"/>
          </a:xfrm>
          <a:prstGeom prst="rect">
            <a:avLst/>
          </a:prstGeom>
        </p:spPr>
      </p:pic>
      <p:sp>
        <p:nvSpPr>
          <p:cNvPr id="11" name="文本框 9"/>
          <p:cNvSpPr txBox="1"/>
          <p:nvPr/>
        </p:nvSpPr>
        <p:spPr>
          <a:xfrm>
            <a:off x="2191578" y="4510505"/>
            <a:ext cx="13904844" cy="1800494"/>
          </a:xfrm>
          <a:prstGeom prst="rect">
            <a:avLst/>
          </a:prstGeom>
          <a:noFill/>
        </p:spPr>
        <p:txBody>
          <a:bodyPr wrap="square" lIns="137160" tIns="68580" rIns="137160" bIns="68580" rtlCol="0">
            <a:spAutoFit/>
          </a:bodyPr>
          <a:lstStyle/>
          <a:p>
            <a:pPr algn="ctr" defTabSz="1371600">
              <a:buClrTx/>
              <a:defRPr/>
            </a:pPr>
            <a:r>
              <a:rPr lang="en-US" altLang="zh-CN" sz="10800" kern="1200" dirty="0" err="1">
                <a:solidFill>
                  <a:srgbClr val="E33552"/>
                </a:solidFill>
                <a:latin typeface="Times New Roman" panose="02020603050405020304" pitchFamily="18" charset="0"/>
                <a:ea typeface="Microsoft YaHei" panose="020B0503020204020204" pitchFamily="34" charset="-122"/>
                <a:cs typeface="Times New Roman" panose="02020603050405020304" pitchFamily="18" charset="0"/>
              </a:rPr>
              <a:t>Chúc</a:t>
            </a:r>
            <a:r>
              <a:rPr lang="en-US" altLang="zh-CN" sz="10800" kern="1200" dirty="0">
                <a:solidFill>
                  <a:srgbClr val="E33552"/>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0800" kern="1200" dirty="0" err="1">
                <a:solidFill>
                  <a:srgbClr val="E33552"/>
                </a:solidFill>
                <a:latin typeface="Times New Roman" panose="02020603050405020304" pitchFamily="18" charset="0"/>
                <a:ea typeface="Microsoft YaHei" panose="020B0503020204020204" pitchFamily="34" charset="-122"/>
                <a:cs typeface="Times New Roman" panose="02020603050405020304" pitchFamily="18" charset="0"/>
              </a:rPr>
              <a:t>mừng</a:t>
            </a:r>
            <a:r>
              <a:rPr lang="en-US" altLang="zh-CN" sz="10800" kern="1200" dirty="0">
                <a:solidFill>
                  <a:srgbClr val="E33552"/>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0800" kern="1200" dirty="0" err="1">
                <a:solidFill>
                  <a:srgbClr val="E33552"/>
                </a:solidFill>
                <a:latin typeface="Times New Roman" panose="02020603050405020304" pitchFamily="18" charset="0"/>
                <a:ea typeface="Microsoft YaHei" panose="020B0503020204020204" pitchFamily="34" charset="-122"/>
                <a:cs typeface="Times New Roman" panose="02020603050405020304" pitchFamily="18" charset="0"/>
              </a:rPr>
              <a:t>các</a:t>
            </a:r>
            <a:r>
              <a:rPr lang="en-US" altLang="zh-CN" sz="10800" kern="1200" dirty="0">
                <a:solidFill>
                  <a:srgbClr val="E33552"/>
                </a:solidFill>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0800" kern="1200" dirty="0" err="1">
                <a:solidFill>
                  <a:srgbClr val="E33552"/>
                </a:solidFill>
                <a:latin typeface="Times New Roman" panose="02020603050405020304" pitchFamily="18" charset="0"/>
                <a:ea typeface="Microsoft YaHei" panose="020B0503020204020204" pitchFamily="34" charset="-122"/>
                <a:cs typeface="Times New Roman" panose="02020603050405020304" pitchFamily="18" charset="0"/>
              </a:rPr>
              <a:t>em</a:t>
            </a:r>
            <a:r>
              <a:rPr lang="en-US" altLang="zh-CN" sz="10800" kern="1200" dirty="0">
                <a:solidFill>
                  <a:srgbClr val="E33552"/>
                </a:solidFill>
                <a:latin typeface="Times New Roman" panose="02020603050405020304" pitchFamily="18" charset="0"/>
                <a:ea typeface="Microsoft YaHei" panose="020B0503020204020204" pitchFamily="34" charset="-122"/>
                <a:cs typeface="Times New Roman" panose="02020603050405020304" pitchFamily="18" charset="0"/>
              </a:rPr>
              <a:t>!</a:t>
            </a:r>
            <a:endParaRPr lang="zh-CN" altLang="en-US" sz="10800" kern="1200" dirty="0">
              <a:solidFill>
                <a:srgbClr val="E33552"/>
              </a:solidFill>
              <a:latin typeface="Times New Roman" panose="02020603050405020304" pitchFamily="18" charset="0"/>
              <a:ea typeface="Microsoft YaHei" panose="020B0503020204020204" pitchFamily="34" charset="-122"/>
              <a:cs typeface="Times New Roman" panose="02020603050405020304" pitchFamily="18" charset="0"/>
            </a:endParaRPr>
          </a:p>
        </p:txBody>
      </p:sp>
      <p:pic>
        <p:nvPicPr>
          <p:cNvPr id="12" name="嘉芙姐姐、嘉芙姐姐儿童合唱团 - 蔬菜好味道">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449493" y="10875183"/>
            <a:ext cx="914400" cy="914400"/>
          </a:xfrm>
          <a:prstGeom prst="rect">
            <a:avLst/>
          </a:prstGeom>
        </p:spPr>
      </p:pic>
      <p:pic>
        <p:nvPicPr>
          <p:cNvPr id="13" name="嘉芙姐姐、嘉芙姐姐儿童合唱团 - 蔬菜好味道">
            <a:hlinkClick r:id="" action="ppaction://media"/>
          </p:cNvPr>
          <p:cNvPicPr>
            <a:picLocks noChangeAspect="1"/>
          </p:cNvPicPr>
          <p:nvPr>
            <a:audioFile r:link="rId13"/>
            <p:extLst>
              <p:ext uri="{DAA4B4D4-6D71-4841-9C94-3DE7FCFB9230}">
                <p14:media xmlns:p14="http://schemas.microsoft.com/office/powerpoint/2010/main" r:embed="rId14"/>
              </p:ext>
            </p:extLst>
          </p:nvPr>
        </p:nvPicPr>
        <p:blipFill>
          <a:blip r:embed="rId12"/>
          <a:stretch>
            <a:fillRect/>
          </a:stretch>
        </p:blipFill>
        <p:spPr>
          <a:xfrm>
            <a:off x="1062318" y="7579914"/>
            <a:ext cx="914400" cy="914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par>
                                <p:cTn id="7" presetID="2" presetClass="entr" presetSubtype="1"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additive="base">
                                        <p:cTn id="9" dur="500" fill="hold"/>
                                        <p:tgtEl>
                                          <p:spTgt spid="6"/>
                                        </p:tgtEl>
                                        <p:attrNameLst>
                                          <p:attrName>ppt_x</p:attrName>
                                        </p:attrNameLst>
                                      </p:cBhvr>
                                      <p:tavLst>
                                        <p:tav tm="0">
                                          <p:val>
                                            <p:strVal val="#ppt_x"/>
                                          </p:val>
                                        </p:tav>
                                        <p:tav tm="100000">
                                          <p:val>
                                            <p:strVal val="#ppt_x"/>
                                          </p:val>
                                        </p:tav>
                                      </p:tavLst>
                                    </p:anim>
                                    <p:anim calcmode="lin" valueType="num">
                                      <p:cBhvr additive="base">
                                        <p:cTn id="10" dur="500" fill="hold"/>
                                        <p:tgtEl>
                                          <p:spTgt spid="6"/>
                                        </p:tgtEl>
                                        <p:attrNameLst>
                                          <p:attrName>ppt_y</p:attrName>
                                        </p:attrNameLst>
                                      </p:cBhvr>
                                      <p:tavLst>
                                        <p:tav tm="0">
                                          <p:val>
                                            <p:strVal val="0-#ppt_h/2"/>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12"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3"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1+#ppt_w/2"/>
                                          </p:val>
                                        </p:tav>
                                        <p:tav tm="100000">
                                          <p:val>
                                            <p:strVal val="#ppt_x"/>
                                          </p:val>
                                        </p:tav>
                                      </p:tavLst>
                                    </p:anim>
                                    <p:anim calcmode="lin" valueType="num">
                                      <p:cBhvr additive="base">
                                        <p:cTn id="22" dur="500" fill="hold"/>
                                        <p:tgtEl>
                                          <p:spTgt spid="3"/>
                                        </p:tgtEl>
                                        <p:attrNameLst>
                                          <p:attrName>ppt_y</p:attrName>
                                        </p:attrNameLst>
                                      </p:cBhvr>
                                      <p:tavLst>
                                        <p:tav tm="0">
                                          <p:val>
                                            <p:strVal val="0-#ppt_h/2"/>
                                          </p:val>
                                        </p:tav>
                                        <p:tav tm="100000">
                                          <p:val>
                                            <p:strVal val="#ppt_y"/>
                                          </p:val>
                                        </p:tav>
                                      </p:tavLst>
                                    </p:anim>
                                  </p:childTnLst>
                                </p:cTn>
                              </p:par>
                            </p:childTnLst>
                          </p:cTn>
                        </p:par>
                        <p:par>
                          <p:cTn id="23" fill="hold">
                            <p:stCondLst>
                              <p:cond delay="0"/>
                            </p:stCondLst>
                            <p:childTnLst>
                              <p:par>
                                <p:cTn id="24" presetID="42" presetClass="entr" presetSubtype="0"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47" presetClass="entr" presetSubtype="0" fill="hold" nodeType="afterEffect">
                                  <p:stCondLst>
                                    <p:cond delay="30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childTnLst>
                          </p:cTn>
                        </p:par>
                        <p:par>
                          <p:cTn id="35" fill="hold">
                            <p:stCondLst>
                              <p:cond delay="2300"/>
                            </p:stCondLst>
                            <p:childTnLst>
                              <p:par>
                                <p:cTn id="36" presetID="50" presetClass="entr" presetSubtype="0" decel="100000" fill="hold" nodeType="after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1000" fill="hold"/>
                                        <p:tgtEl>
                                          <p:spTgt spid="10"/>
                                        </p:tgtEl>
                                        <p:attrNameLst>
                                          <p:attrName>ppt_w</p:attrName>
                                        </p:attrNameLst>
                                      </p:cBhvr>
                                      <p:tavLst>
                                        <p:tav tm="0">
                                          <p:val>
                                            <p:strVal val="#ppt_w+.3"/>
                                          </p:val>
                                        </p:tav>
                                        <p:tav tm="100000">
                                          <p:val>
                                            <p:strVal val="#ppt_w"/>
                                          </p:val>
                                        </p:tav>
                                      </p:tavLst>
                                    </p:anim>
                                    <p:anim calcmode="lin" valueType="num">
                                      <p:cBhvr>
                                        <p:cTn id="39" dur="1000" fill="hold"/>
                                        <p:tgtEl>
                                          <p:spTgt spid="10"/>
                                        </p:tgtEl>
                                        <p:attrNameLst>
                                          <p:attrName>ppt_h</p:attrName>
                                        </p:attrNameLst>
                                      </p:cBhvr>
                                      <p:tavLst>
                                        <p:tav tm="0">
                                          <p:val>
                                            <p:strVal val="#ppt_h"/>
                                          </p:val>
                                        </p:tav>
                                        <p:tav tm="100000">
                                          <p:val>
                                            <p:strVal val="#ppt_h"/>
                                          </p:val>
                                        </p:tav>
                                      </p:tavLst>
                                    </p:anim>
                                    <p:animEffect transition="in" filter="fade">
                                      <p:cBhvr>
                                        <p:cTn id="40" dur="1000"/>
                                        <p:tgtEl>
                                          <p:spTgt spid="10"/>
                                        </p:tgtEl>
                                      </p:cBhvr>
                                    </p:animEffect>
                                  </p:childTnLst>
                                </p:cTn>
                              </p:par>
                            </p:childTnLst>
                          </p:cTn>
                        </p:par>
                        <p:par>
                          <p:cTn id="41" fill="hold">
                            <p:stCondLst>
                              <p:cond delay="3300"/>
                            </p:stCondLst>
                            <p:childTnLst>
                              <p:par>
                                <p:cTn id="42" presetID="38" presetClass="entr" presetSubtype="0" accel="50000" fill="hold" grpId="0" nodeType="afterEffect">
                                  <p:stCondLst>
                                    <p:cond delay="0"/>
                                  </p:stCondLst>
                                  <p:iterate type="lt">
                                    <p:tmPct val="50000"/>
                                  </p:iterate>
                                  <p:childTnLst>
                                    <p:set>
                                      <p:cBhvr>
                                        <p:cTn id="43" dur="1" fill="hold">
                                          <p:stCondLst>
                                            <p:cond delay="0"/>
                                          </p:stCondLst>
                                        </p:cTn>
                                        <p:tgtEl>
                                          <p:spTgt spid="11"/>
                                        </p:tgtEl>
                                        <p:attrNameLst>
                                          <p:attrName>style.visibility</p:attrName>
                                        </p:attrNameLst>
                                      </p:cBhvr>
                                      <p:to>
                                        <p:strVal val="visible"/>
                                      </p:to>
                                    </p:set>
                                    <p:set>
                                      <p:cBhvr>
                                        <p:cTn id="44" dur="455" fill="hold">
                                          <p:stCondLst>
                                            <p:cond delay="0"/>
                                          </p:stCondLst>
                                        </p:cTn>
                                        <p:tgtEl>
                                          <p:spTgt spid="11"/>
                                        </p:tgtEl>
                                        <p:attrNameLst>
                                          <p:attrName>style.rotation</p:attrName>
                                        </p:attrNameLst>
                                      </p:cBhvr>
                                      <p:to>
                                        <p:strVal val="-45.0"/>
                                      </p:to>
                                    </p:set>
                                    <p:anim calcmode="lin" valueType="num">
                                      <p:cBhvr>
                                        <p:cTn id="45" dur="455" fill="hold">
                                          <p:stCondLst>
                                            <p:cond delay="455"/>
                                          </p:stCondLst>
                                        </p:cTn>
                                        <p:tgtEl>
                                          <p:spTgt spid="11"/>
                                        </p:tgtEl>
                                        <p:attrNameLst>
                                          <p:attrName>style.rotation</p:attrName>
                                        </p:attrNameLst>
                                      </p:cBhvr>
                                      <p:tavLst>
                                        <p:tav tm="0">
                                          <p:val>
                                            <p:fltVal val="-45"/>
                                          </p:val>
                                        </p:tav>
                                        <p:tav tm="69900">
                                          <p:val>
                                            <p:fltVal val="45"/>
                                          </p:val>
                                        </p:tav>
                                        <p:tav tm="100000">
                                          <p:val>
                                            <p:fltVal val="0"/>
                                          </p:val>
                                        </p:tav>
                                      </p:tavLst>
                                    </p:anim>
                                    <p:anim calcmode="lin" valueType="num">
                                      <p:cBhvr>
                                        <p:cTn id="46" dur="455" fill="hold">
                                          <p:stCondLst>
                                            <p:cond delay="0"/>
                                          </p:stCondLst>
                                        </p:cTn>
                                        <p:tgtEl>
                                          <p:spTgt spid="11"/>
                                        </p:tgtEl>
                                        <p:attrNameLst>
                                          <p:attrName>ppt_y</p:attrName>
                                        </p:attrNameLst>
                                      </p:cBhvr>
                                      <p:tavLst>
                                        <p:tav tm="0">
                                          <p:val>
                                            <p:strVal val="#ppt_y-1"/>
                                          </p:val>
                                        </p:tav>
                                        <p:tav tm="100000">
                                          <p:val>
                                            <p:strVal val="#ppt_y-(0.354*#ppt_w-0.172*#ppt_h)"/>
                                          </p:val>
                                        </p:tav>
                                      </p:tavLst>
                                    </p:anim>
                                    <p:anim calcmode="lin" valueType="num">
                                      <p:cBhvr>
                                        <p:cTn id="47" dur="156" decel="50000" autoRev="1" fill="hold">
                                          <p:stCondLst>
                                            <p:cond delay="455"/>
                                          </p:stCondLst>
                                        </p:cTn>
                                        <p:tgtEl>
                                          <p:spTgt spid="11"/>
                                        </p:tgtEl>
                                        <p:attrNameLst>
                                          <p:attrName>ppt_y</p:attrName>
                                        </p:attrNameLst>
                                      </p:cBhvr>
                                      <p:tavLst>
                                        <p:tav tm="0">
                                          <p:val>
                                            <p:strVal val="#ppt_y-(0.354*#ppt_w-0.172*#ppt_h)"/>
                                          </p:val>
                                        </p:tav>
                                        <p:tav tm="100000">
                                          <p:val>
                                            <p:strVal val="#ppt_y-(0.354*#ppt_w-0.172*#ppt_h)-#ppt_h/2"/>
                                          </p:val>
                                        </p:tav>
                                      </p:tavLst>
                                    </p:anim>
                                    <p:anim calcmode="lin" valueType="num">
                                      <p:cBhvr>
                                        <p:cTn id="48" dur="136" fill="hold">
                                          <p:stCondLst>
                                            <p:cond delay="864"/>
                                          </p:stCondLst>
                                        </p:cTn>
                                        <p:tgtEl>
                                          <p:spTgt spid="11"/>
                                        </p:tgtEl>
                                        <p:attrNameLst>
                                          <p:attrName>ppt_y</p:attrName>
                                        </p:attrNameLst>
                                      </p:cBhvr>
                                      <p:tavLst>
                                        <p:tav tm="0">
                                          <p:val>
                                            <p:strVal val="#ppt_y-(0.354*#ppt_w-0.172*#ppt_h)"/>
                                          </p:val>
                                        </p:tav>
                                        <p:tav tm="100000">
                                          <p:val>
                                            <p:strVal val="#ppt_y"/>
                                          </p:val>
                                        </p:tav>
                                      </p:tavLst>
                                    </p:anim>
                                  </p:childTnLst>
                                </p:cTn>
                              </p:par>
                            </p:childTnLst>
                          </p:cTn>
                        </p:par>
                        <p:par>
                          <p:cTn id="49" fill="hold">
                            <p:stCondLst>
                              <p:cond delay="12800"/>
                            </p:stCondLst>
                            <p:childTnLst>
                              <p:par>
                                <p:cTn id="50" presetID="32" presetClass="emph" presetSubtype="0" fill="hold" grpId="1" nodeType="afterEffect">
                                  <p:stCondLst>
                                    <p:cond delay="0"/>
                                  </p:stCondLst>
                                  <p:iterate type="lt">
                                    <p:tmPct val="0"/>
                                  </p:iterate>
                                  <p:childTnLst>
                                    <p:animRot by="120000">
                                      <p:cBhvr>
                                        <p:cTn id="51" dur="100" fill="hold">
                                          <p:stCondLst>
                                            <p:cond delay="0"/>
                                          </p:stCondLst>
                                        </p:cTn>
                                        <p:tgtEl>
                                          <p:spTgt spid="11"/>
                                        </p:tgtEl>
                                        <p:attrNameLst>
                                          <p:attrName>r</p:attrName>
                                        </p:attrNameLst>
                                      </p:cBhvr>
                                    </p:animRot>
                                    <p:animRot by="-240000">
                                      <p:cBhvr>
                                        <p:cTn id="52" dur="200" fill="hold">
                                          <p:stCondLst>
                                            <p:cond delay="200"/>
                                          </p:stCondLst>
                                        </p:cTn>
                                        <p:tgtEl>
                                          <p:spTgt spid="11"/>
                                        </p:tgtEl>
                                        <p:attrNameLst>
                                          <p:attrName>r</p:attrName>
                                        </p:attrNameLst>
                                      </p:cBhvr>
                                    </p:animRot>
                                    <p:animRot by="240000">
                                      <p:cBhvr>
                                        <p:cTn id="53" dur="200" fill="hold">
                                          <p:stCondLst>
                                            <p:cond delay="400"/>
                                          </p:stCondLst>
                                        </p:cTn>
                                        <p:tgtEl>
                                          <p:spTgt spid="11"/>
                                        </p:tgtEl>
                                        <p:attrNameLst>
                                          <p:attrName>r</p:attrName>
                                        </p:attrNameLst>
                                      </p:cBhvr>
                                    </p:animRot>
                                    <p:animRot by="-240000">
                                      <p:cBhvr>
                                        <p:cTn id="54" dur="200" fill="hold">
                                          <p:stCondLst>
                                            <p:cond delay="600"/>
                                          </p:stCondLst>
                                        </p:cTn>
                                        <p:tgtEl>
                                          <p:spTgt spid="11"/>
                                        </p:tgtEl>
                                        <p:attrNameLst>
                                          <p:attrName>r</p:attrName>
                                        </p:attrNameLst>
                                      </p:cBhvr>
                                    </p:animRot>
                                    <p:animRot by="120000">
                                      <p:cBhvr>
                                        <p:cTn id="55"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6" restart="whenNotActive" fill="hold" evtFilter="cancelBubble" nodeType="interactiveSeq">
                <p:stCondLst>
                  <p:cond evt="onClick" delay="0">
                    <p:tgtEl>
                      <p:spTgt spid="13"/>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126641" fill="hold"/>
                                        <p:tgtEl>
                                          <p:spTgt spid="13"/>
                                        </p:tgtEl>
                                      </p:cBhvr>
                                    </p:cmd>
                                  </p:childTnLst>
                                </p:cTn>
                              </p:par>
                            </p:childTnLst>
                          </p:cTn>
                        </p:par>
                      </p:childTnLst>
                    </p:cTn>
                  </p:par>
                </p:childTnLst>
              </p:cTn>
              <p:nextCondLst>
                <p:cond evt="onClick" delay="0">
                  <p:tgtEl>
                    <p:spTgt spid="13"/>
                  </p:tgtEl>
                </p:cond>
              </p:nextCondLst>
            </p:seq>
            <p:audio>
              <p:cMediaNode vol="80000" numSld="999" showWhenStopped="0">
                <p:cTn id="61" repeatCount="indefinite" fill="hold" display="0">
                  <p:stCondLst>
                    <p:cond delay="indefinite"/>
                  </p:stCondLst>
                  <p:endCondLst>
                    <p:cond evt="onStopAudio" delay="0">
                      <p:tgtEl>
                        <p:sldTgt/>
                      </p:tgtEl>
                    </p:cond>
                  </p:endCondLst>
                </p:cTn>
                <p:tgtEl>
                  <p:spTgt spid="12"/>
                </p:tgtEl>
              </p:cMediaNode>
            </p:audio>
            <p:audio>
              <p:cMediaNode vol="80000">
                <p:cTn id="62" fill="hold" display="0">
                  <p:stCondLst>
                    <p:cond delay="indefinite"/>
                  </p:stCondLst>
                  <p:endCondLst>
                    <p:cond evt="onStopAudio" delay="0">
                      <p:tgtEl>
                        <p:sldTgt/>
                      </p:tgtEl>
                    </p:cond>
                  </p:endCondLst>
                </p:cTn>
                <p:tgtEl>
                  <p:spTgt spid="13"/>
                </p:tgtEl>
              </p:cMediaNode>
            </p:audio>
          </p:childTnLst>
        </p:cTn>
      </p:par>
    </p:tnLst>
    <p:bldLst>
      <p:bldP spid="11" grpId="0"/>
      <p:bldP spid="11"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1" cstate="print">
            <a:extLst>
              <a:ext uri="{BEBA8EAE-BF5A-486C-A8C5-ECC9F3942E4B}">
                <a14:imgProps xmlns:a14="http://schemas.microsoft.com/office/drawing/2010/main">
                  <a14:imgLayer r:embed="rId2">
                    <a14:imgEffect>
                      <a14:backgroundRemoval t="6667" b="90000" l="6500" r="93000">
                        <a14:foregroundMark x1="23200" y1="17870" x2="12800" y2="31389"/>
                        <a14:foregroundMark x1="12800" y1="31389" x2="11800" y2="34815"/>
                        <a14:foregroundMark x1="26200" y1="15833" x2="45100" y2="8889"/>
                        <a14:foregroundMark x1="45100" y1="8889" x2="62400" y2="8241"/>
                        <a14:foregroundMark x1="62400" y1="8241" x2="76300" y2="15000"/>
                        <a14:foregroundMark x1="76300" y1="15000" x2="91300" y2="41481"/>
                        <a14:foregroundMark x1="91300" y1="41481" x2="91300" y2="56389"/>
                        <a14:foregroundMark x1="91300" y1="56389" x2="83500" y2="69630"/>
                        <a14:foregroundMark x1="83500" y1="69630" x2="71700" y2="81111"/>
                        <a14:foregroundMark x1="71700" y1="81111" x2="56600" y2="86759"/>
                        <a14:foregroundMark x1="56600" y1="86759" x2="41000" y2="84907"/>
                        <a14:foregroundMark x1="41000" y1="84907" x2="26900" y2="76667"/>
                        <a14:foregroundMark x1="26900" y1="76667" x2="7600" y2="51944"/>
                        <a14:foregroundMark x1="7600" y1="51944" x2="8900" y2="37130"/>
                        <a14:foregroundMark x1="8900" y1="37130" x2="29600" y2="14074"/>
                        <a14:foregroundMark x1="39500" y1="6667" x2="55400" y2="6667"/>
                        <a14:foregroundMark x1="93000" y1="41852" x2="93000" y2="52407"/>
                        <a14:foregroundMark x1="6500" y1="40741" x2="8000" y2="52407"/>
                        <a14:foregroundMark x1="46300" y1="35185" x2="49900" y2="52593"/>
                        <a14:foregroundMark x1="49900" y1="52593" x2="55800" y2="61852"/>
                        <a14:foregroundMark x1="60000" y1="24907" x2="46800" y2="34815"/>
                        <a14:foregroundMark x1="46800" y1="34815" x2="36500" y2="50370"/>
                        <a14:foregroundMark x1="36500" y1="50370" x2="44400" y2="67778"/>
                        <a14:foregroundMark x1="44400" y1="67778" x2="75200" y2="68241"/>
                        <a14:foregroundMark x1="75200" y1="68241" x2="87700" y2="56111"/>
                        <a14:foregroundMark x1="87700" y1="56111" x2="77700" y2="39537"/>
                        <a14:foregroundMark x1="77700" y1="39537" x2="62000" y2="31389"/>
                        <a14:foregroundMark x1="62000" y1="31389" x2="41400" y2="39722"/>
                        <a14:foregroundMark x1="37200" y1="14722" x2="28100" y2="68519"/>
                        <a14:foregroundMark x1="60400" y1="20000" x2="52000" y2="67130"/>
                        <a14:foregroundMark x1="27000" y1="19630" x2="75200" y2="70278"/>
                        <a14:foregroundMark x1="65300" y1="18611" x2="39600" y2="48056"/>
                        <a14:foregroundMark x1="39600" y1="48056" x2="31900" y2="62963"/>
                        <a14:foregroundMark x1="49400" y1="17593" x2="24200" y2="48519"/>
                        <a14:foregroundMark x1="24200" y1="48519" x2="19400" y2="59444"/>
                        <a14:foregroundMark x1="39100" y1="27037" x2="25700" y2="42778"/>
                        <a14:foregroundMark x1="25700" y1="42778" x2="19700" y2="58704"/>
                        <a14:foregroundMark x1="19700" y1="58704" x2="30500" y2="73056"/>
                        <a14:foregroundMark x1="30500" y1="73056" x2="54500" y2="72870"/>
                        <a14:foregroundMark x1="54500" y1="72870" x2="69000" y2="66759"/>
                        <a14:foregroundMark x1="69000" y1="66759" x2="78700" y2="54444"/>
                        <a14:foregroundMark x1="78700" y1="54444" x2="77500" y2="35926"/>
                        <a14:foregroundMark x1="77500" y1="35926" x2="63700" y2="24074"/>
                        <a14:foregroundMark x1="63700" y1="24074" x2="45600" y2="20000"/>
                        <a14:foregroundMark x1="45600" y1="20000" x2="27900" y2="21019"/>
                        <a14:foregroundMark x1="27900" y1="21019" x2="16900" y2="31574"/>
                        <a14:foregroundMark x1="16900" y1="31574" x2="14500" y2="47130"/>
                        <a14:foregroundMark x1="14500" y1="47130" x2="22200" y2="60926"/>
                        <a14:foregroundMark x1="22200" y1="60926" x2="46000" y2="67130"/>
                        <a14:foregroundMark x1="46000" y1="67130" x2="66000" y2="64630"/>
                        <a14:foregroundMark x1="66000" y1="64630" x2="80700" y2="57963"/>
                        <a14:foregroundMark x1="80700" y1="57963" x2="80400" y2="38426"/>
                        <a14:foregroundMark x1="80400" y1="38426" x2="68000" y2="26111"/>
                        <a14:foregroundMark x1="68000" y1="26111" x2="51800" y2="23148"/>
                        <a14:foregroundMark x1="51800" y1="23148" x2="45900" y2="23889"/>
                        <a14:foregroundMark x1="70300" y1="22130" x2="49500" y2="18056"/>
                        <a14:foregroundMark x1="49500" y1="18056" x2="32700" y2="20000"/>
                        <a14:foregroundMark x1="32700" y1="20000" x2="21600" y2="34722"/>
                        <a14:foregroundMark x1="21600" y1="34722" x2="18700" y2="52130"/>
                        <a14:foregroundMark x1="18700" y1="52130" x2="26400" y2="66296"/>
                        <a14:foregroundMark x1="26400" y1="66296" x2="42200" y2="72963"/>
                        <a14:foregroundMark x1="42200" y1="72963" x2="59300" y2="73796"/>
                        <a14:foregroundMark x1="59300" y1="73796" x2="76900" y2="69444"/>
                        <a14:foregroundMark x1="76900" y1="69444" x2="87900" y2="56481"/>
                        <a14:foregroundMark x1="87900" y1="56481" x2="89500" y2="39907"/>
                        <a14:foregroundMark x1="89500" y1="39907" x2="78600" y2="28519"/>
                        <a14:foregroundMark x1="78600" y1="28519" x2="49400" y2="16111"/>
                        <a14:foregroundMark x1="63000" y1="20741" x2="48500" y2="12778"/>
                        <a14:foregroundMark x1="48500" y1="12778" x2="31500" y2="13796"/>
                        <a14:foregroundMark x1="31500" y1="13796" x2="22800" y2="27685"/>
                        <a14:foregroundMark x1="22800" y1="27685" x2="43500" y2="27222"/>
                        <a14:foregroundMark x1="43500" y1="27222" x2="45200" y2="26389"/>
                        <a14:foregroundMark x1="70300" y1="42500" x2="44100" y2="63611"/>
                        <a14:foregroundMark x1="71000" y1="35833" x2="70500" y2="55556"/>
                        <a14:foregroundMark x1="70500" y1="55556" x2="72200" y2="35926"/>
                        <a14:foregroundMark x1="72200" y1="35926" x2="52600" y2="24907"/>
                        <a14:foregroundMark x1="52600" y1="24907" x2="51300" y2="50741"/>
                        <a14:foregroundMark x1="51300" y1="50741" x2="66400" y2="41944"/>
                        <a14:foregroundMark x1="66400" y1="41944" x2="71800" y2="44630"/>
                        <a14:foregroundMark x1="53200" y1="15833" x2="69000" y2="20926"/>
                        <a14:foregroundMark x1="69000" y1="20926" x2="81400" y2="32593"/>
                        <a14:foregroundMark x1="81400" y1="32593" x2="85400" y2="46944"/>
                        <a14:foregroundMark x1="85400" y1="46944" x2="80700" y2="61759"/>
                        <a14:foregroundMark x1="80700" y1="61759" x2="52000" y2="76944"/>
                        <a14:foregroundMark x1="52000" y1="76944" x2="35500" y2="73519"/>
                        <a14:foregroundMark x1="35500" y1="73519" x2="25800" y2="68241"/>
                        <a14:foregroundMark x1="26200" y1="71019" x2="40300" y2="80463"/>
                        <a14:foregroundMark x1="40300" y1="80463" x2="69900" y2="74907"/>
                        <a14:foregroundMark x1="50100" y1="14074" x2="67600" y2="16759"/>
                        <a14:foregroundMark x1="67600" y1="16759" x2="81800" y2="26111"/>
                        <a14:foregroundMark x1="81800" y1="26111" x2="82800" y2="27407"/>
                      </a14:backgroundRemoval>
                    </a14:imgEffect>
                  </a14:imgLayer>
                </a14:imgProps>
              </a:ext>
              <a:ext uri="{28A0092B-C50C-407E-A947-70E740481C1C}">
                <a14:useLocalDpi xmlns:a14="http://schemas.microsoft.com/office/drawing/2010/main" val="0"/>
              </a:ext>
            </a:extLst>
          </a:blip>
          <a:stretch>
            <a:fillRect/>
          </a:stretch>
        </p:blipFill>
        <p:spPr>
          <a:xfrm>
            <a:off x="16218065" y="165807"/>
            <a:ext cx="1590714" cy="1717971"/>
          </a:xfrm>
          <a:prstGeom prst="rect">
            <a:avLst/>
          </a:prstGeom>
        </p:spPr>
      </p:pic>
      <p:pic>
        <p:nvPicPr>
          <p:cNvPr id="1036" name="Picture 1035"/>
          <p:cNvPicPr>
            <a:picLocks noChangeAspect="1"/>
          </p:cNvPicPr>
          <p:nvPr/>
        </p:nvPicPr>
        <p:blipFill rotWithShape="1">
          <a:blip r:embed="rId3" cstate="print">
            <a:clrChange>
              <a:clrFrom>
                <a:srgbClr val="2CBAE8"/>
              </a:clrFrom>
              <a:clrTo>
                <a:srgbClr val="2CBAE8">
                  <a:alpha val="0"/>
                </a:srgbClr>
              </a:clrTo>
            </a:clrChange>
            <a:extLst>
              <a:ext uri="{28A0092B-C50C-407E-A947-70E740481C1C}">
                <a14:useLocalDpi xmlns:a14="http://schemas.microsoft.com/office/drawing/2010/main" val="0"/>
              </a:ext>
            </a:extLst>
          </a:blip>
          <a:srcRect b="13741"/>
          <a:stretch>
            <a:fillRect/>
          </a:stretch>
        </p:blipFill>
        <p:spPr>
          <a:xfrm>
            <a:off x="15956583" y="1881037"/>
            <a:ext cx="2113206" cy="1968639"/>
          </a:xfrm>
          <a:prstGeom prst="rect">
            <a:avLst/>
          </a:prstGeom>
        </p:spPr>
      </p:pic>
      <p:grpSp>
        <p:nvGrpSpPr>
          <p:cNvPr id="1033" name="Group 1032"/>
          <p:cNvGrpSpPr/>
          <p:nvPr/>
        </p:nvGrpSpPr>
        <p:grpSpPr>
          <a:xfrm>
            <a:off x="3" y="8295948"/>
            <a:ext cx="18320274" cy="2102361"/>
            <a:chOff x="0" y="5530631"/>
            <a:chExt cx="12213516" cy="1401574"/>
          </a:xfrm>
        </p:grpSpPr>
        <p:sp>
          <p:nvSpPr>
            <p:cNvPr id="19" name="Rectangle 18"/>
            <p:cNvSpPr/>
            <p:nvPr/>
          </p:nvSpPr>
          <p:spPr>
            <a:xfrm>
              <a:off x="21516" y="5654229"/>
              <a:ext cx="12192000" cy="1255845"/>
            </a:xfrm>
            <a:prstGeom prst="rect">
              <a:avLst/>
            </a:prstGeom>
            <a:solidFill>
              <a:srgbClr val="CDA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cxnSp>
          <p:nvCxnSpPr>
            <p:cNvPr id="18" name="Straight Connector 17"/>
            <p:cNvCxnSpPr/>
            <p:nvPr/>
          </p:nvCxnSpPr>
          <p:spPr>
            <a:xfrm>
              <a:off x="0" y="5602147"/>
              <a:ext cx="12192000" cy="0"/>
            </a:xfrm>
            <a:prstGeom prst="line">
              <a:avLst/>
            </a:prstGeom>
            <a:ln w="111125">
              <a:solidFill>
                <a:srgbClr val="68412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19" idx="3"/>
            </p:cNvCxnSpPr>
            <p:nvPr/>
          </p:nvCxnSpPr>
          <p:spPr>
            <a:xfrm>
              <a:off x="21516" y="6282151"/>
              <a:ext cx="12192000" cy="1"/>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flipV="1">
              <a:off x="5141164" y="5654040"/>
              <a:ext cx="217483" cy="1278165"/>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flipH="1" flipV="1">
              <a:off x="6667317" y="5654040"/>
              <a:ext cx="288884" cy="1256034"/>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H="1" flipV="1">
              <a:off x="7828741" y="5573993"/>
              <a:ext cx="528280" cy="1336081"/>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H="1" flipV="1">
              <a:off x="9097759" y="5598765"/>
              <a:ext cx="808241" cy="1311309"/>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H="1" flipV="1">
              <a:off x="10335993" y="5665429"/>
              <a:ext cx="952095" cy="1244645"/>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flipV="1">
              <a:off x="3584487" y="5624280"/>
              <a:ext cx="437596" cy="1298403"/>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flipV="1">
              <a:off x="2066101" y="5530631"/>
              <a:ext cx="788586" cy="1392052"/>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H="1" flipV="1">
              <a:off x="11593231" y="5632098"/>
              <a:ext cx="598769" cy="782754"/>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grpSp>
      <p:pic>
        <p:nvPicPr>
          <p:cNvPr id="1032" name="Picture 1031"/>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5741" b="87778" l="10000" r="90000">
                        <a14:foregroundMark x1="51200" y1="8426" x2="51200" y2="19537"/>
                        <a14:foregroundMark x1="51700" y1="5741" x2="54100" y2="13519"/>
                        <a14:foregroundMark x1="45297" y1="85003" x2="52100" y2="84444"/>
                        <a14:foregroundMark x1="52100" y1="84444" x2="52200" y2="84444"/>
                        <a14:backgroundMark x1="58200" y1="85093" x2="51200" y2="88519"/>
                        <a14:backgroundMark x1="51200" y1="88519" x2="42600" y2="89074"/>
                        <a14:backgroundMark x1="42600" y1="89074" x2="39700" y2="88426"/>
                        <a14:backgroundMark x1="37300" y1="86204" x2="54600" y2="87315"/>
                      </a14:backgroundRemoval>
                    </a14:imgEffect>
                  </a14:imgLayer>
                </a14:imgProps>
              </a:ext>
              <a:ext uri="{28A0092B-C50C-407E-A947-70E740481C1C}">
                <a14:useLocalDpi xmlns:a14="http://schemas.microsoft.com/office/drawing/2010/main" val="0"/>
              </a:ext>
            </a:extLst>
          </a:blip>
          <a:srcRect b="8396"/>
          <a:stretch>
            <a:fillRect/>
          </a:stretch>
        </p:blipFill>
        <p:spPr>
          <a:xfrm>
            <a:off x="15545212" y="4668177"/>
            <a:ext cx="4527152" cy="4478778"/>
          </a:xfrm>
          <a:prstGeom prst="rect">
            <a:avLst/>
          </a:prstGeom>
        </p:spPr>
      </p:pic>
      <p:grpSp>
        <p:nvGrpSpPr>
          <p:cNvPr id="1040" name="Group 1039"/>
          <p:cNvGrpSpPr/>
          <p:nvPr/>
        </p:nvGrpSpPr>
        <p:grpSpPr>
          <a:xfrm>
            <a:off x="309956" y="257320"/>
            <a:ext cx="925187" cy="1120667"/>
            <a:chOff x="239737" y="39970"/>
            <a:chExt cx="842766" cy="934438"/>
          </a:xfrm>
        </p:grpSpPr>
        <p:sp>
          <p:nvSpPr>
            <p:cNvPr id="1037" name="Rectangle 1036"/>
            <p:cNvSpPr/>
            <p:nvPr/>
          </p:nvSpPr>
          <p:spPr>
            <a:xfrm rot="938848">
              <a:off x="371294" y="111585"/>
              <a:ext cx="690492" cy="813715"/>
            </a:xfrm>
            <a:prstGeom prst="rect">
              <a:avLst/>
            </a:prstGeom>
            <a:solidFill>
              <a:schemeClr val="accent5">
                <a:lumMod val="20000"/>
                <a:lumOff val="80000"/>
              </a:schemeClr>
            </a:solid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pic>
          <p:nvPicPr>
            <p:cNvPr id="1039" name="Picture 10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72741">
              <a:off x="239737" y="39970"/>
              <a:ext cx="842766" cy="934438"/>
            </a:xfrm>
            <a:prstGeom prst="rect">
              <a:avLst/>
            </a:prstGeom>
          </p:spPr>
        </p:pic>
      </p:grpSp>
      <p:grpSp>
        <p:nvGrpSpPr>
          <p:cNvPr id="1043" name="Group 1042"/>
          <p:cNvGrpSpPr/>
          <p:nvPr/>
        </p:nvGrpSpPr>
        <p:grpSpPr>
          <a:xfrm>
            <a:off x="346658" y="1685772"/>
            <a:ext cx="1482839" cy="1215531"/>
            <a:chOff x="817228" y="470330"/>
            <a:chExt cx="988558" cy="810354"/>
          </a:xfrm>
        </p:grpSpPr>
        <p:sp>
          <p:nvSpPr>
            <p:cNvPr id="154" name="Rectangle 153"/>
            <p:cNvSpPr/>
            <p:nvPr/>
          </p:nvSpPr>
          <p:spPr>
            <a:xfrm rot="20633638">
              <a:off x="817228" y="470330"/>
              <a:ext cx="988558" cy="810354"/>
            </a:xfrm>
            <a:prstGeom prst="rect">
              <a:avLst/>
            </a:prstGeom>
            <a:solidFill>
              <a:schemeClr val="accent6">
                <a:lumMod val="20000"/>
                <a:lumOff val="80000"/>
              </a:schemeClr>
            </a:solid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pic>
          <p:nvPicPr>
            <p:cNvPr id="1042" name="Picture 1041"/>
            <p:cNvPicPr>
              <a:picLocks noChangeAspect="1"/>
            </p:cNvPicPr>
            <p:nvPr/>
          </p:nvPicPr>
          <p:blipFill rotWithShape="1">
            <a:blip r:embed="rId7" cstate="print">
              <a:alphaModFix amt="50000"/>
              <a:extLst>
                <a:ext uri="{28A0092B-C50C-407E-A947-70E740481C1C}">
                  <a14:useLocalDpi xmlns:a14="http://schemas.microsoft.com/office/drawing/2010/main" val="0"/>
                </a:ext>
              </a:extLst>
            </a:blip>
            <a:srcRect r="3794" b="12279"/>
            <a:stretch>
              <a:fillRect/>
            </a:stretch>
          </p:blipFill>
          <p:spPr>
            <a:xfrm rot="20636162">
              <a:off x="867631" y="523989"/>
              <a:ext cx="867343" cy="668362"/>
            </a:xfrm>
            <a:prstGeom prst="rect">
              <a:avLst/>
            </a:prstGeom>
          </p:spPr>
        </p:pic>
      </p:grpSp>
      <p:sp>
        <p:nvSpPr>
          <p:cNvPr id="27" name="WordArt 2"/>
          <p:cNvSpPr>
            <a:spLocks noChangeArrowheads="1" noChangeShapeType="1" noTextEdit="1"/>
          </p:cNvSpPr>
          <p:nvPr/>
        </p:nvSpPr>
        <p:spPr bwMode="auto">
          <a:xfrm>
            <a:off x="6976771" y="3074111"/>
            <a:ext cx="6481763" cy="2324100"/>
          </a:xfrm>
          <a:prstGeom prst="rect">
            <a:avLst/>
          </a:prstGeom>
        </p:spPr>
        <p:txBody>
          <a:bodyPr wrap="none" lIns="137079" tIns="68543" rIns="137079" bIns="68543" fromWordArt="1">
            <a:prstTxWarp prst="textPlain">
              <a:avLst>
                <a:gd name="adj" fmla="val 50000"/>
              </a:avLst>
            </a:prstTxWarp>
          </a:bodyPr>
          <a:lstStyle/>
          <a:p>
            <a:pPr algn="ctr"/>
            <a:endParaRPr lang="en-US" sz="5400" kern="10" dirty="0">
              <a:ln w="9525">
                <a:solidFill>
                  <a:srgbClr val="FF0000"/>
                </a:solidFill>
                <a:round/>
              </a:ln>
              <a:solidFill>
                <a:srgbClr val="0000FF"/>
              </a:solidFill>
              <a:effectLst>
                <a:outerShdw dist="35921" dir="2700000" algn="ctr" rotWithShape="0">
                  <a:srgbClr val="808080">
                    <a:alpha val="79999"/>
                  </a:srgbClr>
                </a:outerShdw>
              </a:effectLst>
              <a:latin typeface="Times New Roman" panose="02020603050405020304"/>
              <a:cs typeface="Times New Roman" panose="02020603050405020304"/>
            </a:endParaRPr>
          </a:p>
        </p:txBody>
      </p:sp>
      <p:pic>
        <p:nvPicPr>
          <p:cNvPr id="36" name="Picture 3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88351" y="544514"/>
            <a:ext cx="13726110" cy="8070341"/>
          </a:xfrm>
          <a:prstGeom prst="rect">
            <a:avLst/>
          </a:prstGeom>
        </p:spPr>
      </p:pic>
      <p:pic>
        <p:nvPicPr>
          <p:cNvPr id="4" name="Karaoke - Lớp Chúng Ta Đoàn Kết - Âm Nhạc Lớp 3 -- Lớp Nhạc doremi">
            <a:hlinkClick r:id="" action="ppaction://media"/>
          </p:cNvPr>
          <p:cNvPicPr>
            <a:picLocks noChangeAspect="1"/>
          </p:cNvPicPr>
          <p:nvPr>
            <a:videoFile r:link="rId9"/>
            <p:extLst>
              <p:ext uri="{DAA4B4D4-6D71-4841-9C94-3DE7FCFB9230}">
                <p14:media xmlns:p14="http://schemas.microsoft.com/office/powerpoint/2010/main" r:embed="rId10">
                  <p14:trim st="16147.000000" end="37109.000000"/>
                </p14:media>
              </p:ext>
            </p:extLst>
          </p:nvPr>
        </p:nvPicPr>
        <p:blipFill>
          <a:blip r:embed="rId11"/>
          <a:stretch>
            <a:fillRect/>
          </a:stretch>
        </p:blipFill>
        <p:spPr>
          <a:xfrm>
            <a:off x="1938388" y="1024808"/>
            <a:ext cx="13101233" cy="6327860"/>
          </a:xfrm>
          <a:prstGeom prst="rect">
            <a:avLst/>
          </a:prstGeom>
        </p:spPr>
      </p:pic>
    </p:spTree>
    <p:custDataLst>
      <p:tags r:id="rId12"/>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8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8288000" cy="10317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1885950" y="3366452"/>
            <a:ext cx="16103470" cy="2290104"/>
          </a:xfrm>
          <a:prstGeom prst="rect">
            <a:avLst/>
          </a:prstGeom>
          <a:noFill/>
        </p:spPr>
        <p:txBody>
          <a:bodyPr wrap="square" lIns="137079" tIns="68543" rIns="137079" bIns="68543">
            <a:spAutoFit/>
          </a:bodyPr>
          <a:lstStyle/>
          <a:p>
            <a:pPr lvl="0" algn="ctr">
              <a:lnSpc>
                <a:spcPct val="122000"/>
              </a:lnSpc>
            </a:pPr>
            <a:r>
              <a:rPr lang="vi-VN" sz="6000" b="1" dirty="0">
                <a:solidFill>
                  <a:srgbClr val="FF0000"/>
                </a:solidFill>
                <a:latin typeface="+mj-lt"/>
                <a:cs typeface="Times New Roman" panose="02020603050405020304" pitchFamily="18" charset="0"/>
                <a:sym typeface="Paytone One"/>
              </a:rPr>
              <a:t>CHỦ ĐỀ 4. ĐẠO ĐỨC, PHÁP LUẬT VÀ VĂN HÓA TRONG MÔI TRƯỜNG SỐ</a:t>
            </a:r>
            <a:endParaRPr lang="vi-VN" sz="6000" b="1" dirty="0">
              <a:solidFill>
                <a:srgbClr val="FF0000"/>
              </a:solidFill>
              <a:latin typeface="+mj-lt"/>
              <a:cs typeface="Times New Roman" panose="02020603050405020304" pitchFamily="18" charset="0"/>
            </a:endParaRPr>
          </a:p>
        </p:txBody>
      </p:sp>
      <p:sp>
        <p:nvSpPr>
          <p:cNvPr id="8" name="TextBox 9"/>
          <p:cNvSpPr txBox="1">
            <a:spLocks noChangeArrowheads="1"/>
          </p:cNvSpPr>
          <p:nvPr/>
        </p:nvSpPr>
        <p:spPr bwMode="auto">
          <a:xfrm>
            <a:off x="1085849" y="5611115"/>
            <a:ext cx="16604991" cy="2335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7079" tIns="68543" rIns="137079" bIns="68543">
            <a:spAutoFit/>
          </a:bodyPr>
          <a:lstStyle/>
          <a:p>
            <a:pPr algn="ctr">
              <a:lnSpc>
                <a:spcPct val="119000"/>
              </a:lnSpc>
            </a:pPr>
            <a:r>
              <a:rPr lang="vi-VN" sz="6000" b="1" dirty="0" smtClean="0">
                <a:solidFill>
                  <a:srgbClr val="0000CC"/>
                </a:solidFill>
                <a:latin typeface="+mj-lt"/>
                <a:cs typeface="Times New Roman" panose="02020603050405020304" pitchFamily="18" charset="0"/>
                <a:sym typeface="Paytone One"/>
              </a:rPr>
              <a:t>BÀI 5: BẢN QUYỀN NỘI DUNG THÔNG TIN</a:t>
            </a:r>
            <a:endParaRPr lang="vi-VN" sz="6000" b="1" dirty="0" smtClean="0">
              <a:solidFill>
                <a:srgbClr val="0000CC"/>
              </a:solidFill>
              <a:latin typeface="+mj-lt"/>
              <a:cs typeface="Times New Roman" panose="02020603050405020304" pitchFamily="18" charset="0"/>
            </a:endParaRPr>
          </a:p>
          <a:p>
            <a:pPr lvl="0" algn="ctr">
              <a:lnSpc>
                <a:spcPct val="119000"/>
              </a:lnSpc>
            </a:pPr>
            <a:r>
              <a:rPr lang="en-US" sz="6000" b="1" dirty="0" smtClean="0">
                <a:solidFill>
                  <a:srgbClr val="0000CC"/>
                </a:solidFill>
                <a:latin typeface="Times New Roman" panose="02020603050405020304" pitchFamily="18" charset="0"/>
                <a:cs typeface="Times New Roman" panose="02020603050405020304" pitchFamily="18" charset="0"/>
              </a:rPr>
              <a:t> (TIẾT 1)</a:t>
            </a:r>
            <a:endParaRPr lang="vi-VN" sz="6000" b="1" dirty="0">
              <a:solidFill>
                <a:srgbClr val="0000CC"/>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Picture 79"/>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417883" y="-57149"/>
            <a:ext cx="18288000" cy="10317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p:cNvGrpSpPr/>
          <p:nvPr/>
        </p:nvGrpSpPr>
        <p:grpSpPr bwMode="auto">
          <a:xfrm>
            <a:off x="-5493546" y="-26194"/>
            <a:ext cx="10891841" cy="10287002"/>
            <a:chOff x="-2222500" y="1600200"/>
            <a:chExt cx="4770438" cy="4824413"/>
          </a:xfrm>
        </p:grpSpPr>
        <p:sp>
          <p:nvSpPr>
            <p:cNvPr id="15" name="AutoShape 41"/>
            <p:cNvSpPr>
              <a:spLocks noChangeArrowheads="1"/>
            </p:cNvSpPr>
            <p:nvPr/>
          </p:nvSpPr>
          <p:spPr bwMode="ltGray">
            <a:xfrm rot="5400000">
              <a:off x="-2249488" y="1627188"/>
              <a:ext cx="4824413"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2"/>
                    <a:pt x="10800" y="322"/>
                  </a:cubicBezTo>
                  <a:cubicBezTo>
                    <a:pt x="16524" y="322"/>
                    <a:pt x="21189" y="4916"/>
                    <a:pt x="21276" y="10641"/>
                  </a:cubicBezTo>
                  <a:lnTo>
                    <a:pt x="21598" y="10636"/>
                  </a:lnTo>
                  <a:cubicBezTo>
                    <a:pt x="21509" y="4736"/>
                    <a:pt x="16700" y="0"/>
                    <a:pt x="10799" y="0"/>
                  </a:cubicBezTo>
                  <a:cubicBezTo>
                    <a:pt x="4899" y="0"/>
                    <a:pt x="90" y="4736"/>
                    <a:pt x="1" y="10636"/>
                  </a:cubicBezTo>
                  <a:close/>
                </a:path>
              </a:pathLst>
            </a:custGeom>
            <a:solidFill>
              <a:schemeClr val="bg1">
                <a:lumMod val="65000"/>
              </a:schemeClr>
            </a:solidFill>
            <a:ln>
              <a:noFill/>
            </a:ln>
            <a:effectLst/>
          </p:spPr>
          <p:txBody>
            <a:bodyPr wrap="none" anchor="ctr"/>
            <a:lstStyle/>
            <a:p>
              <a:pPr eaLnBrk="1" hangingPunct="1">
                <a:defRPr/>
              </a:pPr>
              <a:endParaRPr lang="en-US" dirty="0">
                <a:latin typeface="Times New Roman" panose="02020603050405020304" pitchFamily="18" charset="0"/>
                <a:cs typeface="Times New Roman" panose="02020603050405020304" pitchFamily="18" charset="0"/>
              </a:endParaRPr>
            </a:p>
          </p:txBody>
        </p:sp>
        <p:sp>
          <p:nvSpPr>
            <p:cNvPr id="16" name="AutoShape 42"/>
            <p:cNvSpPr>
              <a:spLocks noChangeArrowheads="1"/>
            </p:cNvSpPr>
            <p:nvPr/>
          </p:nvSpPr>
          <p:spPr bwMode="ltGray">
            <a:xfrm rot="5400000" flipH="1">
              <a:off x="-1844208" y="2062571"/>
              <a:ext cx="4032628" cy="3929823"/>
            </a:xfrm>
            <a:custGeom>
              <a:avLst/>
              <a:gdLst>
                <a:gd name="G0" fmla="+- 5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6"/>
                <a:gd name="G18" fmla="*/ 56 1 2"/>
                <a:gd name="G19" fmla="+- G18 5400 0"/>
                <a:gd name="G20" fmla="cos G19 11796480"/>
                <a:gd name="G21" fmla="sin G19 11796480"/>
                <a:gd name="G22" fmla="+- G20 10800 0"/>
                <a:gd name="G23" fmla="+- G21 10800 0"/>
                <a:gd name="G24" fmla="+- 10800 0 G20"/>
                <a:gd name="G25" fmla="+- 56 10800 0"/>
                <a:gd name="G26" fmla="?: G9 G17 G25"/>
                <a:gd name="G27" fmla="?: G9 0 21600"/>
                <a:gd name="G28" fmla="cos 10800 11796480"/>
                <a:gd name="G29" fmla="sin 10800 11796480"/>
                <a:gd name="G30" fmla="sin 5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72 w 21600"/>
                <a:gd name="T15" fmla="*/ 10800 h 21600"/>
                <a:gd name="T16" fmla="*/ 10800 w 21600"/>
                <a:gd name="T17" fmla="*/ 10744 h 21600"/>
                <a:gd name="T18" fmla="*/ 1622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44" y="10800"/>
                  </a:moveTo>
                  <a:cubicBezTo>
                    <a:pt x="10744" y="10769"/>
                    <a:pt x="10769" y="10744"/>
                    <a:pt x="10800" y="10744"/>
                  </a:cubicBezTo>
                  <a:cubicBezTo>
                    <a:pt x="10830" y="10744"/>
                    <a:pt x="10856" y="10769"/>
                    <a:pt x="10856" y="10800"/>
                  </a:cubicBezTo>
                  <a:lnTo>
                    <a:pt x="21600" y="10800"/>
                  </a:lnTo>
                  <a:cubicBezTo>
                    <a:pt x="21600" y="4835"/>
                    <a:pt x="16764" y="0"/>
                    <a:pt x="10800" y="0"/>
                  </a:cubicBezTo>
                  <a:cubicBezTo>
                    <a:pt x="4835" y="0"/>
                    <a:pt x="0" y="4835"/>
                    <a:pt x="0" y="10799"/>
                  </a:cubicBezTo>
                  <a:close/>
                </a:path>
              </a:pathLst>
            </a:custGeom>
            <a:solidFill>
              <a:schemeClr val="bg1">
                <a:lumMod val="95000"/>
              </a:schemeClr>
            </a:solidFill>
            <a:ln>
              <a:noFill/>
            </a:ln>
            <a:effectLst>
              <a:outerShdw blurRad="50800" dist="38100" algn="l" rotWithShape="0">
                <a:prstClr val="black">
                  <a:alpha val="40000"/>
                </a:prstClr>
              </a:outerShdw>
            </a:effectLst>
          </p:spPr>
          <p:txBody>
            <a:bodyPr wrap="none" anchor="ctr"/>
            <a:lstStyle/>
            <a:p>
              <a:pPr eaLnBrk="1" hangingPunct="1">
                <a:defRPr/>
              </a:pPr>
              <a:endParaRPr lang="en-US" dirty="0">
                <a:latin typeface="Times New Roman" panose="02020603050405020304" pitchFamily="18" charset="0"/>
                <a:cs typeface="Times New Roman" panose="02020603050405020304" pitchFamily="18" charset="0"/>
              </a:endParaRPr>
            </a:p>
          </p:txBody>
        </p:sp>
        <p:sp>
          <p:nvSpPr>
            <p:cNvPr id="17" name="AutoShape 42"/>
            <p:cNvSpPr>
              <a:spLocks noChangeArrowheads="1"/>
            </p:cNvSpPr>
            <p:nvPr/>
          </p:nvSpPr>
          <p:spPr bwMode="ltGray">
            <a:xfrm rot="5400000" flipH="1">
              <a:off x="-1602907" y="2255488"/>
              <a:ext cx="3506669" cy="3501256"/>
            </a:xfrm>
            <a:custGeom>
              <a:avLst/>
              <a:gdLst>
                <a:gd name="G0" fmla="+- 5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6"/>
                <a:gd name="G18" fmla="*/ 56 1 2"/>
                <a:gd name="G19" fmla="+- G18 5400 0"/>
                <a:gd name="G20" fmla="cos G19 11796480"/>
                <a:gd name="G21" fmla="sin G19 11796480"/>
                <a:gd name="G22" fmla="+- G20 10800 0"/>
                <a:gd name="G23" fmla="+- G21 10800 0"/>
                <a:gd name="G24" fmla="+- 10800 0 G20"/>
                <a:gd name="G25" fmla="+- 56 10800 0"/>
                <a:gd name="G26" fmla="?: G9 G17 G25"/>
                <a:gd name="G27" fmla="?: G9 0 21600"/>
                <a:gd name="G28" fmla="cos 10800 11796480"/>
                <a:gd name="G29" fmla="sin 10800 11796480"/>
                <a:gd name="G30" fmla="sin 5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72 w 21600"/>
                <a:gd name="T15" fmla="*/ 10800 h 21600"/>
                <a:gd name="T16" fmla="*/ 10800 w 21600"/>
                <a:gd name="T17" fmla="*/ 10744 h 21600"/>
                <a:gd name="T18" fmla="*/ 1622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44" y="10800"/>
                  </a:moveTo>
                  <a:cubicBezTo>
                    <a:pt x="10744" y="10769"/>
                    <a:pt x="10769" y="10744"/>
                    <a:pt x="10800" y="10744"/>
                  </a:cubicBezTo>
                  <a:cubicBezTo>
                    <a:pt x="10830" y="10744"/>
                    <a:pt x="10856" y="10769"/>
                    <a:pt x="10856" y="10800"/>
                  </a:cubicBezTo>
                  <a:lnTo>
                    <a:pt x="21600" y="10800"/>
                  </a:lnTo>
                  <a:cubicBezTo>
                    <a:pt x="21600" y="4835"/>
                    <a:pt x="16764" y="0"/>
                    <a:pt x="10800" y="0"/>
                  </a:cubicBezTo>
                  <a:cubicBezTo>
                    <a:pt x="4835" y="0"/>
                    <a:pt x="0" y="4835"/>
                    <a:pt x="0" y="10799"/>
                  </a:cubicBezTo>
                  <a:close/>
                </a:path>
              </a:pathLst>
            </a:custGeom>
            <a:solidFill>
              <a:schemeClr val="bg1">
                <a:lumMod val="85000"/>
              </a:schemeClr>
            </a:solidFill>
            <a:ln>
              <a:noFill/>
            </a:ln>
            <a:effectLst>
              <a:innerShdw blurRad="63500" dist="50800" dir="16200000">
                <a:prstClr val="black">
                  <a:alpha val="50000"/>
                </a:prstClr>
              </a:innerShdw>
            </a:effectLst>
          </p:spPr>
          <p:style>
            <a:lnRef idx="2">
              <a:schemeClr val="accent6"/>
            </a:lnRef>
            <a:fillRef idx="1">
              <a:schemeClr val="lt1"/>
            </a:fillRef>
            <a:effectRef idx="0">
              <a:schemeClr val="accent6"/>
            </a:effectRef>
            <a:fontRef idx="minor">
              <a:schemeClr val="dk1"/>
            </a:fontRef>
          </p:style>
          <p:txBody>
            <a:bodyPr wrap="none" anchor="ctr"/>
            <a:lstStyle/>
            <a:p>
              <a:pPr eaLnBrk="1" hangingPunct="1">
                <a:defRPr/>
              </a:pPr>
              <a:endParaRPr lang="en-US" dirty="0">
                <a:latin typeface="Times New Roman" panose="02020603050405020304" pitchFamily="18" charset="0"/>
              </a:endParaRPr>
            </a:p>
          </p:txBody>
        </p:sp>
      </p:grpSp>
      <p:sp>
        <p:nvSpPr>
          <p:cNvPr id="18" name="TextBox 17"/>
          <p:cNvSpPr txBox="1">
            <a:spLocks noChangeArrowheads="1"/>
          </p:cNvSpPr>
          <p:nvPr/>
        </p:nvSpPr>
        <p:spPr bwMode="auto">
          <a:xfrm>
            <a:off x="-731043" y="4980551"/>
            <a:ext cx="5874545"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079" tIns="68543" rIns="137079" bIns="68543"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vi-VN" altLang="en-US" sz="6600" b="1" dirty="0">
                <a:solidFill>
                  <a:srgbClr val="FF0066"/>
                </a:solidFill>
                <a:latin typeface="Times New Roman" panose="02020603050405020304" pitchFamily="18" charset="0"/>
                <a:ea typeface="Verdana" panose="020B0604030504040204" pitchFamily="34" charset="0"/>
                <a:cs typeface="Times New Roman" panose="02020603050405020304" pitchFamily="18" charset="0"/>
              </a:rPr>
              <a:t>MỤC TIÊU</a:t>
            </a:r>
            <a:endParaRPr lang="en-US" altLang="en-US" sz="6600" b="1" dirty="0">
              <a:solidFill>
                <a:srgbClr val="FF0066"/>
              </a:solidFill>
              <a:latin typeface="Times New Roman" panose="02020603050405020304" pitchFamily="18" charset="0"/>
              <a:ea typeface="Verdana" panose="020B0604030504040204" pitchFamily="34" charset="0"/>
              <a:cs typeface="Times New Roman" panose="02020603050405020304" pitchFamily="18" charset="0"/>
            </a:endParaRPr>
          </a:p>
        </p:txBody>
      </p:sp>
      <p:grpSp>
        <p:nvGrpSpPr>
          <p:cNvPr id="62" name="Group 61"/>
          <p:cNvGrpSpPr/>
          <p:nvPr/>
        </p:nvGrpSpPr>
        <p:grpSpPr>
          <a:xfrm>
            <a:off x="4343402" y="3657616"/>
            <a:ext cx="13830300" cy="2046350"/>
            <a:chOff x="2904687" y="2243621"/>
            <a:chExt cx="8580963" cy="908655"/>
          </a:xfrm>
        </p:grpSpPr>
        <p:sp>
          <p:nvSpPr>
            <p:cNvPr id="19" name="Oval 18"/>
            <p:cNvSpPr/>
            <p:nvPr/>
          </p:nvSpPr>
          <p:spPr>
            <a:xfrm>
              <a:off x="2904687" y="2374232"/>
              <a:ext cx="687734" cy="610448"/>
            </a:xfrm>
            <a:prstGeom prst="ellipse">
              <a:avLst/>
            </a:prstGeom>
            <a:solidFill>
              <a:schemeClr val="bg1"/>
            </a:solid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Times New Roman" panose="02020603050405020304" pitchFamily="18" charset="0"/>
              </a:endParaRPr>
            </a:p>
          </p:txBody>
        </p:sp>
        <p:sp>
          <p:nvSpPr>
            <p:cNvPr id="48" name="Chevron 47"/>
            <p:cNvSpPr/>
            <p:nvPr/>
          </p:nvSpPr>
          <p:spPr>
            <a:xfrm>
              <a:off x="3542942" y="2392199"/>
              <a:ext cx="299719" cy="6104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anose="02020603050405020304" pitchFamily="18" charset="0"/>
              </a:endParaRPr>
            </a:p>
          </p:txBody>
        </p:sp>
        <p:sp>
          <p:nvSpPr>
            <p:cNvPr id="49" name="AutoShape 47"/>
            <p:cNvSpPr>
              <a:spLocks noChangeArrowheads="1"/>
            </p:cNvSpPr>
            <p:nvPr/>
          </p:nvSpPr>
          <p:spPr bwMode="gray">
            <a:xfrm>
              <a:off x="3810056" y="2243621"/>
              <a:ext cx="7675594" cy="908655"/>
            </a:xfrm>
            <a:prstGeom prst="roundRect">
              <a:avLst>
                <a:gd name="adj" fmla="val 50000"/>
              </a:avLst>
            </a:prstGeom>
            <a:ln>
              <a:solidFill>
                <a:srgbClr val="00B050"/>
              </a:solidFill>
            </a:ln>
          </p:spPr>
          <p:style>
            <a:lnRef idx="2">
              <a:schemeClr val="accent6"/>
            </a:lnRef>
            <a:fillRef idx="1">
              <a:schemeClr val="lt1"/>
            </a:fillRef>
            <a:effectRef idx="0">
              <a:schemeClr val="accent6"/>
            </a:effectRef>
            <a:fontRef idx="minor">
              <a:schemeClr val="dk1"/>
            </a:fontRef>
          </p:style>
          <p:txBody>
            <a:bodyPr wrap="none" anchor="ctr"/>
            <a:lstStyle/>
            <a:p>
              <a:pPr eaLnBrk="1" hangingPunct="1">
                <a:defRPr/>
              </a:pPr>
              <a:endParaRPr lang="en-US" sz="6600" b="1" dirty="0">
                <a:latin typeface="Times New Roman" panose="02020603050405020304" pitchFamily="18" charset="0"/>
                <a:cs typeface="Times New Roman" panose="02020603050405020304" pitchFamily="18" charset="0"/>
              </a:endParaRPr>
            </a:p>
          </p:txBody>
        </p:sp>
      </p:grpSp>
      <p:grpSp>
        <p:nvGrpSpPr>
          <p:cNvPr id="63" name="Group 62"/>
          <p:cNvGrpSpPr/>
          <p:nvPr/>
        </p:nvGrpSpPr>
        <p:grpSpPr>
          <a:xfrm>
            <a:off x="3891532" y="6172206"/>
            <a:ext cx="13499621" cy="2046350"/>
            <a:chOff x="3021825" y="2309513"/>
            <a:chExt cx="7755655" cy="716493"/>
          </a:xfrm>
        </p:grpSpPr>
        <p:sp>
          <p:nvSpPr>
            <p:cNvPr id="64" name="Oval 63"/>
            <p:cNvSpPr/>
            <p:nvPr/>
          </p:nvSpPr>
          <p:spPr>
            <a:xfrm>
              <a:off x="3021825" y="2346715"/>
              <a:ext cx="687734" cy="520504"/>
            </a:xfrm>
            <a:prstGeom prst="ellipse">
              <a:avLst/>
            </a:prstGeom>
            <a:solidFill>
              <a:schemeClr val="bg1"/>
            </a:solid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Times New Roman" panose="02020603050405020304" pitchFamily="18" charset="0"/>
              </a:endParaRPr>
            </a:p>
          </p:txBody>
        </p:sp>
        <p:sp>
          <p:nvSpPr>
            <p:cNvPr id="65" name="Chevron 64"/>
            <p:cNvSpPr/>
            <p:nvPr/>
          </p:nvSpPr>
          <p:spPr>
            <a:xfrm>
              <a:off x="3709558" y="2392199"/>
              <a:ext cx="294590" cy="45789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anose="02020603050405020304" pitchFamily="18" charset="0"/>
              </a:endParaRPr>
            </a:p>
          </p:txBody>
        </p:sp>
        <p:sp>
          <p:nvSpPr>
            <p:cNvPr id="66" name="AutoShape 47"/>
            <p:cNvSpPr>
              <a:spLocks noChangeArrowheads="1"/>
            </p:cNvSpPr>
            <p:nvPr/>
          </p:nvSpPr>
          <p:spPr bwMode="gray">
            <a:xfrm>
              <a:off x="3983208" y="2309513"/>
              <a:ext cx="6794272" cy="716493"/>
            </a:xfrm>
            <a:prstGeom prst="roundRect">
              <a:avLst>
                <a:gd name="adj" fmla="val 50000"/>
              </a:avLst>
            </a:prstGeom>
            <a:ln>
              <a:solidFill>
                <a:srgbClr val="00B050"/>
              </a:solidFill>
            </a:ln>
          </p:spPr>
          <p:style>
            <a:lnRef idx="2">
              <a:schemeClr val="accent6"/>
            </a:lnRef>
            <a:fillRef idx="1">
              <a:schemeClr val="lt1"/>
            </a:fillRef>
            <a:effectRef idx="0">
              <a:schemeClr val="accent6"/>
            </a:effectRef>
            <a:fontRef idx="minor">
              <a:schemeClr val="dk1"/>
            </a:fontRef>
          </p:style>
          <p:txBody>
            <a:bodyPr wrap="none" anchor="ctr"/>
            <a:lstStyle/>
            <a:p>
              <a:pPr eaLnBrk="1" hangingPunct="1">
                <a:defRPr/>
              </a:pPr>
              <a:endParaRPr lang="en-US" sz="4200" b="1" dirty="0">
                <a:solidFill>
                  <a:schemeClr val="tx1"/>
                </a:solidFill>
                <a:latin typeface="Times New Roman" panose="02020603050405020304" pitchFamily="18" charset="0"/>
                <a:cs typeface="Times New Roman" panose="02020603050405020304" pitchFamily="18" charset="0"/>
              </a:endParaRPr>
            </a:p>
          </p:txBody>
        </p:sp>
      </p:grpSp>
      <p:sp>
        <p:nvSpPr>
          <p:cNvPr id="2" name="TextBox 9"/>
          <p:cNvSpPr txBox="1">
            <a:spLocks noChangeArrowheads="1"/>
          </p:cNvSpPr>
          <p:nvPr/>
        </p:nvSpPr>
        <p:spPr bwMode="auto">
          <a:xfrm>
            <a:off x="5088891" y="970424"/>
            <a:ext cx="13799125" cy="1749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7079" tIns="68543" rIns="137079" bIns="68543">
            <a:spAutoFit/>
          </a:bodyPr>
          <a:lstStyle/>
          <a:p>
            <a:pPr algn="ctr">
              <a:lnSpc>
                <a:spcPct val="119000"/>
              </a:lnSpc>
            </a:pPr>
            <a:r>
              <a:rPr lang="vi-VN" sz="4400" b="1" dirty="0">
                <a:solidFill>
                  <a:srgbClr val="0000CC"/>
                </a:solidFill>
                <a:latin typeface="+mj-lt"/>
                <a:cs typeface="Times New Roman" panose="02020603050405020304" pitchFamily="18" charset="0"/>
                <a:sym typeface="Paytone One"/>
              </a:rPr>
              <a:t>BÀI 5: BẢN QUYỀN NỘI DUNG THÔNG TIN</a:t>
            </a:r>
            <a:endParaRPr lang="vi-VN" sz="4400" b="1" dirty="0">
              <a:solidFill>
                <a:srgbClr val="0000CC"/>
              </a:solidFill>
              <a:latin typeface="+mj-lt"/>
              <a:cs typeface="Times New Roman" panose="02020603050405020304" pitchFamily="18" charset="0"/>
            </a:endParaRPr>
          </a:p>
          <a:p>
            <a:pPr lvl="0" algn="ctr">
              <a:lnSpc>
                <a:spcPct val="119000"/>
              </a:lnSpc>
            </a:pPr>
            <a:r>
              <a:rPr lang="en-US" sz="4400" b="1" dirty="0">
                <a:solidFill>
                  <a:srgbClr val="0000CC"/>
                </a:solidFill>
                <a:latin typeface="Times New Roman" panose="02020603050405020304" pitchFamily="18" charset="0"/>
                <a:cs typeface="Times New Roman" panose="02020603050405020304" pitchFamily="18" charset="0"/>
              </a:rPr>
              <a:t> (TIẾT 1)</a:t>
            </a:r>
            <a:endParaRPr lang="vi-VN" sz="4400" b="1" dirty="0">
              <a:solidFill>
                <a:srgbClr val="0000CC"/>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6379374" y="4000516"/>
            <a:ext cx="11337128" cy="1431161"/>
          </a:xfrm>
          <a:prstGeom prst="rect">
            <a:avLst/>
          </a:prstGeom>
          <a:noFill/>
        </p:spPr>
        <p:txBody>
          <a:bodyPr wrap="square" lIns="137079" tIns="68543" rIns="137079" bIns="68543" rtlCol="0">
            <a:spAutoFit/>
          </a:bodyPr>
          <a:lstStyle/>
          <a:p>
            <a:pPr algn="just"/>
            <a:r>
              <a:rPr lang="vi-VN" sz="4200" dirty="0">
                <a:latin typeface="+mj-lt"/>
                <a:cs typeface="Times New Roman" panose="02020603050405020304" pitchFamily="18" charset="0"/>
              </a:rPr>
              <a:t>Định dạng được kiểu chữ, màu chữ, cỡ chữ cho văn bản trên trang chiếu.</a:t>
            </a:r>
            <a:endParaRPr lang="en-US" sz="42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6450173" y="6479809"/>
            <a:ext cx="10448520" cy="1431161"/>
          </a:xfrm>
          <a:prstGeom prst="rect">
            <a:avLst/>
          </a:prstGeom>
          <a:noFill/>
        </p:spPr>
        <p:txBody>
          <a:bodyPr wrap="square" lIns="137079" tIns="68543" rIns="137079" bIns="68543" rtlCol="0">
            <a:spAutoFit/>
          </a:bodyPr>
          <a:lstStyle/>
          <a:p>
            <a:pPr algn="just"/>
            <a:r>
              <a:rPr lang="vi-VN" sz="4200" dirty="0">
                <a:latin typeface="+mj-lt"/>
                <a:cs typeface="Times New Roman" panose="02020603050405020304" pitchFamily="18" charset="0"/>
              </a:rPr>
              <a:t>Tạo được tệp trình chiếu có sử dụng công cụ gạch đầu dòng.</a:t>
            </a:r>
            <a:endParaRPr lang="en-US" sz="42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heel(1)">
                                      <p:cBhvr>
                                        <p:cTn id="14" dur="2000"/>
                                        <p:tgtEl>
                                          <p:spTgt spid="14"/>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heel(1)">
                                      <p:cBhvr>
                                        <p:cTn id="17" dur="2000"/>
                                        <p:tgtEl>
                                          <p:spTgt spid="18"/>
                                        </p:tgtEl>
                                      </p:cBhvr>
                                    </p:animEffect>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62"/>
                                        </p:tgtEl>
                                        <p:attrNameLst>
                                          <p:attrName>style.visibility</p:attrName>
                                        </p:attrNameLst>
                                      </p:cBhvr>
                                      <p:to>
                                        <p:strVal val="visible"/>
                                      </p:to>
                                    </p:set>
                                    <p:animEffect transition="in" filter="fade">
                                      <p:cBhvr>
                                        <p:cTn id="21" dur="1000"/>
                                        <p:tgtEl>
                                          <p:spTgt spid="62"/>
                                        </p:tgtEl>
                                      </p:cBhvr>
                                    </p:animEffect>
                                    <p:anim calcmode="lin" valueType="num">
                                      <p:cBhvr>
                                        <p:cTn id="22" dur="1000" fill="hold"/>
                                        <p:tgtEl>
                                          <p:spTgt spid="62"/>
                                        </p:tgtEl>
                                        <p:attrNameLst>
                                          <p:attrName>ppt_x</p:attrName>
                                        </p:attrNameLst>
                                      </p:cBhvr>
                                      <p:tavLst>
                                        <p:tav tm="0">
                                          <p:val>
                                            <p:strVal val="#ppt_x"/>
                                          </p:val>
                                        </p:tav>
                                        <p:tav tm="100000">
                                          <p:val>
                                            <p:strVal val="#ppt_x"/>
                                          </p:val>
                                        </p:tav>
                                      </p:tavLst>
                                    </p:anim>
                                    <p:anim calcmode="lin" valueType="num">
                                      <p:cBhvr>
                                        <p:cTn id="23" dur="1000" fill="hold"/>
                                        <p:tgtEl>
                                          <p:spTgt spid="62"/>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42" presetClass="entr" presetSubtype="0"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63"/>
                                        </p:tgtEl>
                                        <p:attrNameLst>
                                          <p:attrName>style.visibility</p:attrName>
                                        </p:attrNameLst>
                                      </p:cBhvr>
                                      <p:to>
                                        <p:strVal val="visible"/>
                                      </p:to>
                                    </p:set>
                                    <p:animEffect transition="in" filter="fade">
                                      <p:cBhvr>
                                        <p:cTn id="34" dur="1000"/>
                                        <p:tgtEl>
                                          <p:spTgt spid="63"/>
                                        </p:tgtEl>
                                      </p:cBhvr>
                                    </p:animEffect>
                                    <p:anim calcmode="lin" valueType="num">
                                      <p:cBhvr>
                                        <p:cTn id="35" dur="1000" fill="hold"/>
                                        <p:tgtEl>
                                          <p:spTgt spid="63"/>
                                        </p:tgtEl>
                                        <p:attrNameLst>
                                          <p:attrName>ppt_x</p:attrName>
                                        </p:attrNameLst>
                                      </p:cBhvr>
                                      <p:tavLst>
                                        <p:tav tm="0">
                                          <p:val>
                                            <p:strVal val="#ppt_x"/>
                                          </p:val>
                                        </p:tav>
                                        <p:tav tm="100000">
                                          <p:val>
                                            <p:strVal val="#ppt_x"/>
                                          </p:val>
                                        </p:tav>
                                      </p:tavLst>
                                    </p:anim>
                                    <p:anim calcmode="lin" valueType="num">
                                      <p:cBhvr>
                                        <p:cTn id="36" dur="1000" fill="hold"/>
                                        <p:tgtEl>
                                          <p:spTgt spid="63"/>
                                        </p:tgtEl>
                                        <p:attrNameLst>
                                          <p:attrName>ppt_y</p:attrName>
                                        </p:attrNameLst>
                                      </p:cBhvr>
                                      <p:tavLst>
                                        <p:tav tm="0">
                                          <p:val>
                                            <p:strVal val="#ppt_y+.1"/>
                                          </p:val>
                                        </p:tav>
                                        <p:tav tm="100000">
                                          <p:val>
                                            <p:strVal val="#ppt_y"/>
                                          </p:val>
                                        </p:tav>
                                      </p:tavLst>
                                    </p:anim>
                                  </p:childTnLst>
                                </p:cTn>
                              </p:par>
                            </p:childTnLst>
                          </p:cTn>
                        </p:par>
                        <p:par>
                          <p:cTn id="37" fill="hold">
                            <p:stCondLst>
                              <p:cond delay="1000"/>
                            </p:stCondLst>
                            <p:childTnLst>
                              <p:par>
                                <p:cTn id="38" presetID="42" presetClass="entr" presetSubtype="0" fill="hold" grpId="0"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grpSp>
        <p:nvGrpSpPr>
          <p:cNvPr id="104" name="Google Shape;104;p14"/>
          <p:cNvGrpSpPr/>
          <p:nvPr/>
        </p:nvGrpSpPr>
        <p:grpSpPr>
          <a:xfrm>
            <a:off x="371565" y="265452"/>
            <a:ext cx="17544871" cy="9647599"/>
            <a:chOff x="0" y="-28575"/>
            <a:chExt cx="4620871" cy="2540931"/>
          </a:xfrm>
        </p:grpSpPr>
        <p:sp>
          <p:nvSpPr>
            <p:cNvPr id="105" name="Google Shape;105;p14"/>
            <p:cNvSpPr/>
            <p:nvPr/>
          </p:nvSpPr>
          <p:spPr>
            <a:xfrm>
              <a:off x="0" y="0"/>
              <a:ext cx="4620871" cy="2512356"/>
            </a:xfrm>
            <a:custGeom>
              <a:avLst/>
              <a:gdLst/>
              <a:ahLst/>
              <a:cxnLst/>
              <a:rect l="l" t="t" r="r" b="b"/>
              <a:pathLst>
                <a:path w="4620871" h="2512356" extrusionOk="0">
                  <a:moveTo>
                    <a:pt x="0" y="0"/>
                  </a:moveTo>
                  <a:lnTo>
                    <a:pt x="4620871" y="0"/>
                  </a:lnTo>
                  <a:lnTo>
                    <a:pt x="4620871" y="2512356"/>
                  </a:lnTo>
                  <a:lnTo>
                    <a:pt x="0" y="2512356"/>
                  </a:lnTo>
                  <a:close/>
                </a:path>
              </a:pathLst>
            </a:custGeom>
            <a:solidFill>
              <a:srgbClr val="000000"/>
            </a:solidFill>
            <a:ln>
              <a:noFill/>
            </a:ln>
          </p:spPr>
        </p:sp>
        <p:sp>
          <p:nvSpPr>
            <p:cNvPr id="106" name="Google Shape;106;p14"/>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107" name="Google Shape;107;p14"/>
          <p:cNvGrpSpPr/>
          <p:nvPr/>
        </p:nvGrpSpPr>
        <p:grpSpPr>
          <a:xfrm>
            <a:off x="435576" y="327080"/>
            <a:ext cx="17416848" cy="9524344"/>
            <a:chOff x="0" y="-28575"/>
            <a:chExt cx="4587153" cy="2508469"/>
          </a:xfrm>
        </p:grpSpPr>
        <p:sp>
          <p:nvSpPr>
            <p:cNvPr id="108" name="Google Shape;108;p14"/>
            <p:cNvSpPr/>
            <p:nvPr/>
          </p:nvSpPr>
          <p:spPr>
            <a:xfrm>
              <a:off x="0" y="0"/>
              <a:ext cx="4587153" cy="2479894"/>
            </a:xfrm>
            <a:custGeom>
              <a:avLst/>
              <a:gdLst/>
              <a:ahLst/>
              <a:cxnLst/>
              <a:rect l="l" t="t" r="r" b="b"/>
              <a:pathLst>
                <a:path w="4587153" h="2479894" extrusionOk="0">
                  <a:moveTo>
                    <a:pt x="0" y="0"/>
                  </a:moveTo>
                  <a:lnTo>
                    <a:pt x="4587153" y="0"/>
                  </a:lnTo>
                  <a:lnTo>
                    <a:pt x="4587153" y="2479894"/>
                  </a:lnTo>
                  <a:lnTo>
                    <a:pt x="0" y="2479894"/>
                  </a:lnTo>
                  <a:close/>
                </a:path>
              </a:pathLst>
            </a:custGeom>
            <a:solidFill>
              <a:srgbClr val="F5F5F5"/>
            </a:solidFill>
            <a:ln>
              <a:noFill/>
            </a:ln>
          </p:spPr>
        </p:sp>
        <p:sp>
          <p:nvSpPr>
            <p:cNvPr id="109" name="Google Shape;109;p14"/>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pic>
        <p:nvPicPr>
          <p:cNvPr id="110" name="Google Shape;110;p14"/>
          <p:cNvPicPr preferRelativeResize="0"/>
          <p:nvPr/>
        </p:nvPicPr>
        <p:blipFill>
          <a:blip r:embed="rId1"/>
          <a:stretch>
            <a:fillRect/>
          </a:stretch>
        </p:blipFill>
        <p:spPr>
          <a:xfrm>
            <a:off x="0" y="0"/>
            <a:ext cx="18288000" cy="10287000"/>
          </a:xfrm>
          <a:prstGeom prst="rect">
            <a:avLst/>
          </a:prstGeom>
          <a:noFill/>
          <a:ln>
            <a:noFill/>
          </a:ln>
        </p:spPr>
      </p:pic>
      <p:pic>
        <p:nvPicPr>
          <p:cNvPr id="121" name="Google Shape;121;p14"/>
          <p:cNvPicPr preferRelativeResize="0"/>
          <p:nvPr/>
        </p:nvPicPr>
        <p:blipFill rotWithShape="1">
          <a:blip r:embed="rId2"/>
          <a:srcRect/>
          <a:stretch>
            <a:fillRect/>
          </a:stretch>
        </p:blipFill>
        <p:spPr>
          <a:xfrm flipH="1">
            <a:off x="14484926" y="595308"/>
            <a:ext cx="2238825" cy="2376492"/>
          </a:xfrm>
          <a:prstGeom prst="rect">
            <a:avLst/>
          </a:prstGeom>
          <a:noFill/>
          <a:ln>
            <a:noFill/>
          </a:ln>
        </p:spPr>
      </p:pic>
      <p:pic>
        <p:nvPicPr>
          <p:cNvPr id="30" name="Picture 29"/>
          <p:cNvPicPr/>
          <p:nvPr/>
        </p:nvPicPr>
        <p:blipFill>
          <a:blip r:embed="rId3"/>
          <a:stretch>
            <a:fillRect/>
          </a:stretch>
        </p:blipFill>
        <p:spPr>
          <a:xfrm>
            <a:off x="1071139" y="1791772"/>
            <a:ext cx="1229282" cy="961647"/>
          </a:xfrm>
          <a:prstGeom prst="rect">
            <a:avLst/>
          </a:prstGeom>
        </p:spPr>
      </p:pic>
      <p:sp>
        <p:nvSpPr>
          <p:cNvPr id="31" name="Google Shape;125;p14"/>
          <p:cNvSpPr txBox="1"/>
          <p:nvPr/>
        </p:nvSpPr>
        <p:spPr>
          <a:xfrm>
            <a:off x="1588703" y="1824658"/>
            <a:ext cx="4927773" cy="948721"/>
          </a:xfrm>
          <a:prstGeom prst="rect">
            <a:avLst/>
          </a:prstGeom>
          <a:noFill/>
          <a:ln>
            <a:noFill/>
          </a:ln>
        </p:spPr>
        <p:txBody>
          <a:bodyPr spcFirstLastPara="1" wrap="square" lIns="0" tIns="0" rIns="0" bIns="0" anchor="t" anchorCtr="0">
            <a:spAutoFit/>
          </a:bodyPr>
          <a:lstStyle/>
          <a:p>
            <a:pPr marL="0" marR="0" lvl="0" indent="0" algn="ctr" rtl="0">
              <a:lnSpc>
                <a:spcPct val="137000"/>
              </a:lnSpc>
              <a:spcBef>
                <a:spcPts val="0"/>
              </a:spcBef>
              <a:spcAft>
                <a:spcPts val="0"/>
              </a:spcAft>
              <a:buNone/>
            </a:pPr>
            <a:r>
              <a:rPr lang="vi-VN" sz="4500" dirty="0" err="1">
                <a:solidFill>
                  <a:srgbClr val="0000CC"/>
                </a:solidFill>
                <a:latin typeface="Paytone One"/>
                <a:cs typeface="Times New Roman" panose="02020603050405020304" pitchFamily="18" charset="0"/>
                <a:sym typeface="Paytone One"/>
              </a:rPr>
              <a:t>Khởi</a:t>
            </a:r>
            <a:r>
              <a:rPr lang="vi-VN" sz="4500" dirty="0">
                <a:solidFill>
                  <a:srgbClr val="0000CC"/>
                </a:solidFill>
                <a:latin typeface="Paytone One"/>
                <a:cs typeface="Times New Roman" panose="02020603050405020304" pitchFamily="18" charset="0"/>
                <a:sym typeface="Paytone One"/>
              </a:rPr>
              <a:t> </a:t>
            </a:r>
            <a:r>
              <a:rPr lang="vi-VN" sz="4500" dirty="0" err="1">
                <a:solidFill>
                  <a:srgbClr val="0000CC"/>
                </a:solidFill>
                <a:latin typeface="Paytone One"/>
                <a:cs typeface="Times New Roman" panose="02020603050405020304" pitchFamily="18" charset="0"/>
                <a:sym typeface="Paytone One"/>
              </a:rPr>
              <a:t>động</a:t>
            </a:r>
            <a:endParaRPr dirty="0">
              <a:solidFill>
                <a:srgbClr val="0000CC"/>
              </a:solidFill>
              <a:latin typeface="Times New Roman" panose="02020603050405020304" pitchFamily="18" charset="0"/>
              <a:cs typeface="Times New Roman" panose="02020603050405020304" pitchFamily="18" charset="0"/>
            </a:endParaRPr>
          </a:p>
        </p:txBody>
      </p:sp>
      <p:sp>
        <p:nvSpPr>
          <p:cNvPr id="33" name="Google Shape;124;p14"/>
          <p:cNvSpPr txBox="1"/>
          <p:nvPr/>
        </p:nvSpPr>
        <p:spPr>
          <a:xfrm>
            <a:off x="1452562" y="3780312"/>
            <a:ext cx="15271190" cy="4731232"/>
          </a:xfrm>
          <a:prstGeom prst="rect">
            <a:avLst/>
          </a:prstGeom>
          <a:noFill/>
          <a:ln>
            <a:noFill/>
          </a:ln>
        </p:spPr>
        <p:txBody>
          <a:bodyPr spcFirstLastPara="1" wrap="square" lIns="0" tIns="0" rIns="0" bIns="0" anchor="t" anchorCtr="0">
            <a:spAutoFit/>
          </a:bodyPr>
          <a:lstStyle/>
          <a:p>
            <a:pPr lvl="0" algn="just">
              <a:lnSpc>
                <a:spcPct val="122000"/>
              </a:lnSpc>
            </a:pP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Các</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bạn</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học</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sinh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lớp</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5A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làm</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báo</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tường</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chào</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mừng</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ngày</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Nhà</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giáo</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Việt</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Nam. Trong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tờ</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báo</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tường</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nhiều</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nội</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dung thông tin như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bài</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thơ,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bài</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viết</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hình</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ảnh</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được</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các</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bạn</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tự</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sáng</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tác</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hoặc</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sưu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tầm</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để</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thể</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hiện</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tình</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cảm</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của</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mình</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tới</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các</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thầy</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cô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giáo</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a:t>
            </a:r>
            <a:endParaRPr lang="vi-VN" sz="3600" dirty="0">
              <a:latin typeface="Times New Roman" panose="02020603050405020304" pitchFamily="18" charset="0"/>
              <a:ea typeface="Lato" panose="020F0502020204030203"/>
              <a:cs typeface="Times New Roman" panose="02020603050405020304" pitchFamily="18" charset="0"/>
              <a:sym typeface="Lato" panose="020F0502020204030203"/>
            </a:endParaRPr>
          </a:p>
          <a:p>
            <a:pPr lvl="0" algn="just">
              <a:lnSpc>
                <a:spcPct val="122000"/>
              </a:lnSpc>
            </a:pP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endParaRPr lang="vi-VN" sz="3600" dirty="0">
              <a:latin typeface="Times New Roman" panose="02020603050405020304" pitchFamily="18" charset="0"/>
              <a:ea typeface="Lato" panose="020F0502020204030203"/>
              <a:cs typeface="Times New Roman" panose="02020603050405020304" pitchFamily="18" charset="0"/>
              <a:sym typeface="Lato" panose="020F0502020204030203"/>
            </a:endParaRPr>
          </a:p>
          <a:p>
            <a:pPr lvl="0" algn="just">
              <a:lnSpc>
                <a:spcPct val="122000"/>
              </a:lnSpc>
            </a:pP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Chúng</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ta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hãy</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cùng</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tìm</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hiểu</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để</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biết</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các</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bạn</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lớp</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5A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đã</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sử</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dụng</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nội</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dung thông tin như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thế</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nào</a:t>
            </a:r>
            <a:r>
              <a:rPr lang="vi-VN" sz="3600" dirty="0">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3600" dirty="0" err="1">
                <a:latin typeface="Times New Roman" panose="02020603050405020304" pitchFamily="18" charset="0"/>
                <a:ea typeface="Lato" panose="020F0502020204030203"/>
                <a:cs typeface="Times New Roman" panose="02020603050405020304" pitchFamily="18" charset="0"/>
                <a:sym typeface="Lato" panose="020F0502020204030203"/>
              </a:rPr>
              <a:t>nhé</a:t>
            </a:r>
            <a:endParaRPr lang="vi-VN" sz="3600" b="0" i="0" u="none" strike="noStrike" cap="none" dirty="0">
              <a:solidFill>
                <a:srgbClr val="000000"/>
              </a:solidFill>
              <a:latin typeface="Times New Roman" panose="02020603050405020304" pitchFamily="18" charset="0"/>
              <a:ea typeface="Lato" panose="020F0502020204030203"/>
              <a:cs typeface="Times New Roman" panose="02020603050405020304" pitchFamily="18" charset="0"/>
              <a:sym typeface="Lato" panose="020F0502020204030203"/>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1000"/>
                                        <p:tgtEl>
                                          <p:spTgt spid="33"/>
                                        </p:tgtEl>
                                      </p:cBhvr>
                                    </p:animEffect>
                                    <p:anim calcmode="lin" valueType="num">
                                      <p:cBhvr>
                                        <p:cTn id="14" dur="1000" fill="hold"/>
                                        <p:tgtEl>
                                          <p:spTgt spid="33"/>
                                        </p:tgtEl>
                                        <p:attrNameLst>
                                          <p:attrName>ppt_x</p:attrName>
                                        </p:attrNameLst>
                                      </p:cBhvr>
                                      <p:tavLst>
                                        <p:tav tm="0">
                                          <p:val>
                                            <p:strVal val="#ppt_x"/>
                                          </p:val>
                                        </p:tav>
                                        <p:tav tm="100000">
                                          <p:val>
                                            <p:strVal val="#ppt_x"/>
                                          </p:val>
                                        </p:tav>
                                      </p:tavLst>
                                    </p:anim>
                                    <p:anim calcmode="lin" valueType="num">
                                      <p:cBhvr>
                                        <p:cTn id="15"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pSp>
        <p:nvGrpSpPr>
          <p:cNvPr id="156" name="Google Shape;156;p16"/>
          <p:cNvGrpSpPr/>
          <p:nvPr/>
        </p:nvGrpSpPr>
        <p:grpSpPr>
          <a:xfrm>
            <a:off x="371565" y="265452"/>
            <a:ext cx="17544985" cy="9647661"/>
            <a:chOff x="0" y="-28575"/>
            <a:chExt cx="4620871" cy="2540931"/>
          </a:xfrm>
        </p:grpSpPr>
        <p:sp>
          <p:nvSpPr>
            <p:cNvPr id="157" name="Google Shape;157;p16"/>
            <p:cNvSpPr/>
            <p:nvPr/>
          </p:nvSpPr>
          <p:spPr>
            <a:xfrm>
              <a:off x="0" y="0"/>
              <a:ext cx="4620871" cy="2512356"/>
            </a:xfrm>
            <a:custGeom>
              <a:avLst/>
              <a:gdLst/>
              <a:ahLst/>
              <a:cxnLst/>
              <a:rect l="l" t="t" r="r" b="b"/>
              <a:pathLst>
                <a:path w="4620871" h="2512356" extrusionOk="0">
                  <a:moveTo>
                    <a:pt x="0" y="0"/>
                  </a:moveTo>
                  <a:lnTo>
                    <a:pt x="4620871" y="0"/>
                  </a:lnTo>
                  <a:lnTo>
                    <a:pt x="4620871" y="2512356"/>
                  </a:lnTo>
                  <a:lnTo>
                    <a:pt x="0" y="2512356"/>
                  </a:lnTo>
                  <a:close/>
                </a:path>
              </a:pathLst>
            </a:custGeom>
            <a:solidFill>
              <a:srgbClr val="000000"/>
            </a:solidFill>
            <a:ln>
              <a:noFill/>
            </a:ln>
          </p:spPr>
        </p:sp>
        <p:sp>
          <p:nvSpPr>
            <p:cNvPr id="158" name="Google Shape;158;p16"/>
            <p:cNvSpPr txBox="1"/>
            <p:nvPr/>
          </p:nvSpPr>
          <p:spPr>
            <a:xfrm>
              <a:off x="0" y="-28575"/>
              <a:ext cx="812700" cy="841500"/>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159" name="Google Shape;159;p16"/>
          <p:cNvGrpSpPr/>
          <p:nvPr/>
        </p:nvGrpSpPr>
        <p:grpSpPr>
          <a:xfrm>
            <a:off x="7398360" y="390697"/>
            <a:ext cx="10406824" cy="9524406"/>
            <a:chOff x="0" y="-28575"/>
            <a:chExt cx="2877411" cy="2508469"/>
          </a:xfrm>
        </p:grpSpPr>
        <p:sp>
          <p:nvSpPr>
            <p:cNvPr id="160" name="Google Shape;160;p16"/>
            <p:cNvSpPr/>
            <p:nvPr/>
          </p:nvSpPr>
          <p:spPr>
            <a:xfrm>
              <a:off x="0" y="0"/>
              <a:ext cx="2877411" cy="2479894"/>
            </a:xfrm>
            <a:custGeom>
              <a:avLst/>
              <a:gdLst/>
              <a:ahLst/>
              <a:cxnLst/>
              <a:rect l="l" t="t" r="r" b="b"/>
              <a:pathLst>
                <a:path w="2877411" h="2479894" extrusionOk="0">
                  <a:moveTo>
                    <a:pt x="0" y="0"/>
                  </a:moveTo>
                  <a:lnTo>
                    <a:pt x="2877411" y="0"/>
                  </a:lnTo>
                  <a:lnTo>
                    <a:pt x="2877411" y="2479894"/>
                  </a:lnTo>
                  <a:lnTo>
                    <a:pt x="0" y="2479894"/>
                  </a:lnTo>
                  <a:close/>
                </a:path>
              </a:pathLst>
            </a:custGeom>
            <a:solidFill>
              <a:srgbClr val="A5C680"/>
            </a:solidFill>
            <a:ln>
              <a:noFill/>
            </a:ln>
          </p:spPr>
        </p:sp>
        <p:sp>
          <p:nvSpPr>
            <p:cNvPr id="161" name="Google Shape;161;p16"/>
            <p:cNvSpPr txBox="1"/>
            <p:nvPr/>
          </p:nvSpPr>
          <p:spPr>
            <a:xfrm>
              <a:off x="0" y="-28575"/>
              <a:ext cx="812700" cy="841500"/>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162" name="Google Shape;162;p16"/>
          <p:cNvGrpSpPr/>
          <p:nvPr/>
        </p:nvGrpSpPr>
        <p:grpSpPr>
          <a:xfrm>
            <a:off x="453780" y="272863"/>
            <a:ext cx="6897473" cy="9625430"/>
            <a:chOff x="-1396" y="-55182"/>
            <a:chExt cx="1720135" cy="2535076"/>
          </a:xfrm>
        </p:grpSpPr>
        <p:sp>
          <p:nvSpPr>
            <p:cNvPr id="163" name="Google Shape;163;p16"/>
            <p:cNvSpPr/>
            <p:nvPr/>
          </p:nvSpPr>
          <p:spPr>
            <a:xfrm>
              <a:off x="0" y="0"/>
              <a:ext cx="1718739" cy="2479894"/>
            </a:xfrm>
            <a:custGeom>
              <a:avLst/>
              <a:gdLst/>
              <a:ahLst/>
              <a:cxnLst/>
              <a:rect l="l" t="t" r="r" b="b"/>
              <a:pathLst>
                <a:path w="1718739" h="2479894" extrusionOk="0">
                  <a:moveTo>
                    <a:pt x="0" y="0"/>
                  </a:moveTo>
                  <a:lnTo>
                    <a:pt x="1718739" y="0"/>
                  </a:lnTo>
                  <a:lnTo>
                    <a:pt x="1718739" y="2479894"/>
                  </a:lnTo>
                  <a:lnTo>
                    <a:pt x="0" y="2479894"/>
                  </a:lnTo>
                  <a:close/>
                </a:path>
              </a:pathLst>
            </a:custGeom>
            <a:solidFill>
              <a:srgbClr val="ABE7F5"/>
            </a:solidFill>
            <a:ln>
              <a:noFill/>
            </a:ln>
          </p:spPr>
        </p:sp>
        <p:sp>
          <p:nvSpPr>
            <p:cNvPr id="164" name="Google Shape;164;p16"/>
            <p:cNvSpPr txBox="1"/>
            <p:nvPr/>
          </p:nvSpPr>
          <p:spPr>
            <a:xfrm>
              <a:off x="-1396" y="-55182"/>
              <a:ext cx="812700" cy="841500"/>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Times New Roman" panose="02020603050405020304" pitchFamily="18" charset="0"/>
                <a:ea typeface="Calibri" panose="020F0502020204030204"/>
                <a:cs typeface="Times New Roman" panose="02020603050405020304" pitchFamily="18" charset="0"/>
                <a:sym typeface="Calibri" panose="020F0502020204030204"/>
              </a:endParaRPr>
            </a:p>
          </p:txBody>
        </p:sp>
      </p:grpSp>
      <p:cxnSp>
        <p:nvCxnSpPr>
          <p:cNvPr id="171" name="Google Shape;171;p16"/>
          <p:cNvCxnSpPr/>
          <p:nvPr/>
        </p:nvCxnSpPr>
        <p:spPr>
          <a:xfrm rot="10800000">
            <a:off x="7383007" y="388707"/>
            <a:ext cx="0" cy="9539100"/>
          </a:xfrm>
          <a:prstGeom prst="straightConnector1">
            <a:avLst/>
          </a:prstGeom>
          <a:noFill/>
          <a:ln w="76200" cap="flat" cmpd="sng">
            <a:solidFill>
              <a:srgbClr val="000000"/>
            </a:solidFill>
            <a:prstDash val="solid"/>
            <a:round/>
            <a:headEnd type="none" w="sm" len="sm"/>
            <a:tailEnd type="none" w="sm" len="sm"/>
          </a:ln>
        </p:spPr>
      </p:cxnSp>
      <p:sp>
        <p:nvSpPr>
          <p:cNvPr id="3" name="TextBox 2"/>
          <p:cNvSpPr txBox="1"/>
          <p:nvPr/>
        </p:nvSpPr>
        <p:spPr>
          <a:xfrm>
            <a:off x="738552" y="1870408"/>
            <a:ext cx="6281265" cy="2554545"/>
          </a:xfrm>
          <a:prstGeom prst="rect">
            <a:avLst/>
          </a:prstGeom>
          <a:noFill/>
        </p:spPr>
        <p:txBody>
          <a:bodyPr wrap="square" rtlCol="0">
            <a:spAutoFit/>
          </a:bodyPr>
          <a:lstStyle/>
          <a:p>
            <a:pPr algn="just"/>
            <a:r>
              <a:rPr lang="vi-VN" sz="3200" dirty="0" smtClean="0">
                <a:latin typeface="Times New Roman" panose="02020603050405020304" pitchFamily="18" charset="0"/>
                <a:ea typeface="Arial" panose="020B0604020202020204" pitchFamily="34" charset="0"/>
                <a:cs typeface="Times New Roman" panose="02020603050405020304" pitchFamily="18" charset="0"/>
              </a:rPr>
              <a:t>1</a:t>
            </a:r>
            <a:r>
              <a:rPr lang="vi-VN" sz="3200" dirty="0">
                <a:latin typeface="Times New Roman" panose="02020603050405020304" pitchFamily="18" charset="0"/>
                <a:ea typeface="Arial" panose="020B0604020202020204" pitchFamily="34" charset="0"/>
                <a:cs typeface="Times New Roman" panose="02020603050405020304" pitchFamily="18" charset="0"/>
              </a:rPr>
              <a:t>. </a:t>
            </a:r>
            <a:r>
              <a:rPr lang="vi-VN" sz="3200" dirty="0" err="1">
                <a:latin typeface="Times New Roman" panose="02020603050405020304" pitchFamily="18" charset="0"/>
                <a:ea typeface="Arial" panose="020B0604020202020204" pitchFamily="34" charset="0"/>
                <a:cs typeface="Times New Roman" panose="02020603050405020304" pitchFamily="18" charset="0"/>
              </a:rPr>
              <a:t>Bài</a:t>
            </a:r>
            <a:r>
              <a:rPr lang="vi-VN" sz="3200" dirty="0">
                <a:latin typeface="Times New Roman" panose="02020603050405020304" pitchFamily="18" charset="0"/>
                <a:ea typeface="Arial" panose="020B0604020202020204" pitchFamily="34" charset="0"/>
                <a:cs typeface="Times New Roman" panose="02020603050405020304" pitchFamily="18" charset="0"/>
              </a:rPr>
              <a:t> thơ trong </a:t>
            </a:r>
            <a:r>
              <a:rPr lang="vi-VN" sz="3200" dirty="0" err="1">
                <a:latin typeface="Times New Roman" panose="02020603050405020304" pitchFamily="18" charset="0"/>
                <a:ea typeface="Arial" panose="020B0604020202020204" pitchFamily="34" charset="0"/>
                <a:cs typeface="Times New Roman" panose="02020603050405020304" pitchFamily="18" charset="0"/>
              </a:rPr>
              <a:t>Hình</a:t>
            </a:r>
            <a:r>
              <a:rPr lang="vi-VN" sz="3200" dirty="0">
                <a:latin typeface="Times New Roman" panose="02020603050405020304" pitchFamily="18" charset="0"/>
                <a:ea typeface="Arial" panose="020B0604020202020204" pitchFamily="34" charset="0"/>
                <a:cs typeface="Times New Roman" panose="02020603050405020304" pitchFamily="18" charset="0"/>
              </a:rPr>
              <a:t> 24 </a:t>
            </a:r>
            <a:r>
              <a:rPr lang="vi-VN" sz="3200" dirty="0" err="1">
                <a:latin typeface="Times New Roman" panose="02020603050405020304" pitchFamily="18" charset="0"/>
                <a:ea typeface="Arial" panose="020B0604020202020204" pitchFamily="34" charset="0"/>
                <a:cs typeface="Times New Roman" panose="02020603050405020304" pitchFamily="18" charset="0"/>
              </a:rPr>
              <a:t>là</a:t>
            </a:r>
            <a:r>
              <a:rPr lang="vi-VN" sz="3200" dirty="0">
                <a:latin typeface="Times New Roman" panose="02020603050405020304" pitchFamily="18" charset="0"/>
                <a:ea typeface="Arial" panose="020B0604020202020204" pitchFamily="34" charset="0"/>
                <a:cs typeface="Times New Roman" panose="02020603050405020304" pitchFamily="18" charset="0"/>
              </a:rPr>
              <a:t> </a:t>
            </a:r>
            <a:r>
              <a:rPr lang="vi-VN" sz="3200" dirty="0" err="1">
                <a:latin typeface="Times New Roman" panose="02020603050405020304" pitchFamily="18" charset="0"/>
                <a:ea typeface="Arial" panose="020B0604020202020204" pitchFamily="34" charset="0"/>
                <a:cs typeface="Times New Roman" panose="02020603050405020304" pitchFamily="18" charset="0"/>
              </a:rPr>
              <a:t>của</a:t>
            </a:r>
            <a:r>
              <a:rPr lang="vi-VN" sz="3200" dirty="0">
                <a:latin typeface="Times New Roman" panose="02020603050405020304" pitchFamily="18" charset="0"/>
                <a:ea typeface="Arial" panose="020B0604020202020204" pitchFamily="34" charset="0"/>
                <a:cs typeface="Times New Roman" panose="02020603050405020304" pitchFamily="18" charset="0"/>
              </a:rPr>
              <a:t> ai? </a:t>
            </a:r>
            <a:r>
              <a:rPr lang="vi-VN" sz="3200" dirty="0" err="1">
                <a:latin typeface="Times New Roman" panose="02020603050405020304" pitchFamily="18" charset="0"/>
                <a:ea typeface="Arial" panose="020B0604020202020204" pitchFamily="34" charset="0"/>
                <a:cs typeface="Times New Roman" panose="02020603050405020304" pitchFamily="18" charset="0"/>
              </a:rPr>
              <a:t>Bài</a:t>
            </a:r>
            <a:r>
              <a:rPr lang="vi-VN" sz="3200" dirty="0">
                <a:latin typeface="Times New Roman" panose="02020603050405020304" pitchFamily="18" charset="0"/>
                <a:ea typeface="Arial" panose="020B0604020202020204" pitchFamily="34" charset="0"/>
                <a:cs typeface="Times New Roman" panose="02020603050405020304" pitchFamily="18" charset="0"/>
              </a:rPr>
              <a:t> thơ trong </a:t>
            </a:r>
            <a:r>
              <a:rPr lang="vi-VN" sz="3200" dirty="0" err="1">
                <a:latin typeface="Times New Roman" panose="02020603050405020304" pitchFamily="18" charset="0"/>
                <a:ea typeface="Arial" panose="020B0604020202020204" pitchFamily="34" charset="0"/>
                <a:cs typeface="Times New Roman" panose="02020603050405020304" pitchFamily="18" charset="0"/>
              </a:rPr>
              <a:t>Hình</a:t>
            </a:r>
            <a:r>
              <a:rPr lang="vi-VN" sz="3200" dirty="0">
                <a:latin typeface="Times New Roman" panose="02020603050405020304" pitchFamily="18" charset="0"/>
                <a:ea typeface="Arial" panose="020B0604020202020204" pitchFamily="34" charset="0"/>
                <a:cs typeface="Times New Roman" panose="02020603050405020304" pitchFamily="18" charset="0"/>
              </a:rPr>
              <a:t> 25 </a:t>
            </a:r>
            <a:r>
              <a:rPr lang="vi-VN" sz="3200" dirty="0" err="1">
                <a:latin typeface="Times New Roman" panose="02020603050405020304" pitchFamily="18" charset="0"/>
                <a:ea typeface="Arial" panose="020B0604020202020204" pitchFamily="34" charset="0"/>
                <a:cs typeface="Times New Roman" panose="02020603050405020304" pitchFamily="18" charset="0"/>
              </a:rPr>
              <a:t>là</a:t>
            </a:r>
            <a:r>
              <a:rPr lang="vi-VN" sz="3200" dirty="0">
                <a:latin typeface="Times New Roman" panose="02020603050405020304" pitchFamily="18" charset="0"/>
                <a:ea typeface="Arial" panose="020B0604020202020204" pitchFamily="34" charset="0"/>
                <a:cs typeface="Times New Roman" panose="02020603050405020304" pitchFamily="18" charset="0"/>
              </a:rPr>
              <a:t> </a:t>
            </a:r>
            <a:r>
              <a:rPr lang="vi-VN" sz="3200" dirty="0" err="1">
                <a:latin typeface="Times New Roman" panose="02020603050405020304" pitchFamily="18" charset="0"/>
                <a:ea typeface="Arial" panose="020B0604020202020204" pitchFamily="34" charset="0"/>
                <a:cs typeface="Times New Roman" panose="02020603050405020304" pitchFamily="18" charset="0"/>
              </a:rPr>
              <a:t>của</a:t>
            </a:r>
            <a:r>
              <a:rPr lang="vi-VN" sz="3200" dirty="0">
                <a:latin typeface="Times New Roman" panose="02020603050405020304" pitchFamily="18" charset="0"/>
                <a:ea typeface="Arial" panose="020B0604020202020204" pitchFamily="34" charset="0"/>
                <a:cs typeface="Times New Roman" panose="02020603050405020304" pitchFamily="18" charset="0"/>
              </a:rPr>
              <a:t> ai?</a:t>
            </a:r>
            <a:endParaRPr lang="vi-VN" sz="3200" dirty="0">
              <a:latin typeface="Times New Roman" panose="02020603050405020304" pitchFamily="18" charset="0"/>
              <a:ea typeface="Arial" panose="020B0604020202020204" pitchFamily="34" charset="0"/>
              <a:cs typeface="Times New Roman" panose="02020603050405020304" pitchFamily="18" charset="0"/>
            </a:endParaRPr>
          </a:p>
          <a:p>
            <a:pPr algn="just"/>
            <a:endParaRPr lang="vi-VN" sz="3200" dirty="0">
              <a:latin typeface="Times New Roman" panose="02020603050405020304" pitchFamily="18" charset="0"/>
              <a:ea typeface="Arial" panose="020B0604020202020204" pitchFamily="34" charset="0"/>
              <a:cs typeface="Times New Roman" panose="02020603050405020304" pitchFamily="18" charset="0"/>
            </a:endParaRPr>
          </a:p>
          <a:p>
            <a:pPr algn="just"/>
            <a:r>
              <a:rPr lang="vi-VN" sz="3200" dirty="0">
                <a:latin typeface="Times New Roman" panose="02020603050405020304" pitchFamily="18" charset="0"/>
                <a:ea typeface="Arial" panose="020B0604020202020204" pitchFamily="34" charset="0"/>
                <a:cs typeface="Times New Roman" panose="02020603050405020304" pitchFamily="18" charset="0"/>
              </a:rPr>
              <a:t>2. Theo em, </a:t>
            </a:r>
            <a:r>
              <a:rPr lang="vi-VN" sz="3200" dirty="0" err="1">
                <a:latin typeface="Times New Roman" panose="02020603050405020304" pitchFamily="18" charset="0"/>
                <a:ea typeface="Arial" panose="020B0604020202020204" pitchFamily="34" charset="0"/>
                <a:cs typeface="Times New Roman" panose="02020603050405020304" pitchFamily="18" charset="0"/>
              </a:rPr>
              <a:t>tại</a:t>
            </a:r>
            <a:r>
              <a:rPr lang="vi-VN" sz="3200" dirty="0">
                <a:latin typeface="Times New Roman" panose="02020603050405020304" pitchFamily="18" charset="0"/>
                <a:ea typeface="Arial" panose="020B0604020202020204" pitchFamily="34" charset="0"/>
                <a:cs typeface="Times New Roman" panose="02020603050405020304" pitchFamily="18" charset="0"/>
              </a:rPr>
              <a:t> sao </a:t>
            </a:r>
            <a:r>
              <a:rPr lang="vi-VN" sz="3200" dirty="0" err="1">
                <a:latin typeface="Times New Roman" panose="02020603050405020304" pitchFamily="18" charset="0"/>
                <a:ea typeface="Arial" panose="020B0604020202020204" pitchFamily="34" charset="0"/>
                <a:cs typeface="Times New Roman" panose="02020603050405020304" pitchFamily="18" charset="0"/>
              </a:rPr>
              <a:t>phải</a:t>
            </a:r>
            <a:r>
              <a:rPr lang="vi-VN" sz="3200" dirty="0">
                <a:latin typeface="Times New Roman" panose="02020603050405020304" pitchFamily="18" charset="0"/>
                <a:ea typeface="Arial" panose="020B0604020202020204" pitchFamily="34" charset="0"/>
                <a:cs typeface="Times New Roman" panose="02020603050405020304" pitchFamily="18" charset="0"/>
              </a:rPr>
              <a:t> ghi </a:t>
            </a:r>
            <a:r>
              <a:rPr lang="vi-VN" sz="3200" dirty="0" err="1">
                <a:latin typeface="Times New Roman" panose="02020603050405020304" pitchFamily="18" charset="0"/>
                <a:ea typeface="Arial" panose="020B0604020202020204" pitchFamily="34" charset="0"/>
                <a:cs typeface="Times New Roman" panose="02020603050405020304" pitchFamily="18" charset="0"/>
              </a:rPr>
              <a:t>rõ</a:t>
            </a:r>
            <a:r>
              <a:rPr lang="vi-VN" sz="3200" dirty="0">
                <a:latin typeface="Times New Roman" panose="02020603050405020304" pitchFamily="18" charset="0"/>
                <a:ea typeface="Arial" panose="020B0604020202020204" pitchFamily="34" charset="0"/>
                <a:cs typeface="Times New Roman" panose="02020603050405020304" pitchFamily="18" charset="0"/>
              </a:rPr>
              <a:t> tên </a:t>
            </a:r>
            <a:r>
              <a:rPr lang="vi-VN" sz="3200" dirty="0" err="1">
                <a:latin typeface="Times New Roman" panose="02020603050405020304" pitchFamily="18" charset="0"/>
                <a:ea typeface="Arial" panose="020B0604020202020204" pitchFamily="34" charset="0"/>
                <a:cs typeface="Times New Roman" panose="02020603050405020304" pitchFamily="18" charset="0"/>
              </a:rPr>
              <a:t>tác</a:t>
            </a:r>
            <a:r>
              <a:rPr lang="vi-VN" sz="3200" dirty="0">
                <a:latin typeface="Times New Roman" panose="02020603050405020304" pitchFamily="18" charset="0"/>
                <a:ea typeface="Arial" panose="020B0604020202020204" pitchFamily="34" charset="0"/>
                <a:cs typeface="Times New Roman" panose="02020603050405020304" pitchFamily="18" charset="0"/>
              </a:rPr>
              <a:t> </a:t>
            </a:r>
            <a:r>
              <a:rPr lang="vi-VN" sz="3200" dirty="0" err="1">
                <a:latin typeface="Times New Roman" panose="02020603050405020304" pitchFamily="18" charset="0"/>
                <a:ea typeface="Arial" panose="020B0604020202020204" pitchFamily="34" charset="0"/>
                <a:cs typeface="Times New Roman" panose="02020603050405020304" pitchFamily="18" charset="0"/>
              </a:rPr>
              <a:t>giả</a:t>
            </a:r>
            <a:r>
              <a:rPr lang="vi-VN" sz="3200" dirty="0">
                <a:latin typeface="Times New Roman" panose="02020603050405020304" pitchFamily="18" charset="0"/>
                <a:ea typeface="Arial" panose="020B0604020202020204" pitchFamily="34" charset="0"/>
                <a:cs typeface="Times New Roman" panose="02020603050405020304" pitchFamily="18" charset="0"/>
              </a:rPr>
              <a:t>?</a:t>
            </a:r>
            <a:endParaRPr lang="vi-VN"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29" name="TextBox 28"/>
          <p:cNvSpPr txBox="1"/>
          <p:nvPr/>
        </p:nvSpPr>
        <p:spPr>
          <a:xfrm>
            <a:off x="770306" y="904850"/>
            <a:ext cx="3596066" cy="646331"/>
          </a:xfrm>
          <a:prstGeom prst="rect">
            <a:avLst/>
          </a:prstGeom>
          <a:noFill/>
        </p:spPr>
        <p:txBody>
          <a:bodyPr wrap="square">
            <a:spAutoFit/>
          </a:bodyPr>
          <a:lstStyle/>
          <a:p>
            <a:r>
              <a:rPr lang="en-US" sz="3600" b="1" dirty="0" err="1">
                <a:solidFill>
                  <a:srgbClr val="FF0000"/>
                </a:solidFill>
                <a:latin typeface="Times New Roman" panose="02020603050405020304" pitchFamily="18" charset="0"/>
                <a:cs typeface="Times New Roman" panose="02020603050405020304" pitchFamily="18" charset="0"/>
              </a:rPr>
              <a:t>Hoạt</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đ</a:t>
            </a:r>
            <a:r>
              <a:rPr lang="en-US" sz="3600" b="1" dirty="0" err="1" smtClean="0">
                <a:solidFill>
                  <a:srgbClr val="FF0000"/>
                </a:solidFill>
                <a:latin typeface="Times New Roman" panose="02020603050405020304" pitchFamily="18" charset="0"/>
                <a:cs typeface="Times New Roman" panose="02020603050405020304" pitchFamily="18" charset="0"/>
              </a:rPr>
              <a:t>ộng</a:t>
            </a:r>
            <a:r>
              <a:rPr lang="en-US" sz="3600" b="1" dirty="0" smtClean="0">
                <a:solidFill>
                  <a:srgbClr val="FF0000"/>
                </a:solidFill>
                <a:latin typeface="Times New Roman" panose="02020603050405020304" pitchFamily="18" charset="0"/>
                <a:cs typeface="Times New Roman" panose="02020603050405020304" pitchFamily="18" charset="0"/>
              </a:rPr>
              <a:t> 1:  </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30" name="TextBox 29"/>
          <p:cNvSpPr txBox="1"/>
          <p:nvPr/>
        </p:nvSpPr>
        <p:spPr>
          <a:xfrm>
            <a:off x="3509090" y="837557"/>
            <a:ext cx="3842163" cy="707886"/>
          </a:xfrm>
          <a:prstGeom prst="rect">
            <a:avLst/>
          </a:prstGeom>
          <a:noFill/>
        </p:spPr>
        <p:txBody>
          <a:bodyPr wrap="square">
            <a:spAutoFit/>
          </a:bodyPr>
          <a:lstStyle/>
          <a:p>
            <a:r>
              <a:rPr lang="vi-VN" sz="4000" b="1" dirty="0" err="1">
                <a:solidFill>
                  <a:srgbClr val="FF0000"/>
                </a:solidFill>
                <a:latin typeface="Times New Roman" panose="02020603050405020304" pitchFamily="18" charset="0"/>
                <a:cs typeface="Times New Roman" panose="02020603050405020304" pitchFamily="18" charset="0"/>
              </a:rPr>
              <a:t>Tác</a:t>
            </a:r>
            <a:r>
              <a:rPr lang="vi-VN" sz="4000" b="1" dirty="0">
                <a:solidFill>
                  <a:srgbClr val="FF0000"/>
                </a:solidFill>
                <a:latin typeface="Times New Roman" panose="02020603050405020304" pitchFamily="18" charset="0"/>
                <a:cs typeface="Times New Roman" panose="02020603050405020304" pitchFamily="18" charset="0"/>
              </a:rPr>
              <a:t> </a:t>
            </a:r>
            <a:r>
              <a:rPr lang="vi-VN" sz="4000" b="1" dirty="0" err="1">
                <a:solidFill>
                  <a:srgbClr val="FF0000"/>
                </a:solidFill>
                <a:latin typeface="Times New Roman" panose="02020603050405020304" pitchFamily="18" charset="0"/>
                <a:cs typeface="Times New Roman" panose="02020603050405020304" pitchFamily="18" charset="0"/>
              </a:rPr>
              <a:t>giả</a:t>
            </a:r>
            <a:r>
              <a:rPr lang="vi-VN" sz="4000" b="1" dirty="0">
                <a:solidFill>
                  <a:srgbClr val="FF0000"/>
                </a:solidFill>
                <a:latin typeface="Times New Roman" panose="02020603050405020304" pitchFamily="18" charset="0"/>
                <a:cs typeface="Times New Roman" panose="02020603050405020304" pitchFamily="18" charset="0"/>
              </a:rPr>
              <a:t> </a:t>
            </a:r>
            <a:r>
              <a:rPr lang="vi-VN" sz="4000" b="1" dirty="0" err="1">
                <a:solidFill>
                  <a:srgbClr val="FF0000"/>
                </a:solidFill>
                <a:latin typeface="Times New Roman" panose="02020603050405020304" pitchFamily="18" charset="0"/>
                <a:cs typeface="Times New Roman" panose="02020603050405020304" pitchFamily="18" charset="0"/>
              </a:rPr>
              <a:t>là</a:t>
            </a:r>
            <a:r>
              <a:rPr lang="vi-VN" sz="4000" b="1" dirty="0">
                <a:solidFill>
                  <a:srgbClr val="FF0000"/>
                </a:solidFill>
                <a:latin typeface="Times New Roman" panose="02020603050405020304" pitchFamily="18" charset="0"/>
                <a:cs typeface="Times New Roman" panose="02020603050405020304" pitchFamily="18" charset="0"/>
              </a:rPr>
              <a:t> ai?</a:t>
            </a:r>
            <a:endParaRPr lang="en-US" sz="4000" b="1" dirty="0">
              <a:solidFill>
                <a:srgbClr val="FF0000"/>
              </a:solidFill>
              <a:latin typeface="Times New Roman" panose="02020603050405020304" pitchFamily="18" charset="0"/>
              <a:cs typeface="Times New Roman" panose="02020603050405020304" pitchFamily="18" charset="0"/>
            </a:endParaRPr>
          </a:p>
        </p:txBody>
      </p:sp>
      <p:sp>
        <p:nvSpPr>
          <p:cNvPr id="20" name="TextBox 19"/>
          <p:cNvSpPr txBox="1"/>
          <p:nvPr/>
        </p:nvSpPr>
        <p:spPr>
          <a:xfrm>
            <a:off x="571947" y="4657351"/>
            <a:ext cx="6281265" cy="3539430"/>
          </a:xfrm>
          <a:prstGeom prst="rect">
            <a:avLst/>
          </a:prstGeom>
          <a:noFill/>
        </p:spPr>
        <p:txBody>
          <a:bodyPr wrap="square" rtlCol="0">
            <a:spAutoFit/>
          </a:bodyPr>
          <a:lstStyle/>
          <a:p>
            <a:r>
              <a:rPr lang="en-US" sz="3200" i="1" dirty="0" smtClean="0">
                <a:solidFill>
                  <a:srgbClr val="0000CC"/>
                </a:solidFill>
                <a:latin typeface="Times New Roman" panose="02020603050405020304" pitchFamily="18" charset="0"/>
                <a:ea typeface="Tahoma" panose="020B0604030504040204" pitchFamily="34" charset="0"/>
                <a:cs typeface="Times New Roman" panose="02020603050405020304" pitchFamily="18" charset="0"/>
              </a:rPr>
              <a:t>1. </a:t>
            </a:r>
            <a:r>
              <a:rPr lang="vi-VN" sz="3200" i="1" dirty="0" smtClean="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vi-VN" sz="3200" i="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Hình 24 là bài thơ của nhà thơ Xuân Quỳnh, hình 25 là bài viết của bạn Ngô Hà Trang</a:t>
            </a:r>
            <a:endParaRPr lang="vi-VN" sz="3200" i="1" dirty="0">
              <a:solidFill>
                <a:srgbClr val="0000CC"/>
              </a:solidFill>
              <a:latin typeface="Times New Roman" panose="02020603050405020304" pitchFamily="18" charset="0"/>
              <a:ea typeface="Tahoma" panose="020B0604030504040204" pitchFamily="34" charset="0"/>
              <a:cs typeface="Times New Roman" panose="02020603050405020304" pitchFamily="18" charset="0"/>
            </a:endParaRPr>
          </a:p>
          <a:p>
            <a:r>
              <a:rPr lang="en-US" sz="3200" i="1" dirty="0" smtClean="0">
                <a:solidFill>
                  <a:srgbClr val="0000CC"/>
                </a:solidFill>
                <a:latin typeface="Times New Roman" panose="02020603050405020304" pitchFamily="18" charset="0"/>
                <a:ea typeface="Tahoma" panose="020B0604030504040204" pitchFamily="34" charset="0"/>
                <a:cs typeface="Times New Roman" panose="02020603050405020304" pitchFamily="18" charset="0"/>
              </a:rPr>
              <a:t>2. </a:t>
            </a:r>
            <a:r>
              <a:rPr lang="vi-VN" sz="3200" i="1" dirty="0" smtClean="0">
                <a:solidFill>
                  <a:srgbClr val="0000CC"/>
                </a:solidFill>
                <a:latin typeface="Times New Roman" panose="02020603050405020304" pitchFamily="18" charset="0"/>
                <a:ea typeface="Tahoma" panose="020B0604030504040204" pitchFamily="34" charset="0"/>
                <a:cs typeface="Times New Roman" panose="02020603050405020304" pitchFamily="18" charset="0"/>
              </a:rPr>
              <a:t>Phải </a:t>
            </a:r>
            <a:r>
              <a:rPr lang="vi-VN" sz="3200" i="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ghi rõ tên tác giả để thể hiện sự tôn trọng đối với tác giả. Bên cạnh đó, phải xin phép tác giả trước khi sử dụng nội dung của người đó.</a:t>
            </a:r>
            <a:endParaRPr lang="vi-VN" sz="3200" i="1" dirty="0">
              <a:solidFill>
                <a:srgbClr val="0000CC"/>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050"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459416" y="373948"/>
            <a:ext cx="10345768" cy="9539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par>
                                <p:cTn id="15" presetID="22" presetClass="entr" presetSubtype="4"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9" grpId="0"/>
      <p:bldP spid="30"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grpSp>
        <p:nvGrpSpPr>
          <p:cNvPr id="136" name="Google Shape;136;p15"/>
          <p:cNvGrpSpPr/>
          <p:nvPr/>
        </p:nvGrpSpPr>
        <p:grpSpPr>
          <a:xfrm>
            <a:off x="371565" y="265452"/>
            <a:ext cx="17544871" cy="9647599"/>
            <a:chOff x="0" y="-28575"/>
            <a:chExt cx="4620871" cy="2540931"/>
          </a:xfrm>
        </p:grpSpPr>
        <p:sp>
          <p:nvSpPr>
            <p:cNvPr id="137" name="Google Shape;137;p15"/>
            <p:cNvSpPr/>
            <p:nvPr/>
          </p:nvSpPr>
          <p:spPr>
            <a:xfrm>
              <a:off x="0" y="0"/>
              <a:ext cx="4620871" cy="2512356"/>
            </a:xfrm>
            <a:custGeom>
              <a:avLst/>
              <a:gdLst/>
              <a:ahLst/>
              <a:cxnLst/>
              <a:rect l="l" t="t" r="r" b="b"/>
              <a:pathLst>
                <a:path w="4620871" h="2512356" extrusionOk="0">
                  <a:moveTo>
                    <a:pt x="0" y="0"/>
                  </a:moveTo>
                  <a:lnTo>
                    <a:pt x="4620871" y="0"/>
                  </a:lnTo>
                  <a:lnTo>
                    <a:pt x="4620871" y="2512356"/>
                  </a:lnTo>
                  <a:lnTo>
                    <a:pt x="0" y="2512356"/>
                  </a:lnTo>
                  <a:close/>
                </a:path>
              </a:pathLst>
            </a:custGeom>
            <a:solidFill>
              <a:srgbClr val="000000"/>
            </a:solidFill>
            <a:ln>
              <a:noFill/>
            </a:ln>
          </p:spPr>
        </p:sp>
        <p:sp>
          <p:nvSpPr>
            <p:cNvPr id="138" name="Google Shape;138;p15"/>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139" name="Google Shape;139;p15"/>
          <p:cNvGrpSpPr/>
          <p:nvPr/>
        </p:nvGrpSpPr>
        <p:grpSpPr>
          <a:xfrm>
            <a:off x="435576" y="327080"/>
            <a:ext cx="17416848" cy="9524344"/>
            <a:chOff x="0" y="-28575"/>
            <a:chExt cx="4587153" cy="2508469"/>
          </a:xfrm>
        </p:grpSpPr>
        <p:sp>
          <p:nvSpPr>
            <p:cNvPr id="140" name="Google Shape;140;p15"/>
            <p:cNvSpPr/>
            <p:nvPr/>
          </p:nvSpPr>
          <p:spPr>
            <a:xfrm>
              <a:off x="0" y="0"/>
              <a:ext cx="4587153" cy="2479894"/>
            </a:xfrm>
            <a:custGeom>
              <a:avLst/>
              <a:gdLst/>
              <a:ahLst/>
              <a:cxnLst/>
              <a:rect l="l" t="t" r="r" b="b"/>
              <a:pathLst>
                <a:path w="4587153" h="2479894" extrusionOk="0">
                  <a:moveTo>
                    <a:pt x="0" y="0"/>
                  </a:moveTo>
                  <a:lnTo>
                    <a:pt x="4587153" y="0"/>
                  </a:lnTo>
                  <a:lnTo>
                    <a:pt x="4587153" y="2479894"/>
                  </a:lnTo>
                  <a:lnTo>
                    <a:pt x="0" y="2479894"/>
                  </a:lnTo>
                  <a:close/>
                </a:path>
              </a:pathLst>
            </a:custGeom>
            <a:solidFill>
              <a:srgbClr val="B0A5DB"/>
            </a:solidFill>
            <a:ln>
              <a:noFill/>
            </a:ln>
          </p:spPr>
        </p:sp>
        <p:sp>
          <p:nvSpPr>
            <p:cNvPr id="141" name="Google Shape;141;p15"/>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pic>
        <p:nvPicPr>
          <p:cNvPr id="142" name="Google Shape;142;p15"/>
          <p:cNvPicPr preferRelativeResize="0"/>
          <p:nvPr/>
        </p:nvPicPr>
        <p:blipFill>
          <a:blip r:embed="rId1"/>
          <a:stretch>
            <a:fillRect/>
          </a:stretch>
        </p:blipFill>
        <p:spPr>
          <a:xfrm>
            <a:off x="-60606" y="84892"/>
            <a:ext cx="18288000" cy="10287000"/>
          </a:xfrm>
          <a:prstGeom prst="rect">
            <a:avLst/>
          </a:prstGeom>
          <a:noFill/>
          <a:ln>
            <a:noFill/>
          </a:ln>
        </p:spPr>
      </p:pic>
      <p:pic>
        <p:nvPicPr>
          <p:cNvPr id="147" name="Google Shape;147;p15"/>
          <p:cNvPicPr preferRelativeResize="0"/>
          <p:nvPr/>
        </p:nvPicPr>
        <p:blipFill rotWithShape="1">
          <a:blip r:embed="rId2"/>
          <a:srcRect/>
          <a:stretch>
            <a:fillRect/>
          </a:stretch>
        </p:blipFill>
        <p:spPr>
          <a:xfrm>
            <a:off x="435576" y="1076325"/>
            <a:ext cx="17416848" cy="3579205"/>
          </a:xfrm>
          <a:prstGeom prst="rect">
            <a:avLst/>
          </a:prstGeom>
          <a:noFill/>
          <a:ln>
            <a:noFill/>
          </a:ln>
        </p:spPr>
      </p:pic>
      <p:pic>
        <p:nvPicPr>
          <p:cNvPr id="148" name="Google Shape;148;p15"/>
          <p:cNvPicPr preferRelativeResize="0"/>
          <p:nvPr/>
        </p:nvPicPr>
        <p:blipFill rotWithShape="1">
          <a:blip r:embed="rId3"/>
          <a:srcRect/>
          <a:stretch>
            <a:fillRect/>
          </a:stretch>
        </p:blipFill>
        <p:spPr>
          <a:xfrm>
            <a:off x="435576" y="781629"/>
            <a:ext cx="17539246" cy="3579205"/>
          </a:xfrm>
          <a:prstGeom prst="rect">
            <a:avLst/>
          </a:prstGeom>
          <a:noFill/>
          <a:ln>
            <a:noFill/>
          </a:ln>
        </p:spPr>
      </p:pic>
      <p:sp>
        <p:nvSpPr>
          <p:cNvPr id="150" name="Google Shape;150;p15"/>
          <p:cNvSpPr txBox="1"/>
          <p:nvPr/>
        </p:nvSpPr>
        <p:spPr>
          <a:xfrm>
            <a:off x="530826" y="1504091"/>
            <a:ext cx="15510334" cy="1180451"/>
          </a:xfrm>
          <a:prstGeom prst="rect">
            <a:avLst/>
          </a:prstGeom>
          <a:noFill/>
          <a:ln>
            <a:noFill/>
          </a:ln>
        </p:spPr>
        <p:txBody>
          <a:bodyPr spcFirstLastPara="1" wrap="square" lIns="0" tIns="0" rIns="0" bIns="0" anchor="t" anchorCtr="0">
            <a:spAutoFit/>
          </a:bodyPr>
          <a:lstStyle/>
          <a:p>
            <a:pPr marL="0" marR="0" lvl="0" indent="0" algn="ctr" rtl="0">
              <a:lnSpc>
                <a:spcPct val="137000"/>
              </a:lnSpc>
              <a:spcBef>
                <a:spcPts val="0"/>
              </a:spcBef>
              <a:spcAft>
                <a:spcPts val="0"/>
              </a:spcAft>
              <a:buNone/>
            </a:pPr>
            <a:r>
              <a:rPr lang="vi-VN" sz="5600" b="1" dirty="0">
                <a:solidFill>
                  <a:srgbClr val="0000CC"/>
                </a:solidFill>
                <a:latin typeface="Paytone One"/>
                <a:cs typeface="Times New Roman" panose="02020603050405020304" pitchFamily="18" charset="0"/>
                <a:sym typeface="Paytone One"/>
              </a:rPr>
              <a:t>1. </a:t>
            </a:r>
            <a:r>
              <a:rPr lang="vi-VN" sz="5600" b="1" dirty="0" err="1">
                <a:solidFill>
                  <a:srgbClr val="0000CC"/>
                </a:solidFill>
                <a:latin typeface="Paytone One"/>
                <a:cs typeface="Times New Roman" panose="02020603050405020304" pitchFamily="18" charset="0"/>
                <a:sym typeface="Paytone One"/>
              </a:rPr>
              <a:t>Bản</a:t>
            </a:r>
            <a:r>
              <a:rPr lang="vi-VN" sz="5600" b="1" dirty="0">
                <a:solidFill>
                  <a:srgbClr val="0000CC"/>
                </a:solidFill>
                <a:latin typeface="Paytone One"/>
                <a:cs typeface="Times New Roman" panose="02020603050405020304" pitchFamily="18" charset="0"/>
                <a:sym typeface="Paytone One"/>
              </a:rPr>
              <a:t> </a:t>
            </a:r>
            <a:r>
              <a:rPr lang="vi-VN" sz="5600" b="1" dirty="0" err="1">
                <a:solidFill>
                  <a:srgbClr val="0000CC"/>
                </a:solidFill>
                <a:latin typeface="Paytone One"/>
                <a:cs typeface="Times New Roman" panose="02020603050405020304" pitchFamily="18" charset="0"/>
                <a:sym typeface="Paytone One"/>
              </a:rPr>
              <a:t>quyền</a:t>
            </a:r>
            <a:r>
              <a:rPr lang="vi-VN" sz="5600" b="1" dirty="0">
                <a:solidFill>
                  <a:srgbClr val="0000CC"/>
                </a:solidFill>
                <a:latin typeface="Paytone One"/>
                <a:cs typeface="Times New Roman" panose="02020603050405020304" pitchFamily="18" charset="0"/>
                <a:sym typeface="Paytone One"/>
              </a:rPr>
              <a:t> </a:t>
            </a:r>
            <a:r>
              <a:rPr lang="vi-VN" sz="5600" b="1" dirty="0" err="1">
                <a:solidFill>
                  <a:srgbClr val="0000CC"/>
                </a:solidFill>
                <a:latin typeface="Paytone One"/>
                <a:cs typeface="Times New Roman" panose="02020603050405020304" pitchFamily="18" charset="0"/>
                <a:sym typeface="Paytone One"/>
              </a:rPr>
              <a:t>nội</a:t>
            </a:r>
            <a:r>
              <a:rPr lang="vi-VN" sz="5600" b="1" dirty="0">
                <a:solidFill>
                  <a:srgbClr val="0000CC"/>
                </a:solidFill>
                <a:latin typeface="Paytone One"/>
                <a:cs typeface="Times New Roman" panose="02020603050405020304" pitchFamily="18" charset="0"/>
                <a:sym typeface="Paytone One"/>
              </a:rPr>
              <a:t> dung thông tin</a:t>
            </a:r>
            <a:endParaRPr lang="vi-VN" dirty="0">
              <a:solidFill>
                <a:srgbClr val="0000CC"/>
              </a:solidFill>
              <a:latin typeface="Times New Roman" panose="02020603050405020304" pitchFamily="18" charset="0"/>
              <a:cs typeface="Times New Roman" panose="02020603050405020304" pitchFamily="18" charset="0"/>
            </a:endParaRPr>
          </a:p>
        </p:txBody>
      </p:sp>
      <p:pic>
        <p:nvPicPr>
          <p:cNvPr id="151" name="Google Shape;151;p15"/>
          <p:cNvPicPr preferRelativeResize="0"/>
          <p:nvPr/>
        </p:nvPicPr>
        <p:blipFill rotWithShape="1">
          <a:blip r:embed="rId4"/>
          <a:srcRect/>
          <a:stretch>
            <a:fillRect/>
          </a:stretch>
        </p:blipFill>
        <p:spPr>
          <a:xfrm>
            <a:off x="14370055" y="8226336"/>
            <a:ext cx="3546380" cy="1583318"/>
          </a:xfrm>
          <a:prstGeom prst="rect">
            <a:avLst/>
          </a:prstGeom>
          <a:noFill/>
          <a:ln>
            <a:noFill/>
          </a:ln>
        </p:spPr>
      </p:pic>
      <p:sp>
        <p:nvSpPr>
          <p:cNvPr id="34" name="TextBox 33"/>
          <p:cNvSpPr txBox="1"/>
          <p:nvPr/>
        </p:nvSpPr>
        <p:spPr>
          <a:xfrm>
            <a:off x="1476341" y="5633218"/>
            <a:ext cx="15335318" cy="2653034"/>
          </a:xfrm>
          <a:prstGeom prst="rect">
            <a:avLst/>
          </a:prstGeom>
          <a:solidFill>
            <a:schemeClr val="accent6">
              <a:lumMod val="20000"/>
              <a:lumOff val="80000"/>
            </a:schemeClr>
          </a:solidFill>
        </p:spPr>
        <p:txBody>
          <a:bodyPr wrap="square">
            <a:spAutoFit/>
          </a:bodyPr>
          <a:lstStyle/>
          <a:p>
            <a:pPr marL="311785" marR="3810" indent="-2540" algn="just">
              <a:lnSpc>
                <a:spcPct val="104000"/>
              </a:lnSpc>
              <a:spcAft>
                <a:spcPts val="1965"/>
              </a:spcAft>
            </a:pPr>
            <a:r>
              <a:rPr lang="vi-VN" sz="4000" dirty="0" err="1">
                <a:latin typeface="Times New Roman" panose="02020603050405020304" pitchFamily="18" charset="0"/>
                <a:ea typeface="Arial" panose="020B0604020202020204" pitchFamily="34" charset="0"/>
                <a:cs typeface="Times New Roman" panose="02020603050405020304" pitchFamily="18" charset="0"/>
              </a:rPr>
              <a:t>Nội</a:t>
            </a:r>
            <a:r>
              <a:rPr lang="vi-VN" sz="4000" dirty="0">
                <a:latin typeface="Times New Roman" panose="02020603050405020304" pitchFamily="18" charset="0"/>
                <a:ea typeface="Arial" panose="020B0604020202020204" pitchFamily="34" charset="0"/>
                <a:cs typeface="Times New Roman" panose="02020603050405020304" pitchFamily="18" charset="0"/>
              </a:rPr>
              <a:t> dung thông tin </a:t>
            </a:r>
            <a:r>
              <a:rPr lang="vi-VN" sz="4000" dirty="0" err="1">
                <a:latin typeface="Times New Roman" panose="02020603050405020304" pitchFamily="18" charset="0"/>
                <a:ea typeface="Arial" panose="020B0604020202020204" pitchFamily="34" charset="0"/>
                <a:cs typeface="Times New Roman" panose="02020603050405020304" pitchFamily="18" charset="0"/>
              </a:rPr>
              <a:t>được</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thể</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hiện</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dưới</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dạng</a:t>
            </a:r>
            <a:r>
              <a:rPr lang="vi-VN" sz="4000" dirty="0">
                <a:latin typeface="Times New Roman" panose="02020603050405020304" pitchFamily="18" charset="0"/>
                <a:ea typeface="Arial" panose="020B0604020202020204" pitchFamily="34" charset="0"/>
                <a:cs typeface="Times New Roman" panose="02020603050405020304" pitchFamily="18" charset="0"/>
              </a:rPr>
              <a:t> văn </a:t>
            </a:r>
            <a:r>
              <a:rPr lang="vi-VN" sz="4000" dirty="0" err="1">
                <a:latin typeface="Times New Roman" panose="02020603050405020304" pitchFamily="18" charset="0"/>
                <a:ea typeface="Arial" panose="020B0604020202020204" pitchFamily="34" charset="0"/>
                <a:cs typeface="Times New Roman" panose="02020603050405020304" pitchFamily="18" charset="0"/>
              </a:rPr>
              <a:t>bản</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hình</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ảnh</a:t>
            </a:r>
            <a:r>
              <a:rPr lang="vi-VN" sz="4000" dirty="0">
                <a:latin typeface="Times New Roman" panose="02020603050405020304" pitchFamily="18" charset="0"/>
                <a:ea typeface="Arial" panose="020B0604020202020204" pitchFamily="34" charset="0"/>
                <a:cs typeface="Times New Roman" panose="02020603050405020304" pitchFamily="18" charset="0"/>
              </a:rPr>
              <a:t>, âm thanh hay đa phương </a:t>
            </a:r>
            <a:r>
              <a:rPr lang="vi-VN" sz="4000" dirty="0" err="1">
                <a:latin typeface="Times New Roman" panose="02020603050405020304" pitchFamily="18" charset="0"/>
                <a:ea typeface="Arial" panose="020B0604020202020204" pitchFamily="34" charset="0"/>
                <a:cs typeface="Times New Roman" panose="02020603050405020304" pitchFamily="18" charset="0"/>
              </a:rPr>
              <a:t>tiện</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Tác</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giả</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cá</a:t>
            </a:r>
            <a:r>
              <a:rPr lang="vi-VN" sz="4000" dirty="0">
                <a:latin typeface="Times New Roman" panose="02020603050405020304" pitchFamily="18" charset="0"/>
                <a:ea typeface="Arial" panose="020B0604020202020204" pitchFamily="34" charset="0"/>
                <a:cs typeface="Times New Roman" panose="02020603050405020304" pitchFamily="18" charset="0"/>
              </a:rPr>
              <a:t> nhân </a:t>
            </a:r>
            <a:r>
              <a:rPr lang="vi-VN" sz="4000" dirty="0" err="1">
                <a:latin typeface="Times New Roman" panose="02020603050405020304" pitchFamily="18" charset="0"/>
                <a:ea typeface="Arial" panose="020B0604020202020204" pitchFamily="34" charset="0"/>
                <a:cs typeface="Times New Roman" panose="02020603050405020304" pitchFamily="18" charset="0"/>
              </a:rPr>
              <a:t>hoặc</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tổ</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chức</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sở</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hữu</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nội</a:t>
            </a:r>
            <a:r>
              <a:rPr lang="vi-VN" sz="4000" dirty="0">
                <a:latin typeface="Times New Roman" panose="02020603050405020304" pitchFamily="18" charset="0"/>
                <a:ea typeface="Arial" panose="020B0604020202020204" pitchFamily="34" charset="0"/>
                <a:cs typeface="Times New Roman" panose="02020603050405020304" pitchFamily="18" charset="0"/>
              </a:rPr>
              <a:t> dung thông tin) </a:t>
            </a:r>
            <a:r>
              <a:rPr lang="vi-VN" sz="4000" dirty="0" err="1">
                <a:latin typeface="Times New Roman" panose="02020603050405020304" pitchFamily="18" charset="0"/>
                <a:ea typeface="Arial" panose="020B0604020202020204" pitchFamily="34" charset="0"/>
                <a:cs typeface="Times New Roman" panose="02020603050405020304" pitchFamily="18" charset="0"/>
              </a:rPr>
              <a:t>có</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quyền</a:t>
            </a:r>
            <a:r>
              <a:rPr lang="vi-VN" sz="4000" dirty="0">
                <a:latin typeface="Times New Roman" panose="02020603050405020304" pitchFamily="18" charset="0"/>
                <a:ea typeface="Arial" panose="020B0604020202020204" pitchFamily="34" charset="0"/>
                <a:cs typeface="Times New Roman" panose="02020603050405020304" pitchFamily="18" charset="0"/>
              </a:rPr>
              <a:t> cho </a:t>
            </a:r>
            <a:r>
              <a:rPr lang="vi-VN" sz="4000" dirty="0" err="1">
                <a:latin typeface="Times New Roman" panose="02020603050405020304" pitchFamily="18" charset="0"/>
                <a:ea typeface="Arial" panose="020B0604020202020204" pitchFamily="34" charset="0"/>
                <a:cs typeface="Times New Roman" panose="02020603050405020304" pitchFamily="18" charset="0"/>
              </a:rPr>
              <a:t>phép</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hoặc</a:t>
            </a:r>
            <a:r>
              <a:rPr lang="vi-VN" sz="4000" dirty="0">
                <a:latin typeface="Times New Roman" panose="02020603050405020304" pitchFamily="18" charset="0"/>
                <a:ea typeface="Arial" panose="020B0604020202020204" pitchFamily="34" charset="0"/>
                <a:cs typeface="Times New Roman" panose="02020603050405020304" pitchFamily="18" charset="0"/>
              </a:rPr>
              <a:t> không cho </a:t>
            </a:r>
            <a:r>
              <a:rPr lang="vi-VN" sz="4000" dirty="0" err="1">
                <a:latin typeface="Times New Roman" panose="02020603050405020304" pitchFamily="18" charset="0"/>
                <a:ea typeface="Arial" panose="020B0604020202020204" pitchFamily="34" charset="0"/>
                <a:cs typeface="Times New Roman" panose="02020603050405020304" pitchFamily="18" charset="0"/>
              </a:rPr>
              <a:t>phép</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người</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khác</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sử</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dụng</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nội</a:t>
            </a:r>
            <a:r>
              <a:rPr lang="vi-VN" sz="4000" dirty="0">
                <a:latin typeface="Times New Roman" panose="02020603050405020304" pitchFamily="18" charset="0"/>
                <a:ea typeface="Arial" panose="020B0604020202020204" pitchFamily="34" charset="0"/>
                <a:cs typeface="Times New Roman" panose="02020603050405020304" pitchFamily="18" charset="0"/>
              </a:rPr>
              <a:t> dung thông tin </a:t>
            </a:r>
            <a:r>
              <a:rPr lang="vi-VN" sz="4000" dirty="0" err="1">
                <a:latin typeface="Times New Roman" panose="02020603050405020304" pitchFamily="18" charset="0"/>
                <a:ea typeface="Arial" panose="020B0604020202020204" pitchFamily="34" charset="0"/>
                <a:cs typeface="Times New Roman" panose="02020603050405020304" pitchFamily="18" charset="0"/>
              </a:rPr>
              <a:t>của</a:t>
            </a:r>
            <a:r>
              <a:rPr lang="vi-VN" sz="4000" dirty="0">
                <a:latin typeface="Times New Roman" panose="02020603050405020304" pitchFamily="18" charset="0"/>
                <a:ea typeface="Arial" panose="020B0604020202020204" pitchFamily="34" charset="0"/>
                <a:cs typeface="Times New Roman" panose="02020603050405020304" pitchFamily="18" charset="0"/>
              </a:rPr>
              <a:t> </a:t>
            </a:r>
            <a:r>
              <a:rPr lang="vi-VN" sz="4000" dirty="0" err="1">
                <a:latin typeface="Times New Roman" panose="02020603050405020304" pitchFamily="18" charset="0"/>
                <a:ea typeface="Arial" panose="020B0604020202020204" pitchFamily="34" charset="0"/>
                <a:cs typeface="Times New Roman" panose="02020603050405020304" pitchFamily="18" charset="0"/>
              </a:rPr>
              <a:t>mình</a:t>
            </a:r>
            <a:endParaRPr lang="en-US" sz="40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pic>
        <p:nvPicPr>
          <p:cNvPr id="26" name="Picture 25"/>
          <p:cNvPicPr/>
          <p:nvPr/>
        </p:nvPicPr>
        <p:blipFill>
          <a:blip r:embed="rId5"/>
          <a:stretch>
            <a:fillRect/>
          </a:stretch>
        </p:blipFill>
        <p:spPr>
          <a:xfrm>
            <a:off x="435576" y="4460954"/>
            <a:ext cx="1782873" cy="11722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500"/>
                                        <p:tgtEl>
                                          <p:spTgt spid="34"/>
                                        </p:tgtEl>
                                      </p:cBhvr>
                                    </p:animEffect>
                                  </p:childTnLst>
                                </p:cTn>
                              </p:par>
                              <p:par>
                                <p:cTn id="8" presetID="22" presetClass="entr" presetSubtype="4"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down)">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pSp>
        <p:nvGrpSpPr>
          <p:cNvPr id="156" name="Google Shape;156;p16"/>
          <p:cNvGrpSpPr/>
          <p:nvPr/>
        </p:nvGrpSpPr>
        <p:grpSpPr>
          <a:xfrm>
            <a:off x="371565" y="265452"/>
            <a:ext cx="17544985" cy="9647661"/>
            <a:chOff x="0" y="-28575"/>
            <a:chExt cx="4620871" cy="2540931"/>
          </a:xfrm>
        </p:grpSpPr>
        <p:sp>
          <p:nvSpPr>
            <p:cNvPr id="157" name="Google Shape;157;p16"/>
            <p:cNvSpPr/>
            <p:nvPr/>
          </p:nvSpPr>
          <p:spPr>
            <a:xfrm>
              <a:off x="0" y="0"/>
              <a:ext cx="4620871" cy="2512356"/>
            </a:xfrm>
            <a:custGeom>
              <a:avLst/>
              <a:gdLst/>
              <a:ahLst/>
              <a:cxnLst/>
              <a:rect l="l" t="t" r="r" b="b"/>
              <a:pathLst>
                <a:path w="4620871" h="2512356" extrusionOk="0">
                  <a:moveTo>
                    <a:pt x="0" y="0"/>
                  </a:moveTo>
                  <a:lnTo>
                    <a:pt x="4620871" y="0"/>
                  </a:lnTo>
                  <a:lnTo>
                    <a:pt x="4620871" y="2512356"/>
                  </a:lnTo>
                  <a:lnTo>
                    <a:pt x="0" y="2512356"/>
                  </a:lnTo>
                  <a:close/>
                </a:path>
              </a:pathLst>
            </a:custGeom>
            <a:solidFill>
              <a:srgbClr val="000000"/>
            </a:solidFill>
            <a:ln>
              <a:noFill/>
            </a:ln>
          </p:spPr>
        </p:sp>
        <p:sp>
          <p:nvSpPr>
            <p:cNvPr id="158" name="Google Shape;158;p16"/>
            <p:cNvSpPr txBox="1"/>
            <p:nvPr/>
          </p:nvSpPr>
          <p:spPr>
            <a:xfrm>
              <a:off x="0" y="-28575"/>
              <a:ext cx="812700" cy="841500"/>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159" name="Google Shape;159;p16"/>
          <p:cNvGrpSpPr/>
          <p:nvPr/>
        </p:nvGrpSpPr>
        <p:grpSpPr>
          <a:xfrm>
            <a:off x="438240" y="327080"/>
            <a:ext cx="10925242" cy="9524406"/>
            <a:chOff x="0" y="-28575"/>
            <a:chExt cx="2877411" cy="2508469"/>
          </a:xfrm>
        </p:grpSpPr>
        <p:sp>
          <p:nvSpPr>
            <p:cNvPr id="160" name="Google Shape;160;p16"/>
            <p:cNvSpPr/>
            <p:nvPr/>
          </p:nvSpPr>
          <p:spPr>
            <a:xfrm>
              <a:off x="0" y="0"/>
              <a:ext cx="2877411" cy="2479894"/>
            </a:xfrm>
            <a:custGeom>
              <a:avLst/>
              <a:gdLst/>
              <a:ahLst/>
              <a:cxnLst/>
              <a:rect l="l" t="t" r="r" b="b"/>
              <a:pathLst>
                <a:path w="2877411" h="2479894" extrusionOk="0">
                  <a:moveTo>
                    <a:pt x="0" y="0"/>
                  </a:moveTo>
                  <a:lnTo>
                    <a:pt x="2877411" y="0"/>
                  </a:lnTo>
                  <a:lnTo>
                    <a:pt x="2877411" y="2479894"/>
                  </a:lnTo>
                  <a:lnTo>
                    <a:pt x="0" y="2479894"/>
                  </a:lnTo>
                  <a:close/>
                </a:path>
              </a:pathLst>
            </a:custGeom>
            <a:solidFill>
              <a:srgbClr val="A5C680"/>
            </a:solidFill>
            <a:ln>
              <a:noFill/>
            </a:ln>
          </p:spPr>
        </p:sp>
        <p:sp>
          <p:nvSpPr>
            <p:cNvPr id="161" name="Google Shape;161;p16"/>
            <p:cNvSpPr txBox="1"/>
            <p:nvPr/>
          </p:nvSpPr>
          <p:spPr>
            <a:xfrm>
              <a:off x="0" y="-28575"/>
              <a:ext cx="812700" cy="841500"/>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162" name="Google Shape;162;p16"/>
          <p:cNvGrpSpPr/>
          <p:nvPr/>
        </p:nvGrpSpPr>
        <p:grpSpPr>
          <a:xfrm>
            <a:off x="3221868" y="327080"/>
            <a:ext cx="14630598" cy="9524406"/>
            <a:chOff x="-426267" y="-28575"/>
            <a:chExt cx="2145006" cy="2508469"/>
          </a:xfrm>
        </p:grpSpPr>
        <p:sp>
          <p:nvSpPr>
            <p:cNvPr id="163" name="Google Shape;163;p16"/>
            <p:cNvSpPr/>
            <p:nvPr/>
          </p:nvSpPr>
          <p:spPr>
            <a:xfrm>
              <a:off x="-426267" y="0"/>
              <a:ext cx="2145006" cy="2479894"/>
            </a:xfrm>
            <a:custGeom>
              <a:avLst/>
              <a:gdLst/>
              <a:ahLst/>
              <a:cxnLst/>
              <a:rect l="l" t="t" r="r" b="b"/>
              <a:pathLst>
                <a:path w="1718739" h="2479894" extrusionOk="0">
                  <a:moveTo>
                    <a:pt x="0" y="0"/>
                  </a:moveTo>
                  <a:lnTo>
                    <a:pt x="1718739" y="0"/>
                  </a:lnTo>
                  <a:lnTo>
                    <a:pt x="1718739" y="2479894"/>
                  </a:lnTo>
                  <a:lnTo>
                    <a:pt x="0" y="2479894"/>
                  </a:lnTo>
                  <a:close/>
                </a:path>
              </a:pathLst>
            </a:custGeom>
            <a:solidFill>
              <a:srgbClr val="ABE7F5"/>
            </a:solidFill>
            <a:ln>
              <a:noFill/>
            </a:ln>
          </p:spPr>
          <p:txBody>
            <a:bodyPr/>
            <a:lstStyle/>
            <a:p>
              <a:endParaRPr lang="en-US" dirty="0">
                <a:latin typeface="Times New Roman" panose="02020603050405020304" pitchFamily="18" charset="0"/>
                <a:cs typeface="Times New Roman" panose="02020603050405020304" pitchFamily="18" charset="0"/>
              </a:endParaRPr>
            </a:p>
          </p:txBody>
        </p:sp>
        <p:sp>
          <p:nvSpPr>
            <p:cNvPr id="164" name="Google Shape;164;p16"/>
            <p:cNvSpPr txBox="1"/>
            <p:nvPr/>
          </p:nvSpPr>
          <p:spPr>
            <a:xfrm>
              <a:off x="0" y="-28575"/>
              <a:ext cx="812700" cy="841500"/>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pic>
        <p:nvPicPr>
          <p:cNvPr id="165" name="Google Shape;165;p16"/>
          <p:cNvPicPr preferRelativeResize="0"/>
          <p:nvPr/>
        </p:nvPicPr>
        <p:blipFill rotWithShape="1">
          <a:blip r:embed="rId1"/>
          <a:srcRect/>
          <a:stretch>
            <a:fillRect/>
          </a:stretch>
        </p:blipFill>
        <p:spPr>
          <a:xfrm>
            <a:off x="16371654" y="6827663"/>
            <a:ext cx="2628405" cy="3409487"/>
          </a:xfrm>
          <a:prstGeom prst="rect">
            <a:avLst/>
          </a:prstGeom>
          <a:noFill/>
          <a:ln>
            <a:noFill/>
          </a:ln>
        </p:spPr>
      </p:pic>
      <p:pic>
        <p:nvPicPr>
          <p:cNvPr id="166" name="Google Shape;166;p16"/>
          <p:cNvPicPr preferRelativeResize="0"/>
          <p:nvPr/>
        </p:nvPicPr>
        <p:blipFill rotWithShape="1">
          <a:blip r:embed="rId2"/>
          <a:srcRect l="2186" t="4237" r="38072" b="4228"/>
          <a:stretch>
            <a:fillRect/>
          </a:stretch>
        </p:blipFill>
        <p:spPr>
          <a:xfrm>
            <a:off x="394615" y="440253"/>
            <a:ext cx="8749385" cy="9415850"/>
          </a:xfrm>
          <a:prstGeom prst="rect">
            <a:avLst/>
          </a:prstGeom>
          <a:noFill/>
          <a:ln>
            <a:noFill/>
          </a:ln>
        </p:spPr>
      </p:pic>
      <p:cxnSp>
        <p:nvCxnSpPr>
          <p:cNvPr id="171" name="Google Shape;171;p16"/>
          <p:cNvCxnSpPr/>
          <p:nvPr/>
        </p:nvCxnSpPr>
        <p:spPr>
          <a:xfrm flipV="1">
            <a:off x="9129713" y="374013"/>
            <a:ext cx="0" cy="9539100"/>
          </a:xfrm>
          <a:prstGeom prst="straightConnector1">
            <a:avLst/>
          </a:prstGeom>
          <a:noFill/>
          <a:ln w="76200" cap="flat" cmpd="sng">
            <a:solidFill>
              <a:srgbClr val="000000"/>
            </a:solidFill>
            <a:prstDash val="solid"/>
            <a:round/>
            <a:headEnd type="none" w="sm" len="sm"/>
            <a:tailEnd type="none" w="sm" len="sm"/>
          </a:ln>
        </p:spPr>
      </p:cxnSp>
      <p:grpSp>
        <p:nvGrpSpPr>
          <p:cNvPr id="24" name="Group 23"/>
          <p:cNvGrpSpPr/>
          <p:nvPr/>
        </p:nvGrpSpPr>
        <p:grpSpPr>
          <a:xfrm>
            <a:off x="1077904" y="488652"/>
            <a:ext cx="15477299" cy="3020290"/>
            <a:chOff x="487611" y="132261"/>
            <a:chExt cx="5267072" cy="1005338"/>
          </a:xfrm>
        </p:grpSpPr>
        <p:sp>
          <p:nvSpPr>
            <p:cNvPr id="26" name="Shape 97894"/>
            <p:cNvSpPr/>
            <p:nvPr/>
          </p:nvSpPr>
          <p:spPr>
            <a:xfrm>
              <a:off x="605093" y="207959"/>
              <a:ext cx="5149590" cy="929640"/>
            </a:xfrm>
            <a:custGeom>
              <a:avLst/>
              <a:gdLst/>
              <a:ahLst/>
              <a:cxnLst/>
              <a:rect l="0" t="0" r="0" b="0"/>
              <a:pathLst>
                <a:path w="5149590" h="929640">
                  <a:moveTo>
                    <a:pt x="0" y="0"/>
                  </a:moveTo>
                  <a:lnTo>
                    <a:pt x="5149590" y="0"/>
                  </a:lnTo>
                  <a:lnTo>
                    <a:pt x="5149590" y="929640"/>
                  </a:lnTo>
                  <a:lnTo>
                    <a:pt x="0" y="929640"/>
                  </a:lnTo>
                  <a:lnTo>
                    <a:pt x="0" y="0"/>
                  </a:lnTo>
                </a:path>
              </a:pathLst>
            </a:custGeom>
            <a:ln w="0" cap="flat">
              <a:miter lim="127000"/>
            </a:ln>
          </p:spPr>
          <p:style>
            <a:lnRef idx="0">
              <a:srgbClr val="000000">
                <a:alpha val="0"/>
              </a:srgbClr>
            </a:lnRef>
            <a:fillRef idx="1">
              <a:srgbClr val="000000">
                <a:alpha val="18823"/>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27" name="Shape 1030"/>
            <p:cNvSpPr/>
            <p:nvPr/>
          </p:nvSpPr>
          <p:spPr>
            <a:xfrm>
              <a:off x="487611" y="154841"/>
              <a:ext cx="5122596" cy="902995"/>
            </a:xfrm>
            <a:custGeom>
              <a:avLst/>
              <a:gdLst/>
              <a:ahLst/>
              <a:cxnLst/>
              <a:rect l="0" t="0" r="0" b="0"/>
              <a:pathLst>
                <a:path w="5122596" h="902995">
                  <a:moveTo>
                    <a:pt x="108001" y="0"/>
                  </a:moveTo>
                  <a:lnTo>
                    <a:pt x="5014595" y="0"/>
                  </a:lnTo>
                  <a:cubicBezTo>
                    <a:pt x="5122596" y="0"/>
                    <a:pt x="5122596" y="108001"/>
                    <a:pt x="5122596" y="108001"/>
                  </a:cubicBezTo>
                  <a:lnTo>
                    <a:pt x="5122596" y="794995"/>
                  </a:lnTo>
                  <a:cubicBezTo>
                    <a:pt x="5122596" y="902995"/>
                    <a:pt x="5014595" y="902995"/>
                    <a:pt x="5014595" y="902995"/>
                  </a:cubicBezTo>
                  <a:lnTo>
                    <a:pt x="108001" y="902995"/>
                  </a:lnTo>
                  <a:cubicBezTo>
                    <a:pt x="0" y="902995"/>
                    <a:pt x="0" y="794995"/>
                    <a:pt x="0" y="794995"/>
                  </a:cubicBezTo>
                  <a:lnTo>
                    <a:pt x="0" y="108001"/>
                  </a:lnTo>
                  <a:cubicBezTo>
                    <a:pt x="0" y="0"/>
                    <a:pt x="108001" y="0"/>
                    <a:pt x="108001" y="0"/>
                  </a:cubicBezTo>
                  <a:close/>
                </a:path>
              </a:pathLst>
            </a:custGeom>
            <a:ln w="0" cap="flat">
              <a:miter lim="127000"/>
            </a:ln>
          </p:spPr>
          <p:style>
            <a:lnRef idx="0">
              <a:srgbClr val="000000">
                <a:alpha val="0"/>
              </a:srgbClr>
            </a:lnRef>
            <a:fillRef idx="1">
              <a:srgbClr val="E1F3FC"/>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28" name="Shape 1031"/>
            <p:cNvSpPr/>
            <p:nvPr/>
          </p:nvSpPr>
          <p:spPr>
            <a:xfrm>
              <a:off x="532224" y="146231"/>
              <a:ext cx="50254" cy="65672"/>
            </a:xfrm>
            <a:custGeom>
              <a:avLst/>
              <a:gdLst/>
              <a:ahLst/>
              <a:cxnLst/>
              <a:rect l="0" t="0" r="0" b="0"/>
              <a:pathLst>
                <a:path w="50254" h="65672">
                  <a:moveTo>
                    <a:pt x="50254" y="0"/>
                  </a:moveTo>
                  <a:cubicBezTo>
                    <a:pt x="28778" y="10986"/>
                    <a:pt x="7493" y="30607"/>
                    <a:pt x="0" y="65672"/>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29" name="Shape 1032"/>
            <p:cNvSpPr/>
            <p:nvPr/>
          </p:nvSpPr>
          <p:spPr>
            <a:xfrm>
              <a:off x="529399" y="289334"/>
              <a:ext cx="0" cy="613385"/>
            </a:xfrm>
            <a:custGeom>
              <a:avLst/>
              <a:gdLst/>
              <a:ahLst/>
              <a:cxnLst/>
              <a:rect l="0" t="0" r="0" b="0"/>
              <a:pathLst>
                <a:path h="613385">
                  <a:moveTo>
                    <a:pt x="0" y="0"/>
                  </a:moveTo>
                  <a:lnTo>
                    <a:pt x="0" y="613385"/>
                  </a:lnTo>
                </a:path>
              </a:pathLst>
            </a:custGeom>
            <a:ln w="25400" cap="rnd">
              <a:custDash>
                <a:ds d="1" sp="386400"/>
              </a:custDash>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0" name="Shape 1033"/>
            <p:cNvSpPr/>
            <p:nvPr/>
          </p:nvSpPr>
          <p:spPr>
            <a:xfrm>
              <a:off x="543366" y="982179"/>
              <a:ext cx="65672" cy="50254"/>
            </a:xfrm>
            <a:custGeom>
              <a:avLst/>
              <a:gdLst/>
              <a:ahLst/>
              <a:cxnLst/>
              <a:rect l="0" t="0" r="0" b="0"/>
              <a:pathLst>
                <a:path w="65672" h="50254">
                  <a:moveTo>
                    <a:pt x="0" y="0"/>
                  </a:moveTo>
                  <a:cubicBezTo>
                    <a:pt x="10985" y="21476"/>
                    <a:pt x="30607" y="42761"/>
                    <a:pt x="65672" y="50254"/>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1" name="Shape 1034"/>
            <p:cNvSpPr/>
            <p:nvPr/>
          </p:nvSpPr>
          <p:spPr>
            <a:xfrm>
              <a:off x="687983" y="1035255"/>
              <a:ext cx="4830725" cy="0"/>
            </a:xfrm>
            <a:custGeom>
              <a:avLst/>
              <a:gdLst/>
              <a:ahLst/>
              <a:cxnLst/>
              <a:rect l="0" t="0" r="0" b="0"/>
              <a:pathLst>
                <a:path w="4830725">
                  <a:moveTo>
                    <a:pt x="0" y="0"/>
                  </a:moveTo>
                  <a:lnTo>
                    <a:pt x="4830725" y="0"/>
                  </a:lnTo>
                </a:path>
              </a:pathLst>
            </a:custGeom>
            <a:ln w="25400" cap="rnd">
              <a:custDash>
                <a:ds d="1" sp="398300"/>
              </a:custDash>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2" name="Shape 1035"/>
            <p:cNvSpPr/>
            <p:nvPr/>
          </p:nvSpPr>
          <p:spPr>
            <a:xfrm>
              <a:off x="5598922" y="955619"/>
              <a:ext cx="50254" cy="65672"/>
            </a:xfrm>
            <a:custGeom>
              <a:avLst/>
              <a:gdLst/>
              <a:ahLst/>
              <a:cxnLst/>
              <a:rect l="0" t="0" r="0" b="0"/>
              <a:pathLst>
                <a:path w="50254" h="65672">
                  <a:moveTo>
                    <a:pt x="0" y="65672"/>
                  </a:moveTo>
                  <a:cubicBezTo>
                    <a:pt x="21476" y="54686"/>
                    <a:pt x="42761" y="35065"/>
                    <a:pt x="50254" y="0"/>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3" name="Shape 1036"/>
            <p:cNvSpPr/>
            <p:nvPr/>
          </p:nvSpPr>
          <p:spPr>
            <a:xfrm>
              <a:off x="5652001" y="264800"/>
              <a:ext cx="0" cy="613385"/>
            </a:xfrm>
            <a:custGeom>
              <a:avLst/>
              <a:gdLst/>
              <a:ahLst/>
              <a:cxnLst/>
              <a:rect l="0" t="0" r="0" b="0"/>
              <a:pathLst>
                <a:path h="613385">
                  <a:moveTo>
                    <a:pt x="0" y="613385"/>
                  </a:moveTo>
                  <a:lnTo>
                    <a:pt x="0" y="0"/>
                  </a:lnTo>
                </a:path>
              </a:pathLst>
            </a:custGeom>
            <a:ln w="25400" cap="rnd">
              <a:custDash>
                <a:ds d="1" sp="386400"/>
              </a:custDash>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4" name="Shape 1037"/>
            <p:cNvSpPr/>
            <p:nvPr/>
          </p:nvSpPr>
          <p:spPr>
            <a:xfrm>
              <a:off x="5572363" y="135088"/>
              <a:ext cx="65672" cy="50254"/>
            </a:xfrm>
            <a:custGeom>
              <a:avLst/>
              <a:gdLst/>
              <a:ahLst/>
              <a:cxnLst/>
              <a:rect l="0" t="0" r="0" b="0"/>
              <a:pathLst>
                <a:path w="65672" h="50254">
                  <a:moveTo>
                    <a:pt x="65672" y="50254"/>
                  </a:moveTo>
                  <a:cubicBezTo>
                    <a:pt x="54686" y="28778"/>
                    <a:pt x="35065" y="7493"/>
                    <a:pt x="0" y="0"/>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5" name="Shape 1038"/>
            <p:cNvSpPr/>
            <p:nvPr/>
          </p:nvSpPr>
          <p:spPr>
            <a:xfrm>
              <a:off x="662692" y="132262"/>
              <a:ext cx="4830725" cy="0"/>
            </a:xfrm>
            <a:custGeom>
              <a:avLst/>
              <a:gdLst/>
              <a:ahLst/>
              <a:cxnLst/>
              <a:rect l="0" t="0" r="0" b="0"/>
              <a:pathLst>
                <a:path w="4830725">
                  <a:moveTo>
                    <a:pt x="4830725" y="0"/>
                  </a:moveTo>
                  <a:lnTo>
                    <a:pt x="0" y="0"/>
                  </a:lnTo>
                </a:path>
              </a:pathLst>
            </a:custGeom>
            <a:ln w="25400" cap="rnd">
              <a:custDash>
                <a:ds d="1" sp="398300"/>
              </a:custDash>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6" name="Shape 1039"/>
            <p:cNvSpPr/>
            <p:nvPr/>
          </p:nvSpPr>
          <p:spPr>
            <a:xfrm>
              <a:off x="529399" y="240262"/>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7" name="Shape 1040"/>
            <p:cNvSpPr/>
            <p:nvPr/>
          </p:nvSpPr>
          <p:spPr>
            <a:xfrm>
              <a:off x="529399" y="927256"/>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8" name="Shape 1041"/>
            <p:cNvSpPr/>
            <p:nvPr/>
          </p:nvSpPr>
          <p:spPr>
            <a:xfrm>
              <a:off x="637400" y="1035257"/>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39" name="Shape 1042"/>
            <p:cNvSpPr/>
            <p:nvPr/>
          </p:nvSpPr>
          <p:spPr>
            <a:xfrm>
              <a:off x="5543995" y="1035257"/>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40" name="Shape 1043"/>
            <p:cNvSpPr/>
            <p:nvPr/>
          </p:nvSpPr>
          <p:spPr>
            <a:xfrm>
              <a:off x="5651996" y="927256"/>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41" name="Shape 1044"/>
            <p:cNvSpPr/>
            <p:nvPr/>
          </p:nvSpPr>
          <p:spPr>
            <a:xfrm>
              <a:off x="5651996" y="240262"/>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42" name="Shape 1045"/>
            <p:cNvSpPr/>
            <p:nvPr/>
          </p:nvSpPr>
          <p:spPr>
            <a:xfrm>
              <a:off x="5543995" y="132261"/>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sp>
          <p:nvSpPr>
            <p:cNvPr id="43" name="Shape 1046"/>
            <p:cNvSpPr/>
            <p:nvPr/>
          </p:nvSpPr>
          <p:spPr>
            <a:xfrm>
              <a:off x="637400" y="132261"/>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dirty="0">
                <a:latin typeface="Times New Roman" panose="02020603050405020304" pitchFamily="18" charset="0"/>
                <a:cs typeface="Times New Roman" panose="02020603050405020304" pitchFamily="18" charset="0"/>
              </a:endParaRPr>
            </a:p>
          </p:txBody>
        </p:sp>
      </p:grpSp>
      <p:pic>
        <p:nvPicPr>
          <p:cNvPr id="44" name="Picture 43"/>
          <p:cNvPicPr/>
          <p:nvPr/>
        </p:nvPicPr>
        <p:blipFill>
          <a:blip r:embed="rId3"/>
          <a:stretch>
            <a:fillRect/>
          </a:stretch>
        </p:blipFill>
        <p:spPr>
          <a:xfrm>
            <a:off x="480286" y="530621"/>
            <a:ext cx="1908861" cy="1033148"/>
          </a:xfrm>
          <a:prstGeom prst="rect">
            <a:avLst/>
          </a:prstGeom>
        </p:spPr>
      </p:pic>
      <p:sp>
        <p:nvSpPr>
          <p:cNvPr id="46" name="TextBox 45"/>
          <p:cNvSpPr txBox="1"/>
          <p:nvPr/>
        </p:nvSpPr>
        <p:spPr>
          <a:xfrm>
            <a:off x="2218461" y="885450"/>
            <a:ext cx="13800993" cy="2062103"/>
          </a:xfrm>
          <a:prstGeom prst="rect">
            <a:avLst/>
          </a:prstGeom>
          <a:noFill/>
        </p:spPr>
        <p:txBody>
          <a:bodyPr wrap="square">
            <a:spAutoFit/>
          </a:bodyPr>
          <a:lstStyle/>
          <a:p>
            <a:pPr algn="just"/>
            <a:r>
              <a:rPr lang="vi-VN" sz="3200" dirty="0">
                <a:solidFill>
                  <a:srgbClr val="FF0000"/>
                </a:solidFill>
                <a:latin typeface="Times New Roman" panose="02020603050405020304" pitchFamily="18" charset="0"/>
                <a:cs typeface="Times New Roman" panose="02020603050405020304" pitchFamily="18" charset="0"/>
              </a:rPr>
              <a:t>• </a:t>
            </a:r>
            <a:r>
              <a:rPr lang="vi-VN" sz="3200" dirty="0" err="1">
                <a:solidFill>
                  <a:srgbClr val="FF0000"/>
                </a:solidFill>
                <a:latin typeface="Times New Roman" panose="02020603050405020304" pitchFamily="18" charset="0"/>
                <a:cs typeface="Times New Roman" panose="02020603050405020304" pitchFamily="18" charset="0"/>
              </a:rPr>
              <a:t>Bản</a:t>
            </a:r>
            <a:r>
              <a:rPr lang="vi-VN" sz="3200" dirty="0">
                <a:solidFill>
                  <a:srgbClr val="FF0000"/>
                </a:solidFill>
                <a:latin typeface="Times New Roman" panose="02020603050405020304" pitchFamily="18" charset="0"/>
                <a:cs typeface="Times New Roman" panose="02020603050405020304" pitchFamily="18" charset="0"/>
              </a:rPr>
              <a:t> </a:t>
            </a:r>
            <a:r>
              <a:rPr lang="vi-VN" sz="3200" dirty="0" err="1">
                <a:solidFill>
                  <a:srgbClr val="FF0000"/>
                </a:solidFill>
                <a:latin typeface="Times New Roman" panose="02020603050405020304" pitchFamily="18" charset="0"/>
                <a:cs typeface="Times New Roman" panose="02020603050405020304" pitchFamily="18" charset="0"/>
              </a:rPr>
              <a:t>quyền</a:t>
            </a:r>
            <a:r>
              <a:rPr lang="vi-VN" sz="3200" dirty="0">
                <a:solidFill>
                  <a:srgbClr val="FF0000"/>
                </a:solidFill>
                <a:latin typeface="Times New Roman" panose="02020603050405020304" pitchFamily="18" charset="0"/>
                <a:cs typeface="Times New Roman" panose="02020603050405020304" pitchFamily="18" charset="0"/>
              </a:rPr>
              <a:t> </a:t>
            </a:r>
            <a:r>
              <a:rPr lang="vi-VN" sz="3200" dirty="0" err="1">
                <a:solidFill>
                  <a:srgbClr val="FF0000"/>
                </a:solidFill>
                <a:latin typeface="Times New Roman" panose="02020603050405020304" pitchFamily="18" charset="0"/>
                <a:cs typeface="Times New Roman" panose="02020603050405020304" pitchFamily="18" charset="0"/>
              </a:rPr>
              <a:t>nội</a:t>
            </a:r>
            <a:r>
              <a:rPr lang="vi-VN" sz="3200" dirty="0">
                <a:solidFill>
                  <a:srgbClr val="FF0000"/>
                </a:solidFill>
                <a:latin typeface="Times New Roman" panose="02020603050405020304" pitchFamily="18" charset="0"/>
                <a:cs typeface="Times New Roman" panose="02020603050405020304" pitchFamily="18" charset="0"/>
              </a:rPr>
              <a:t> dung thông tin </a:t>
            </a:r>
            <a:r>
              <a:rPr lang="vi-VN" sz="3200" dirty="0" err="1">
                <a:solidFill>
                  <a:srgbClr val="FF0000"/>
                </a:solidFill>
                <a:latin typeface="Times New Roman" panose="02020603050405020304" pitchFamily="18" charset="0"/>
                <a:cs typeface="Times New Roman" panose="02020603050405020304" pitchFamily="18" charset="0"/>
              </a:rPr>
              <a:t>là</a:t>
            </a:r>
            <a:r>
              <a:rPr lang="vi-VN" sz="3200" dirty="0">
                <a:solidFill>
                  <a:srgbClr val="FF0000"/>
                </a:solidFill>
                <a:latin typeface="Times New Roman" panose="02020603050405020304" pitchFamily="18" charset="0"/>
                <a:cs typeface="Times New Roman" panose="02020603050405020304" pitchFamily="18" charset="0"/>
              </a:rPr>
              <a:t> </a:t>
            </a:r>
            <a:r>
              <a:rPr lang="vi-VN" sz="3200" dirty="0" err="1">
                <a:solidFill>
                  <a:srgbClr val="FF0000"/>
                </a:solidFill>
                <a:latin typeface="Times New Roman" panose="02020603050405020304" pitchFamily="18" charset="0"/>
                <a:cs typeface="Times New Roman" panose="02020603050405020304" pitchFamily="18" charset="0"/>
              </a:rPr>
              <a:t>quyền</a:t>
            </a:r>
            <a:r>
              <a:rPr lang="vi-VN" sz="3200" dirty="0">
                <a:solidFill>
                  <a:srgbClr val="FF0000"/>
                </a:solidFill>
                <a:latin typeface="Times New Roman" panose="02020603050405020304" pitchFamily="18" charset="0"/>
                <a:cs typeface="Times New Roman" panose="02020603050405020304" pitchFamily="18" charset="0"/>
              </a:rPr>
              <a:t> </a:t>
            </a:r>
            <a:r>
              <a:rPr lang="vi-VN" sz="3200" dirty="0" err="1">
                <a:solidFill>
                  <a:srgbClr val="FF0000"/>
                </a:solidFill>
                <a:latin typeface="Times New Roman" panose="02020603050405020304" pitchFamily="18" charset="0"/>
                <a:cs typeface="Times New Roman" panose="02020603050405020304" pitchFamily="18" charset="0"/>
              </a:rPr>
              <a:t>của</a:t>
            </a:r>
            <a:r>
              <a:rPr lang="vi-VN" sz="3200" dirty="0">
                <a:solidFill>
                  <a:srgbClr val="FF0000"/>
                </a:solidFill>
                <a:latin typeface="Times New Roman" panose="02020603050405020304" pitchFamily="18" charset="0"/>
                <a:cs typeface="Times New Roman" panose="02020603050405020304" pitchFamily="18" charset="0"/>
              </a:rPr>
              <a:t> </a:t>
            </a:r>
            <a:r>
              <a:rPr lang="vi-VN" sz="3200" dirty="0" err="1">
                <a:solidFill>
                  <a:srgbClr val="FF0000"/>
                </a:solidFill>
                <a:latin typeface="Times New Roman" panose="02020603050405020304" pitchFamily="18" charset="0"/>
                <a:cs typeface="Times New Roman" panose="02020603050405020304" pitchFamily="18" charset="0"/>
              </a:rPr>
              <a:t>tác</a:t>
            </a:r>
            <a:r>
              <a:rPr lang="vi-VN" sz="3200" dirty="0">
                <a:solidFill>
                  <a:srgbClr val="FF0000"/>
                </a:solidFill>
                <a:latin typeface="Times New Roman" panose="02020603050405020304" pitchFamily="18" charset="0"/>
                <a:cs typeface="Times New Roman" panose="02020603050405020304" pitchFamily="18" charset="0"/>
              </a:rPr>
              <a:t> </a:t>
            </a:r>
            <a:r>
              <a:rPr lang="vi-VN" sz="3200" dirty="0" err="1">
                <a:solidFill>
                  <a:srgbClr val="FF0000"/>
                </a:solidFill>
                <a:latin typeface="Times New Roman" panose="02020603050405020304" pitchFamily="18" charset="0"/>
                <a:cs typeface="Times New Roman" panose="02020603050405020304" pitchFamily="18" charset="0"/>
              </a:rPr>
              <a:t>giả</a:t>
            </a:r>
            <a:r>
              <a:rPr lang="vi-VN" sz="3200" dirty="0">
                <a:solidFill>
                  <a:srgbClr val="FF0000"/>
                </a:solidFill>
                <a:latin typeface="Times New Roman" panose="02020603050405020304" pitchFamily="18" charset="0"/>
                <a:cs typeface="Times New Roman" panose="02020603050405020304" pitchFamily="18" charset="0"/>
              </a:rPr>
              <a:t> cho </a:t>
            </a:r>
            <a:r>
              <a:rPr lang="vi-VN" sz="3200" dirty="0" err="1">
                <a:solidFill>
                  <a:srgbClr val="FF0000"/>
                </a:solidFill>
                <a:latin typeface="Times New Roman" panose="02020603050405020304" pitchFamily="18" charset="0"/>
                <a:cs typeface="Times New Roman" panose="02020603050405020304" pitchFamily="18" charset="0"/>
              </a:rPr>
              <a:t>phép</a:t>
            </a:r>
            <a:r>
              <a:rPr lang="vi-VN" sz="3200" dirty="0">
                <a:solidFill>
                  <a:srgbClr val="FF0000"/>
                </a:solidFill>
                <a:latin typeface="Times New Roman" panose="02020603050405020304" pitchFamily="18" charset="0"/>
                <a:cs typeface="Times New Roman" panose="02020603050405020304" pitchFamily="18" charset="0"/>
              </a:rPr>
              <a:t> </a:t>
            </a:r>
            <a:r>
              <a:rPr lang="vi-VN" sz="3200" dirty="0" err="1">
                <a:solidFill>
                  <a:srgbClr val="FF0000"/>
                </a:solidFill>
                <a:latin typeface="Times New Roman" panose="02020603050405020304" pitchFamily="18" charset="0"/>
                <a:cs typeface="Times New Roman" panose="02020603050405020304" pitchFamily="18" charset="0"/>
              </a:rPr>
              <a:t>hoặc</a:t>
            </a:r>
            <a:r>
              <a:rPr lang="vi-VN" sz="3200" dirty="0">
                <a:solidFill>
                  <a:srgbClr val="FF0000"/>
                </a:solidFill>
                <a:latin typeface="Times New Roman" panose="02020603050405020304" pitchFamily="18" charset="0"/>
                <a:cs typeface="Times New Roman" panose="02020603050405020304" pitchFamily="18" charset="0"/>
              </a:rPr>
              <a:t> không cho </a:t>
            </a:r>
            <a:r>
              <a:rPr lang="vi-VN" sz="3200" dirty="0" err="1">
                <a:solidFill>
                  <a:srgbClr val="FF0000"/>
                </a:solidFill>
                <a:latin typeface="Times New Roman" panose="02020603050405020304" pitchFamily="18" charset="0"/>
                <a:cs typeface="Times New Roman" panose="02020603050405020304" pitchFamily="18" charset="0"/>
              </a:rPr>
              <a:t>phép</a:t>
            </a:r>
            <a:r>
              <a:rPr lang="vi-VN" sz="3200" dirty="0">
                <a:solidFill>
                  <a:srgbClr val="FF0000"/>
                </a:solidFill>
                <a:latin typeface="Times New Roman" panose="02020603050405020304" pitchFamily="18" charset="0"/>
                <a:cs typeface="Times New Roman" panose="02020603050405020304" pitchFamily="18" charset="0"/>
              </a:rPr>
              <a:t> </a:t>
            </a:r>
            <a:r>
              <a:rPr lang="vi-VN" sz="3200" dirty="0" err="1">
                <a:solidFill>
                  <a:srgbClr val="FF0000"/>
                </a:solidFill>
                <a:latin typeface="Times New Roman" panose="02020603050405020304" pitchFamily="18" charset="0"/>
                <a:cs typeface="Times New Roman" panose="02020603050405020304" pitchFamily="18" charset="0"/>
              </a:rPr>
              <a:t>người</a:t>
            </a:r>
            <a:r>
              <a:rPr lang="vi-VN" sz="3200" dirty="0">
                <a:solidFill>
                  <a:srgbClr val="FF0000"/>
                </a:solidFill>
                <a:latin typeface="Times New Roman" panose="02020603050405020304" pitchFamily="18" charset="0"/>
                <a:cs typeface="Times New Roman" panose="02020603050405020304" pitchFamily="18" charset="0"/>
              </a:rPr>
              <a:t> </a:t>
            </a:r>
            <a:r>
              <a:rPr lang="vi-VN" sz="3200" dirty="0" err="1">
                <a:solidFill>
                  <a:srgbClr val="FF0000"/>
                </a:solidFill>
                <a:latin typeface="Times New Roman" panose="02020603050405020304" pitchFamily="18" charset="0"/>
                <a:cs typeface="Times New Roman" panose="02020603050405020304" pitchFamily="18" charset="0"/>
              </a:rPr>
              <a:t>khác</a:t>
            </a:r>
            <a:r>
              <a:rPr lang="vi-VN" sz="3200" dirty="0">
                <a:solidFill>
                  <a:srgbClr val="FF0000"/>
                </a:solidFill>
                <a:latin typeface="Times New Roman" panose="02020603050405020304" pitchFamily="18" charset="0"/>
                <a:cs typeface="Times New Roman" panose="02020603050405020304" pitchFamily="18" charset="0"/>
              </a:rPr>
              <a:t> </a:t>
            </a:r>
            <a:r>
              <a:rPr lang="vi-VN" sz="3200" dirty="0" err="1">
                <a:solidFill>
                  <a:srgbClr val="FF0000"/>
                </a:solidFill>
                <a:latin typeface="Times New Roman" panose="02020603050405020304" pitchFamily="18" charset="0"/>
                <a:cs typeface="Times New Roman" panose="02020603050405020304" pitchFamily="18" charset="0"/>
              </a:rPr>
              <a:t>sử</a:t>
            </a:r>
            <a:r>
              <a:rPr lang="vi-VN" sz="3200" dirty="0">
                <a:solidFill>
                  <a:srgbClr val="FF0000"/>
                </a:solidFill>
                <a:latin typeface="Times New Roman" panose="02020603050405020304" pitchFamily="18" charset="0"/>
                <a:cs typeface="Times New Roman" panose="02020603050405020304" pitchFamily="18" charset="0"/>
              </a:rPr>
              <a:t> </a:t>
            </a:r>
            <a:r>
              <a:rPr lang="vi-VN" sz="3200" dirty="0" err="1">
                <a:solidFill>
                  <a:srgbClr val="FF0000"/>
                </a:solidFill>
                <a:latin typeface="Times New Roman" panose="02020603050405020304" pitchFamily="18" charset="0"/>
                <a:cs typeface="Times New Roman" panose="02020603050405020304" pitchFamily="18" charset="0"/>
              </a:rPr>
              <a:t>dụng</a:t>
            </a:r>
            <a:r>
              <a:rPr lang="vi-VN" sz="3200" dirty="0">
                <a:solidFill>
                  <a:srgbClr val="FF0000"/>
                </a:solidFill>
                <a:latin typeface="Times New Roman" panose="02020603050405020304" pitchFamily="18" charset="0"/>
                <a:cs typeface="Times New Roman" panose="02020603050405020304" pitchFamily="18" charset="0"/>
              </a:rPr>
              <a:t> </a:t>
            </a:r>
            <a:r>
              <a:rPr lang="vi-VN" sz="3200" dirty="0" err="1">
                <a:solidFill>
                  <a:srgbClr val="FF0000"/>
                </a:solidFill>
                <a:latin typeface="Times New Roman" panose="02020603050405020304" pitchFamily="18" charset="0"/>
                <a:cs typeface="Times New Roman" panose="02020603050405020304" pitchFamily="18" charset="0"/>
              </a:rPr>
              <a:t>nội</a:t>
            </a:r>
            <a:r>
              <a:rPr lang="vi-VN" sz="3200" dirty="0">
                <a:solidFill>
                  <a:srgbClr val="FF0000"/>
                </a:solidFill>
                <a:latin typeface="Times New Roman" panose="02020603050405020304" pitchFamily="18" charset="0"/>
                <a:cs typeface="Times New Roman" panose="02020603050405020304" pitchFamily="18" charset="0"/>
              </a:rPr>
              <a:t> dung thông tin.</a:t>
            </a:r>
            <a:endParaRPr lang="vi-VN" sz="3200" dirty="0">
              <a:solidFill>
                <a:srgbClr val="FF0000"/>
              </a:solidFill>
              <a:latin typeface="Times New Roman" panose="02020603050405020304" pitchFamily="18" charset="0"/>
              <a:cs typeface="Times New Roman" panose="02020603050405020304" pitchFamily="18" charset="0"/>
            </a:endParaRPr>
          </a:p>
          <a:p>
            <a:pPr algn="just"/>
            <a:endParaRPr lang="vi-VN" sz="3200" dirty="0">
              <a:solidFill>
                <a:srgbClr val="FF0000"/>
              </a:solidFill>
              <a:latin typeface="Times New Roman" panose="02020603050405020304" pitchFamily="18" charset="0"/>
              <a:cs typeface="Times New Roman" panose="02020603050405020304" pitchFamily="18" charset="0"/>
            </a:endParaRPr>
          </a:p>
          <a:p>
            <a:pPr algn="just"/>
            <a:r>
              <a:rPr lang="vi-VN" sz="3200" dirty="0">
                <a:solidFill>
                  <a:srgbClr val="FF0000"/>
                </a:solidFill>
                <a:latin typeface="Times New Roman" panose="02020603050405020304" pitchFamily="18" charset="0"/>
                <a:cs typeface="Times New Roman" panose="02020603050405020304" pitchFamily="18" charset="0"/>
              </a:rPr>
              <a:t>• </a:t>
            </a:r>
            <a:r>
              <a:rPr lang="vi-VN" sz="3200" dirty="0" err="1">
                <a:solidFill>
                  <a:srgbClr val="FF0000"/>
                </a:solidFill>
                <a:latin typeface="Times New Roman" panose="02020603050405020304" pitchFamily="18" charset="0"/>
                <a:cs typeface="Times New Roman" panose="02020603050405020304" pitchFamily="18" charset="0"/>
              </a:rPr>
              <a:t>Chỉ</a:t>
            </a:r>
            <a:r>
              <a:rPr lang="vi-VN" sz="3200" dirty="0">
                <a:solidFill>
                  <a:srgbClr val="FF0000"/>
                </a:solidFill>
                <a:latin typeface="Times New Roman" panose="02020603050405020304" pitchFamily="18" charset="0"/>
                <a:cs typeface="Times New Roman" panose="02020603050405020304" pitchFamily="18" charset="0"/>
              </a:rPr>
              <a:t> </a:t>
            </a:r>
            <a:r>
              <a:rPr lang="vi-VN" sz="3200" dirty="0" err="1">
                <a:solidFill>
                  <a:srgbClr val="FF0000"/>
                </a:solidFill>
                <a:latin typeface="Times New Roman" panose="02020603050405020304" pitchFamily="18" charset="0"/>
                <a:cs typeface="Times New Roman" panose="02020603050405020304" pitchFamily="18" charset="0"/>
              </a:rPr>
              <a:t>được</a:t>
            </a:r>
            <a:r>
              <a:rPr lang="vi-VN" sz="3200" dirty="0">
                <a:solidFill>
                  <a:srgbClr val="FF0000"/>
                </a:solidFill>
                <a:latin typeface="Times New Roman" panose="02020603050405020304" pitchFamily="18" charset="0"/>
                <a:cs typeface="Times New Roman" panose="02020603050405020304" pitchFamily="18" charset="0"/>
              </a:rPr>
              <a:t> </a:t>
            </a:r>
            <a:r>
              <a:rPr lang="vi-VN" sz="3200" dirty="0" err="1">
                <a:solidFill>
                  <a:srgbClr val="FF0000"/>
                </a:solidFill>
                <a:latin typeface="Times New Roman" panose="02020603050405020304" pitchFamily="18" charset="0"/>
                <a:cs typeface="Times New Roman" panose="02020603050405020304" pitchFamily="18" charset="0"/>
              </a:rPr>
              <a:t>sử</a:t>
            </a:r>
            <a:r>
              <a:rPr lang="vi-VN" sz="3200" dirty="0">
                <a:solidFill>
                  <a:srgbClr val="FF0000"/>
                </a:solidFill>
                <a:latin typeface="Times New Roman" panose="02020603050405020304" pitchFamily="18" charset="0"/>
                <a:cs typeface="Times New Roman" panose="02020603050405020304" pitchFamily="18" charset="0"/>
              </a:rPr>
              <a:t> </a:t>
            </a:r>
            <a:r>
              <a:rPr lang="vi-VN" sz="3200" dirty="0" err="1">
                <a:solidFill>
                  <a:srgbClr val="FF0000"/>
                </a:solidFill>
                <a:latin typeface="Times New Roman" panose="02020603050405020304" pitchFamily="18" charset="0"/>
                <a:cs typeface="Times New Roman" panose="02020603050405020304" pitchFamily="18" charset="0"/>
              </a:rPr>
              <a:t>dụng</a:t>
            </a:r>
            <a:r>
              <a:rPr lang="vi-VN" sz="3200" dirty="0">
                <a:solidFill>
                  <a:srgbClr val="FF0000"/>
                </a:solidFill>
                <a:latin typeface="Times New Roman" panose="02020603050405020304" pitchFamily="18" charset="0"/>
                <a:cs typeface="Times New Roman" panose="02020603050405020304" pitchFamily="18" charset="0"/>
              </a:rPr>
              <a:t> </a:t>
            </a:r>
            <a:r>
              <a:rPr lang="vi-VN" sz="3200" dirty="0" err="1">
                <a:solidFill>
                  <a:srgbClr val="FF0000"/>
                </a:solidFill>
                <a:latin typeface="Times New Roman" panose="02020603050405020304" pitchFamily="18" charset="0"/>
                <a:cs typeface="Times New Roman" panose="02020603050405020304" pitchFamily="18" charset="0"/>
              </a:rPr>
              <a:t>nội</a:t>
            </a:r>
            <a:r>
              <a:rPr lang="vi-VN" sz="3200" dirty="0">
                <a:solidFill>
                  <a:srgbClr val="FF0000"/>
                </a:solidFill>
                <a:latin typeface="Times New Roman" panose="02020603050405020304" pitchFamily="18" charset="0"/>
                <a:cs typeface="Times New Roman" panose="02020603050405020304" pitchFamily="18" charset="0"/>
              </a:rPr>
              <a:t> dung thông tin khi </a:t>
            </a:r>
            <a:r>
              <a:rPr lang="vi-VN" sz="3200" dirty="0" err="1">
                <a:solidFill>
                  <a:srgbClr val="FF0000"/>
                </a:solidFill>
                <a:latin typeface="Times New Roman" panose="02020603050405020304" pitchFamily="18" charset="0"/>
                <a:cs typeface="Times New Roman" panose="02020603050405020304" pitchFamily="18" charset="0"/>
              </a:rPr>
              <a:t>được</a:t>
            </a:r>
            <a:r>
              <a:rPr lang="vi-VN" sz="3200" dirty="0">
                <a:solidFill>
                  <a:srgbClr val="FF0000"/>
                </a:solidFill>
                <a:latin typeface="Times New Roman" panose="02020603050405020304" pitchFamily="18" charset="0"/>
                <a:cs typeface="Times New Roman" panose="02020603050405020304" pitchFamily="18" charset="0"/>
              </a:rPr>
              <a:t> </a:t>
            </a:r>
            <a:r>
              <a:rPr lang="vi-VN" sz="3200" dirty="0" err="1">
                <a:solidFill>
                  <a:srgbClr val="FF0000"/>
                </a:solidFill>
                <a:latin typeface="Times New Roman" panose="02020603050405020304" pitchFamily="18" charset="0"/>
                <a:cs typeface="Times New Roman" panose="02020603050405020304" pitchFamily="18" charset="0"/>
              </a:rPr>
              <a:t>phép</a:t>
            </a:r>
            <a:r>
              <a:rPr lang="vi-VN" sz="3200" dirty="0">
                <a:solidFill>
                  <a:srgbClr val="FF0000"/>
                </a:solidFill>
                <a:latin typeface="Times New Roman" panose="02020603050405020304" pitchFamily="18" charset="0"/>
                <a:cs typeface="Times New Roman" panose="02020603050405020304" pitchFamily="18" charset="0"/>
              </a:rPr>
              <a:t>.</a:t>
            </a:r>
            <a:endParaRPr lang="en-US" sz="3200" dirty="0">
              <a:solidFill>
                <a:srgbClr val="FF0000"/>
              </a:solidFill>
              <a:latin typeface="Times New Roman" panose="02020603050405020304" pitchFamily="18" charset="0"/>
              <a:cs typeface="Times New Roman" panose="02020603050405020304" pitchFamily="18" charset="0"/>
            </a:endParaRPr>
          </a:p>
        </p:txBody>
      </p:sp>
      <p:pic>
        <p:nvPicPr>
          <p:cNvPr id="47" name="Google Shape;437;p25"/>
          <p:cNvPicPr preferRelativeResize="0"/>
          <p:nvPr/>
        </p:nvPicPr>
        <p:blipFill rotWithShape="1">
          <a:blip r:embed="rId4"/>
          <a:srcRect/>
          <a:stretch>
            <a:fillRect/>
          </a:stretch>
        </p:blipFill>
        <p:spPr>
          <a:xfrm>
            <a:off x="187036" y="3491169"/>
            <a:ext cx="17913928" cy="6745981"/>
          </a:xfrm>
          <a:prstGeom prst="rect">
            <a:avLst/>
          </a:prstGeom>
          <a:noFill/>
          <a:ln>
            <a:noFill/>
          </a:ln>
        </p:spPr>
      </p:pic>
      <p:pic>
        <p:nvPicPr>
          <p:cNvPr id="48" name="Picture 47"/>
          <p:cNvPicPr/>
          <p:nvPr/>
        </p:nvPicPr>
        <p:blipFill>
          <a:blip r:embed="rId5"/>
          <a:stretch>
            <a:fillRect/>
          </a:stretch>
        </p:blipFill>
        <p:spPr>
          <a:xfrm>
            <a:off x="3221868" y="3938679"/>
            <a:ext cx="1198659" cy="786271"/>
          </a:xfrm>
          <a:prstGeom prst="rect">
            <a:avLst/>
          </a:prstGeom>
        </p:spPr>
      </p:pic>
      <p:sp>
        <p:nvSpPr>
          <p:cNvPr id="49" name="Google Shape;124;p14"/>
          <p:cNvSpPr txBox="1"/>
          <p:nvPr/>
        </p:nvSpPr>
        <p:spPr>
          <a:xfrm>
            <a:off x="4769307" y="4331814"/>
            <a:ext cx="10784296" cy="600805"/>
          </a:xfrm>
          <a:prstGeom prst="rect">
            <a:avLst/>
          </a:prstGeom>
          <a:noFill/>
          <a:ln>
            <a:noFill/>
          </a:ln>
        </p:spPr>
        <p:txBody>
          <a:bodyPr spcFirstLastPara="1" wrap="square" lIns="0" tIns="0" rIns="0" bIns="0" anchor="t" anchorCtr="0">
            <a:spAutoFit/>
          </a:bodyPr>
          <a:lstStyle/>
          <a:p>
            <a:pPr lvl="0" algn="just">
              <a:lnSpc>
                <a:spcPct val="122000"/>
              </a:lnSpc>
            </a:pPr>
            <a:r>
              <a:rPr lang="en-US" sz="3200" b="1" dirty="0" err="1">
                <a:latin typeface="Times New Roman" panose="02020603050405020304" pitchFamily="18" charset="0"/>
                <a:cs typeface="Times New Roman" panose="02020603050405020304" pitchFamily="18" charset="0"/>
              </a:rPr>
              <a:t>Hãy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chọn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phát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biểu</a:t>
            </a:r>
            <a:r>
              <a:rPr lang="en-US" sz="3200" b="1" dirty="0">
                <a:latin typeface="Times New Roman" panose="02020603050405020304" pitchFamily="18" charset="0"/>
                <a:cs typeface="Times New Roman" panose="02020603050405020304" pitchFamily="18" charset="0"/>
              </a:rPr>
              <a:t> </a:t>
            </a:r>
            <a:r>
              <a:rPr lang="vi-VN" sz="3200" b="1" dirty="0">
                <a:latin typeface="Times New Roman" panose="02020603050405020304" pitchFamily="18" charset="0"/>
                <a:cs typeface="Times New Roman" panose="02020603050405020304" pitchFamily="18" charset="0"/>
              </a:rPr>
              <a:t>S</a:t>
            </a:r>
            <a:r>
              <a:rPr lang="en-US" sz="3200" b="1" dirty="0">
                <a:latin typeface="Times New Roman" panose="02020603050405020304" pitchFamily="18" charset="0"/>
                <a:cs typeface="Times New Roman" panose="02020603050405020304" pitchFamily="18" charset="0"/>
              </a:rPr>
              <a:t>ai:</a:t>
            </a:r>
            <a:endParaRPr lang="vi-VN" sz="3200" b="1" i="0" u="none" strike="noStrike" cap="none" dirty="0">
              <a:solidFill>
                <a:srgbClr val="000000"/>
              </a:solidFill>
              <a:latin typeface="+mj-lt"/>
              <a:ea typeface="Lato" panose="020F0502020204030203"/>
              <a:cs typeface="Times New Roman" panose="02020603050405020304" pitchFamily="18" charset="0"/>
              <a:sym typeface="Lato" panose="020F0502020204030203"/>
            </a:endParaRPr>
          </a:p>
        </p:txBody>
      </p:sp>
      <p:sp>
        <p:nvSpPr>
          <p:cNvPr id="50" name="TextBox 49"/>
          <p:cNvSpPr txBox="1"/>
          <p:nvPr/>
        </p:nvSpPr>
        <p:spPr>
          <a:xfrm>
            <a:off x="1709780" y="5099975"/>
            <a:ext cx="14406098" cy="584775"/>
          </a:xfrm>
          <a:prstGeom prst="rect">
            <a:avLst/>
          </a:prstGeom>
          <a:noFill/>
        </p:spPr>
        <p:txBody>
          <a:bodyPr wrap="square">
            <a:spAutoFit/>
          </a:bodyPr>
          <a:lstStyle/>
          <a:p>
            <a:r>
              <a:rPr lang="en-US" sz="3200" dirty="0">
                <a:solidFill>
                  <a:schemeClr val="tx1"/>
                </a:solidFill>
                <a:latin typeface="Times New Roman" panose="02020603050405020304" pitchFamily="18" charset="0"/>
                <a:cs typeface="Times New Roman" panose="02020603050405020304" pitchFamily="18" charset="0"/>
              </a:rPr>
              <a:t>A. </a:t>
            </a:r>
            <a:r>
              <a:rPr lang="vi-VN" sz="3200" dirty="0" err="1">
                <a:solidFill>
                  <a:schemeClr val="tx1"/>
                </a:solidFill>
                <a:latin typeface="Times New Roman" panose="02020603050405020304" pitchFamily="18" charset="0"/>
                <a:cs typeface="Times New Roman" panose="02020603050405020304" pitchFamily="18" charset="0"/>
              </a:rPr>
              <a:t>Tác</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giả</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có</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quyền</a:t>
            </a:r>
            <a:r>
              <a:rPr lang="vi-VN" sz="3200" dirty="0">
                <a:solidFill>
                  <a:schemeClr val="tx1"/>
                </a:solidFill>
                <a:latin typeface="Times New Roman" panose="02020603050405020304" pitchFamily="18" charset="0"/>
                <a:cs typeface="Times New Roman" panose="02020603050405020304" pitchFamily="18" charset="0"/>
              </a:rPr>
              <a:t> cho </a:t>
            </a:r>
            <a:r>
              <a:rPr lang="vi-VN" sz="3200" dirty="0" err="1">
                <a:solidFill>
                  <a:schemeClr val="tx1"/>
                </a:solidFill>
                <a:latin typeface="Times New Roman" panose="02020603050405020304" pitchFamily="18" charset="0"/>
                <a:cs typeface="Times New Roman" panose="02020603050405020304" pitchFamily="18" charset="0"/>
              </a:rPr>
              <a:t>phép</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người</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khác</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sử</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dụng</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nội</a:t>
            </a:r>
            <a:r>
              <a:rPr lang="vi-VN" sz="3200" dirty="0">
                <a:solidFill>
                  <a:schemeClr val="tx1"/>
                </a:solidFill>
                <a:latin typeface="Times New Roman" panose="02020603050405020304" pitchFamily="18" charset="0"/>
                <a:cs typeface="Times New Roman" panose="02020603050405020304" pitchFamily="18" charset="0"/>
              </a:rPr>
              <a:t> dung thông tin </a:t>
            </a:r>
            <a:r>
              <a:rPr lang="vi-VN" sz="3200" dirty="0" err="1">
                <a:solidFill>
                  <a:schemeClr val="tx1"/>
                </a:solidFill>
                <a:latin typeface="Times New Roman" panose="02020603050405020304" pitchFamily="18" charset="0"/>
                <a:cs typeface="Times New Roman" panose="02020603050405020304" pitchFamily="18" charset="0"/>
              </a:rPr>
              <a:t>của</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mình</a:t>
            </a:r>
            <a:r>
              <a:rPr lang="en-US" sz="1800" dirty="0">
                <a:solidFill>
                  <a:schemeClr val="tx1"/>
                </a:solidFill>
                <a:latin typeface="Times New Roman" panose="02020603050405020304" pitchFamily="18" charset="0"/>
                <a:cs typeface="Times New Roman" panose="02020603050405020304" pitchFamily="18" charset="0"/>
              </a:rPr>
              <a:t>.</a:t>
            </a:r>
            <a:endParaRPr lang="en-US" sz="1800" dirty="0">
              <a:solidFill>
                <a:schemeClr val="tx1"/>
              </a:solidFill>
              <a:latin typeface="Times New Roman" panose="02020603050405020304" pitchFamily="18" charset="0"/>
              <a:cs typeface="Times New Roman" panose="02020603050405020304" pitchFamily="18" charset="0"/>
            </a:endParaRPr>
          </a:p>
        </p:txBody>
      </p:sp>
      <p:sp>
        <p:nvSpPr>
          <p:cNvPr id="51" name="TextBox 50"/>
          <p:cNvSpPr txBox="1"/>
          <p:nvPr/>
        </p:nvSpPr>
        <p:spPr>
          <a:xfrm>
            <a:off x="1748114" y="5921819"/>
            <a:ext cx="14406098" cy="584775"/>
          </a:xfrm>
          <a:prstGeom prst="rect">
            <a:avLst/>
          </a:prstGeom>
          <a:noFill/>
        </p:spPr>
        <p:txBody>
          <a:bodyPr wrap="square">
            <a:spAutoFit/>
          </a:bodyPr>
          <a:lstStyle/>
          <a:p>
            <a:r>
              <a:rPr lang="vi-VN" sz="3200" dirty="0">
                <a:solidFill>
                  <a:schemeClr val="tx1"/>
                </a:solidFill>
                <a:latin typeface="Times New Roman" panose="02020603050405020304" pitchFamily="18" charset="0"/>
                <a:cs typeface="Times New Roman" panose="02020603050405020304" pitchFamily="18" charset="0"/>
              </a:rPr>
              <a:t>B</a:t>
            </a:r>
            <a:r>
              <a:rPr lang="en-US"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Tác</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giả</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có</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quyền</a:t>
            </a:r>
            <a:r>
              <a:rPr lang="vi-VN" sz="3200" dirty="0">
                <a:solidFill>
                  <a:schemeClr val="tx1"/>
                </a:solidFill>
                <a:latin typeface="Times New Roman" panose="02020603050405020304" pitchFamily="18" charset="0"/>
                <a:cs typeface="Times New Roman" panose="02020603050405020304" pitchFamily="18" charset="0"/>
              </a:rPr>
              <a:t> không cho </a:t>
            </a:r>
            <a:r>
              <a:rPr lang="vi-VN" sz="3200" dirty="0" err="1">
                <a:solidFill>
                  <a:schemeClr val="tx1"/>
                </a:solidFill>
                <a:latin typeface="Times New Roman" panose="02020603050405020304" pitchFamily="18" charset="0"/>
                <a:cs typeface="Times New Roman" panose="02020603050405020304" pitchFamily="18" charset="0"/>
              </a:rPr>
              <a:t>phép</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người</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khác</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sử</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dụng</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nội</a:t>
            </a:r>
            <a:r>
              <a:rPr lang="vi-VN" sz="3200" dirty="0">
                <a:solidFill>
                  <a:schemeClr val="tx1"/>
                </a:solidFill>
                <a:latin typeface="Times New Roman" panose="02020603050405020304" pitchFamily="18" charset="0"/>
                <a:cs typeface="Times New Roman" panose="02020603050405020304" pitchFamily="18" charset="0"/>
              </a:rPr>
              <a:t> dung thông tin </a:t>
            </a:r>
            <a:r>
              <a:rPr lang="vi-VN" sz="3200" dirty="0" err="1">
                <a:solidFill>
                  <a:schemeClr val="tx1"/>
                </a:solidFill>
                <a:latin typeface="Times New Roman" panose="02020603050405020304" pitchFamily="18" charset="0"/>
                <a:cs typeface="Times New Roman" panose="02020603050405020304" pitchFamily="18" charset="0"/>
              </a:rPr>
              <a:t>của</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mình</a:t>
            </a:r>
            <a:r>
              <a:rPr lang="vi-VN" sz="3200" dirty="0">
                <a:solidFill>
                  <a:schemeClr val="tx1"/>
                </a:solidFill>
                <a:latin typeface="Times New Roman" panose="02020603050405020304" pitchFamily="18" charset="0"/>
                <a:cs typeface="Times New Roman" panose="02020603050405020304" pitchFamily="18" charset="0"/>
              </a:rPr>
              <a:t>..</a:t>
            </a:r>
            <a:endParaRPr lang="en-US" sz="1800" dirty="0">
              <a:solidFill>
                <a:schemeClr val="tx1"/>
              </a:solidFill>
              <a:latin typeface="Times New Roman" panose="02020603050405020304" pitchFamily="18" charset="0"/>
              <a:cs typeface="Times New Roman" panose="02020603050405020304" pitchFamily="18" charset="0"/>
            </a:endParaRPr>
          </a:p>
        </p:txBody>
      </p:sp>
      <p:sp>
        <p:nvSpPr>
          <p:cNvPr id="52" name="TextBox 51"/>
          <p:cNvSpPr txBox="1"/>
          <p:nvPr/>
        </p:nvSpPr>
        <p:spPr>
          <a:xfrm>
            <a:off x="1748114" y="6759012"/>
            <a:ext cx="14000668" cy="1077218"/>
          </a:xfrm>
          <a:prstGeom prst="rect">
            <a:avLst/>
          </a:prstGeom>
          <a:noFill/>
        </p:spPr>
        <p:txBody>
          <a:bodyPr wrap="square">
            <a:spAutoFit/>
          </a:bodyPr>
          <a:lstStyle/>
          <a:p>
            <a:r>
              <a:rPr lang="vi-VN" sz="3200" dirty="0">
                <a:solidFill>
                  <a:schemeClr val="tx1"/>
                </a:solidFill>
                <a:latin typeface="Times New Roman" panose="02020603050405020304" pitchFamily="18" charset="0"/>
                <a:cs typeface="Times New Roman" panose="02020603050405020304" pitchFamily="18" charset="0"/>
              </a:rPr>
              <a:t>C</a:t>
            </a:r>
            <a:r>
              <a:rPr lang="en-US"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Nội</a:t>
            </a:r>
            <a:r>
              <a:rPr lang="vi-VN" sz="3200" dirty="0">
                <a:solidFill>
                  <a:schemeClr val="tx1"/>
                </a:solidFill>
                <a:latin typeface="Times New Roman" panose="02020603050405020304" pitchFamily="18" charset="0"/>
                <a:cs typeface="Times New Roman" panose="02020603050405020304" pitchFamily="18" charset="0"/>
              </a:rPr>
              <a:t> dung thông tin </a:t>
            </a:r>
            <a:r>
              <a:rPr lang="vi-VN" sz="3200" dirty="0" err="1">
                <a:solidFill>
                  <a:schemeClr val="tx1"/>
                </a:solidFill>
                <a:latin typeface="Times New Roman" panose="02020603050405020304" pitchFamily="18" charset="0"/>
                <a:cs typeface="Times New Roman" panose="02020603050405020304" pitchFamily="18" charset="0"/>
              </a:rPr>
              <a:t>được</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thể</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hiện</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dưới</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dạng</a:t>
            </a:r>
            <a:r>
              <a:rPr lang="vi-VN" sz="3200" dirty="0">
                <a:solidFill>
                  <a:schemeClr val="tx1"/>
                </a:solidFill>
                <a:latin typeface="Times New Roman" panose="02020603050405020304" pitchFamily="18" charset="0"/>
                <a:cs typeface="Times New Roman" panose="02020603050405020304" pitchFamily="18" charset="0"/>
              </a:rPr>
              <a:t> văn </a:t>
            </a:r>
            <a:r>
              <a:rPr lang="vi-VN" sz="3200" dirty="0" err="1">
                <a:solidFill>
                  <a:schemeClr val="tx1"/>
                </a:solidFill>
                <a:latin typeface="Times New Roman" panose="02020603050405020304" pitchFamily="18" charset="0"/>
                <a:cs typeface="Times New Roman" panose="02020603050405020304" pitchFamily="18" charset="0"/>
              </a:rPr>
              <a:t>bản</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hình</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ảnh</a:t>
            </a:r>
            <a:r>
              <a:rPr lang="vi-VN" sz="3200" dirty="0">
                <a:solidFill>
                  <a:schemeClr val="tx1"/>
                </a:solidFill>
                <a:latin typeface="Times New Roman" panose="02020603050405020304" pitchFamily="18" charset="0"/>
                <a:cs typeface="Times New Roman" panose="02020603050405020304" pitchFamily="18" charset="0"/>
              </a:rPr>
              <a:t>, âm thanh hay đa phương </a:t>
            </a:r>
            <a:r>
              <a:rPr lang="vi-VN" sz="3200" dirty="0" err="1">
                <a:solidFill>
                  <a:schemeClr val="tx1"/>
                </a:solidFill>
                <a:latin typeface="Times New Roman" panose="02020603050405020304" pitchFamily="18" charset="0"/>
                <a:cs typeface="Times New Roman" panose="02020603050405020304" pitchFamily="18" charset="0"/>
              </a:rPr>
              <a:t>tiện</a:t>
            </a:r>
            <a:r>
              <a:rPr lang="vi-VN" sz="3200" dirty="0">
                <a:solidFill>
                  <a:schemeClr val="tx1"/>
                </a:solidFill>
                <a:latin typeface="Times New Roman" panose="02020603050405020304" pitchFamily="18" charset="0"/>
                <a:cs typeface="Times New Roman" panose="02020603050405020304" pitchFamily="18" charset="0"/>
              </a:rPr>
              <a:t>,...  </a:t>
            </a:r>
            <a:r>
              <a:rPr lang="en-US" sz="1800" dirty="0">
                <a:solidFill>
                  <a:schemeClr val="tx1"/>
                </a:solidFill>
                <a:latin typeface="Times New Roman" panose="02020603050405020304" pitchFamily="18" charset="0"/>
                <a:cs typeface="Times New Roman" panose="02020603050405020304" pitchFamily="18" charset="0"/>
              </a:rPr>
              <a:t>.</a:t>
            </a:r>
            <a:endParaRPr lang="en-US" sz="1800" dirty="0">
              <a:solidFill>
                <a:schemeClr val="tx1"/>
              </a:solidFill>
              <a:latin typeface="Times New Roman" panose="02020603050405020304" pitchFamily="18" charset="0"/>
              <a:cs typeface="Times New Roman" panose="02020603050405020304" pitchFamily="18" charset="0"/>
            </a:endParaRPr>
          </a:p>
        </p:txBody>
      </p:sp>
      <p:sp>
        <p:nvSpPr>
          <p:cNvPr id="53" name="TextBox 52"/>
          <p:cNvSpPr txBox="1"/>
          <p:nvPr/>
        </p:nvSpPr>
        <p:spPr>
          <a:xfrm>
            <a:off x="1773633" y="7621717"/>
            <a:ext cx="13857809" cy="584775"/>
          </a:xfrm>
          <a:prstGeom prst="rect">
            <a:avLst/>
          </a:prstGeom>
          <a:noFill/>
        </p:spPr>
        <p:txBody>
          <a:bodyPr wrap="square">
            <a:spAutoFit/>
          </a:bodyPr>
          <a:lstStyle/>
          <a:p>
            <a:r>
              <a:rPr lang="vi-VN" sz="3200" dirty="0">
                <a:solidFill>
                  <a:schemeClr val="tx1"/>
                </a:solidFill>
                <a:latin typeface="Times New Roman" panose="02020603050405020304" pitchFamily="18" charset="0"/>
                <a:cs typeface="Times New Roman" panose="02020603050405020304" pitchFamily="18" charset="0"/>
              </a:rPr>
              <a:t>D</a:t>
            </a:r>
            <a:r>
              <a:rPr lang="en-US"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Nội</a:t>
            </a:r>
            <a:r>
              <a:rPr lang="vi-VN" sz="3200" dirty="0">
                <a:solidFill>
                  <a:schemeClr val="tx1"/>
                </a:solidFill>
                <a:latin typeface="Times New Roman" panose="02020603050405020304" pitchFamily="18" charset="0"/>
                <a:cs typeface="Times New Roman" panose="02020603050405020304" pitchFamily="18" charset="0"/>
              </a:rPr>
              <a:t> dung thông tin </a:t>
            </a:r>
            <a:r>
              <a:rPr lang="vi-VN" sz="3200" dirty="0" err="1">
                <a:solidFill>
                  <a:schemeClr val="tx1"/>
                </a:solidFill>
                <a:latin typeface="Times New Roman" panose="02020603050405020304" pitchFamily="18" charset="0"/>
                <a:cs typeface="Times New Roman" panose="02020603050405020304" pitchFamily="18" charset="0"/>
              </a:rPr>
              <a:t>phải</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gồm</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đầy</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đủ</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các</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dạng</a:t>
            </a:r>
            <a:r>
              <a:rPr lang="vi-VN" sz="3200" dirty="0">
                <a:solidFill>
                  <a:schemeClr val="tx1"/>
                </a:solidFill>
                <a:latin typeface="Times New Roman" panose="02020603050405020304" pitchFamily="18" charset="0"/>
                <a:cs typeface="Times New Roman" panose="02020603050405020304" pitchFamily="18" charset="0"/>
              </a:rPr>
              <a:t> văn </a:t>
            </a:r>
            <a:r>
              <a:rPr lang="vi-VN" sz="3200" dirty="0" err="1">
                <a:solidFill>
                  <a:schemeClr val="tx1"/>
                </a:solidFill>
                <a:latin typeface="Times New Roman" panose="02020603050405020304" pitchFamily="18" charset="0"/>
                <a:cs typeface="Times New Roman" panose="02020603050405020304" pitchFamily="18" charset="0"/>
              </a:rPr>
              <a:t>bản</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hình</a:t>
            </a:r>
            <a:r>
              <a:rPr lang="vi-VN" sz="3200" dirty="0">
                <a:solidFill>
                  <a:schemeClr val="tx1"/>
                </a:solidFill>
                <a:latin typeface="Times New Roman" panose="02020603050405020304" pitchFamily="18" charset="0"/>
                <a:cs typeface="Times New Roman" panose="02020603050405020304" pitchFamily="18" charset="0"/>
              </a:rPr>
              <a:t> </a:t>
            </a:r>
            <a:r>
              <a:rPr lang="vi-VN" sz="3200" dirty="0" err="1">
                <a:solidFill>
                  <a:schemeClr val="tx1"/>
                </a:solidFill>
                <a:latin typeface="Times New Roman" panose="02020603050405020304" pitchFamily="18" charset="0"/>
                <a:cs typeface="Times New Roman" panose="02020603050405020304" pitchFamily="18" charset="0"/>
              </a:rPr>
              <a:t>ảnh</a:t>
            </a:r>
            <a:r>
              <a:rPr lang="vi-VN" sz="3200" dirty="0">
                <a:solidFill>
                  <a:schemeClr val="tx1"/>
                </a:solidFill>
                <a:latin typeface="Times New Roman" panose="02020603050405020304" pitchFamily="18" charset="0"/>
                <a:cs typeface="Times New Roman" panose="02020603050405020304" pitchFamily="18" charset="0"/>
              </a:rPr>
              <a:t>, âm thanh.</a:t>
            </a:r>
            <a:endParaRPr lang="vi-VN" sz="3200" dirty="0">
              <a:solidFill>
                <a:schemeClr val="tx1"/>
              </a:solidFill>
              <a:latin typeface="Times New Roman" panose="02020603050405020304" pitchFamily="18" charset="0"/>
              <a:cs typeface="Times New Roman" panose="02020603050405020304" pitchFamily="18" charset="0"/>
            </a:endParaRPr>
          </a:p>
        </p:txBody>
      </p:sp>
      <p:sp>
        <p:nvSpPr>
          <p:cNvPr id="55" name="Oval 54"/>
          <p:cNvSpPr/>
          <p:nvPr/>
        </p:nvSpPr>
        <p:spPr>
          <a:xfrm>
            <a:off x="1592380" y="7672044"/>
            <a:ext cx="727857" cy="53444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80">
                                          <p:stCondLst>
                                            <p:cond delay="0"/>
                                          </p:stCondLst>
                                        </p:cTn>
                                        <p:tgtEl>
                                          <p:spTgt spid="44"/>
                                        </p:tgtEl>
                                      </p:cBhvr>
                                    </p:animEffect>
                                    <p:anim calcmode="lin" valueType="num">
                                      <p:cBhvr>
                                        <p:cTn id="8"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13" dur="26">
                                          <p:stCondLst>
                                            <p:cond delay="650"/>
                                          </p:stCondLst>
                                        </p:cTn>
                                        <p:tgtEl>
                                          <p:spTgt spid="44"/>
                                        </p:tgtEl>
                                      </p:cBhvr>
                                      <p:to x="100000" y="60000"/>
                                    </p:animScale>
                                    <p:animScale>
                                      <p:cBhvr>
                                        <p:cTn id="14" dur="166" decel="50000">
                                          <p:stCondLst>
                                            <p:cond delay="676"/>
                                          </p:stCondLst>
                                        </p:cTn>
                                        <p:tgtEl>
                                          <p:spTgt spid="44"/>
                                        </p:tgtEl>
                                      </p:cBhvr>
                                      <p:to x="100000" y="100000"/>
                                    </p:animScale>
                                    <p:animScale>
                                      <p:cBhvr>
                                        <p:cTn id="15" dur="26">
                                          <p:stCondLst>
                                            <p:cond delay="1312"/>
                                          </p:stCondLst>
                                        </p:cTn>
                                        <p:tgtEl>
                                          <p:spTgt spid="44"/>
                                        </p:tgtEl>
                                      </p:cBhvr>
                                      <p:to x="100000" y="80000"/>
                                    </p:animScale>
                                    <p:animScale>
                                      <p:cBhvr>
                                        <p:cTn id="16" dur="166" decel="50000">
                                          <p:stCondLst>
                                            <p:cond delay="1338"/>
                                          </p:stCondLst>
                                        </p:cTn>
                                        <p:tgtEl>
                                          <p:spTgt spid="44"/>
                                        </p:tgtEl>
                                      </p:cBhvr>
                                      <p:to x="100000" y="100000"/>
                                    </p:animScale>
                                    <p:animScale>
                                      <p:cBhvr>
                                        <p:cTn id="17" dur="26">
                                          <p:stCondLst>
                                            <p:cond delay="1642"/>
                                          </p:stCondLst>
                                        </p:cTn>
                                        <p:tgtEl>
                                          <p:spTgt spid="44"/>
                                        </p:tgtEl>
                                      </p:cBhvr>
                                      <p:to x="100000" y="90000"/>
                                    </p:animScale>
                                    <p:animScale>
                                      <p:cBhvr>
                                        <p:cTn id="18" dur="166" decel="50000">
                                          <p:stCondLst>
                                            <p:cond delay="1668"/>
                                          </p:stCondLst>
                                        </p:cTn>
                                        <p:tgtEl>
                                          <p:spTgt spid="44"/>
                                        </p:tgtEl>
                                      </p:cBhvr>
                                      <p:to x="100000" y="100000"/>
                                    </p:animScale>
                                    <p:animScale>
                                      <p:cBhvr>
                                        <p:cTn id="19" dur="26">
                                          <p:stCondLst>
                                            <p:cond delay="1808"/>
                                          </p:stCondLst>
                                        </p:cTn>
                                        <p:tgtEl>
                                          <p:spTgt spid="44"/>
                                        </p:tgtEl>
                                      </p:cBhvr>
                                      <p:to x="100000" y="95000"/>
                                    </p:animScale>
                                    <p:animScale>
                                      <p:cBhvr>
                                        <p:cTn id="20" dur="166" decel="50000">
                                          <p:stCondLst>
                                            <p:cond delay="1834"/>
                                          </p:stCondLst>
                                        </p:cTn>
                                        <p:tgtEl>
                                          <p:spTgt spid="4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wipe(down)">
                                      <p:cBhvr>
                                        <p:cTn id="23" dur="580">
                                          <p:stCondLst>
                                            <p:cond delay="0"/>
                                          </p:stCondLst>
                                        </p:cTn>
                                        <p:tgtEl>
                                          <p:spTgt spid="46"/>
                                        </p:tgtEl>
                                      </p:cBhvr>
                                    </p:animEffect>
                                    <p:anim calcmode="lin" valueType="num">
                                      <p:cBhvr>
                                        <p:cTn id="24"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29" dur="26">
                                          <p:stCondLst>
                                            <p:cond delay="650"/>
                                          </p:stCondLst>
                                        </p:cTn>
                                        <p:tgtEl>
                                          <p:spTgt spid="46"/>
                                        </p:tgtEl>
                                      </p:cBhvr>
                                      <p:to x="100000" y="60000"/>
                                    </p:animScale>
                                    <p:animScale>
                                      <p:cBhvr>
                                        <p:cTn id="30" dur="166" decel="50000">
                                          <p:stCondLst>
                                            <p:cond delay="676"/>
                                          </p:stCondLst>
                                        </p:cTn>
                                        <p:tgtEl>
                                          <p:spTgt spid="46"/>
                                        </p:tgtEl>
                                      </p:cBhvr>
                                      <p:to x="100000" y="100000"/>
                                    </p:animScale>
                                    <p:animScale>
                                      <p:cBhvr>
                                        <p:cTn id="31" dur="26">
                                          <p:stCondLst>
                                            <p:cond delay="1312"/>
                                          </p:stCondLst>
                                        </p:cTn>
                                        <p:tgtEl>
                                          <p:spTgt spid="46"/>
                                        </p:tgtEl>
                                      </p:cBhvr>
                                      <p:to x="100000" y="80000"/>
                                    </p:animScale>
                                    <p:animScale>
                                      <p:cBhvr>
                                        <p:cTn id="32" dur="166" decel="50000">
                                          <p:stCondLst>
                                            <p:cond delay="1338"/>
                                          </p:stCondLst>
                                        </p:cTn>
                                        <p:tgtEl>
                                          <p:spTgt spid="46"/>
                                        </p:tgtEl>
                                      </p:cBhvr>
                                      <p:to x="100000" y="100000"/>
                                    </p:animScale>
                                    <p:animScale>
                                      <p:cBhvr>
                                        <p:cTn id="33" dur="26">
                                          <p:stCondLst>
                                            <p:cond delay="1642"/>
                                          </p:stCondLst>
                                        </p:cTn>
                                        <p:tgtEl>
                                          <p:spTgt spid="46"/>
                                        </p:tgtEl>
                                      </p:cBhvr>
                                      <p:to x="100000" y="90000"/>
                                    </p:animScale>
                                    <p:animScale>
                                      <p:cBhvr>
                                        <p:cTn id="34" dur="166" decel="50000">
                                          <p:stCondLst>
                                            <p:cond delay="1668"/>
                                          </p:stCondLst>
                                        </p:cTn>
                                        <p:tgtEl>
                                          <p:spTgt spid="46"/>
                                        </p:tgtEl>
                                      </p:cBhvr>
                                      <p:to x="100000" y="100000"/>
                                    </p:animScale>
                                    <p:animScale>
                                      <p:cBhvr>
                                        <p:cTn id="35" dur="26">
                                          <p:stCondLst>
                                            <p:cond delay="1808"/>
                                          </p:stCondLst>
                                        </p:cTn>
                                        <p:tgtEl>
                                          <p:spTgt spid="46"/>
                                        </p:tgtEl>
                                      </p:cBhvr>
                                      <p:to x="100000" y="95000"/>
                                    </p:animScale>
                                    <p:animScale>
                                      <p:cBhvr>
                                        <p:cTn id="36" dur="166" decel="50000">
                                          <p:stCondLst>
                                            <p:cond delay="1834"/>
                                          </p:stCondLst>
                                        </p:cTn>
                                        <p:tgtEl>
                                          <p:spTgt spid="46"/>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49"/>
                                        </p:tgtEl>
                                        <p:attrNameLst>
                                          <p:attrName>style.visibility</p:attrName>
                                        </p:attrNameLst>
                                      </p:cBhvr>
                                      <p:to>
                                        <p:strVal val="visible"/>
                                      </p:to>
                                    </p:set>
                                    <p:anim calcmode="lin" valueType="num">
                                      <p:cBhvr>
                                        <p:cTn id="41" dur="500" fill="hold"/>
                                        <p:tgtEl>
                                          <p:spTgt spid="49"/>
                                        </p:tgtEl>
                                        <p:attrNameLst>
                                          <p:attrName>ppt_w</p:attrName>
                                        </p:attrNameLst>
                                      </p:cBhvr>
                                      <p:tavLst>
                                        <p:tav tm="0">
                                          <p:val>
                                            <p:fltVal val="0"/>
                                          </p:val>
                                        </p:tav>
                                        <p:tav tm="100000">
                                          <p:val>
                                            <p:strVal val="#ppt_w"/>
                                          </p:val>
                                        </p:tav>
                                      </p:tavLst>
                                    </p:anim>
                                    <p:anim calcmode="lin" valueType="num">
                                      <p:cBhvr>
                                        <p:cTn id="42" dur="500" fill="hold"/>
                                        <p:tgtEl>
                                          <p:spTgt spid="49"/>
                                        </p:tgtEl>
                                        <p:attrNameLst>
                                          <p:attrName>ppt_h</p:attrName>
                                        </p:attrNameLst>
                                      </p:cBhvr>
                                      <p:tavLst>
                                        <p:tav tm="0">
                                          <p:val>
                                            <p:fltVal val="0"/>
                                          </p:val>
                                        </p:tav>
                                        <p:tav tm="100000">
                                          <p:val>
                                            <p:strVal val="#ppt_h"/>
                                          </p:val>
                                        </p:tav>
                                      </p:tavLst>
                                    </p:anim>
                                    <p:animEffect transition="in" filter="fade">
                                      <p:cBhvr>
                                        <p:cTn id="43" dur="500"/>
                                        <p:tgtEl>
                                          <p:spTgt spid="49"/>
                                        </p:tgtEl>
                                      </p:cBhvr>
                                    </p:animEffect>
                                  </p:childTnLst>
                                </p:cTn>
                              </p:par>
                              <p:par>
                                <p:cTn id="44" presetID="53" presetClass="entr" presetSubtype="16" fill="hold" nodeType="withEffect">
                                  <p:stCondLst>
                                    <p:cond delay="0"/>
                                  </p:stCondLst>
                                  <p:childTnLst>
                                    <p:set>
                                      <p:cBhvr>
                                        <p:cTn id="45" dur="1" fill="hold">
                                          <p:stCondLst>
                                            <p:cond delay="0"/>
                                          </p:stCondLst>
                                        </p:cTn>
                                        <p:tgtEl>
                                          <p:spTgt spid="48"/>
                                        </p:tgtEl>
                                        <p:attrNameLst>
                                          <p:attrName>style.visibility</p:attrName>
                                        </p:attrNameLst>
                                      </p:cBhvr>
                                      <p:to>
                                        <p:strVal val="visible"/>
                                      </p:to>
                                    </p:set>
                                    <p:anim calcmode="lin" valueType="num">
                                      <p:cBhvr>
                                        <p:cTn id="46" dur="500" fill="hold"/>
                                        <p:tgtEl>
                                          <p:spTgt spid="48"/>
                                        </p:tgtEl>
                                        <p:attrNameLst>
                                          <p:attrName>ppt_w</p:attrName>
                                        </p:attrNameLst>
                                      </p:cBhvr>
                                      <p:tavLst>
                                        <p:tav tm="0">
                                          <p:val>
                                            <p:fltVal val="0"/>
                                          </p:val>
                                        </p:tav>
                                        <p:tav tm="100000">
                                          <p:val>
                                            <p:strVal val="#ppt_w"/>
                                          </p:val>
                                        </p:tav>
                                      </p:tavLst>
                                    </p:anim>
                                    <p:anim calcmode="lin" valueType="num">
                                      <p:cBhvr>
                                        <p:cTn id="47" dur="500" fill="hold"/>
                                        <p:tgtEl>
                                          <p:spTgt spid="48"/>
                                        </p:tgtEl>
                                        <p:attrNameLst>
                                          <p:attrName>ppt_h</p:attrName>
                                        </p:attrNameLst>
                                      </p:cBhvr>
                                      <p:tavLst>
                                        <p:tav tm="0">
                                          <p:val>
                                            <p:fltVal val="0"/>
                                          </p:val>
                                        </p:tav>
                                        <p:tav tm="100000">
                                          <p:val>
                                            <p:strVal val="#ppt_h"/>
                                          </p:val>
                                        </p:tav>
                                      </p:tavLst>
                                    </p:anim>
                                    <p:animEffect transition="in" filter="fade">
                                      <p:cBhvr>
                                        <p:cTn id="48" dur="500"/>
                                        <p:tgtEl>
                                          <p:spTgt spid="48"/>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50"/>
                                        </p:tgtEl>
                                        <p:attrNameLst>
                                          <p:attrName>style.visibility</p:attrName>
                                        </p:attrNameLst>
                                      </p:cBhvr>
                                      <p:to>
                                        <p:strVal val="visible"/>
                                      </p:to>
                                    </p:set>
                                    <p:anim calcmode="lin" valueType="num">
                                      <p:cBhvr>
                                        <p:cTn id="51" dur="500" fill="hold"/>
                                        <p:tgtEl>
                                          <p:spTgt spid="50"/>
                                        </p:tgtEl>
                                        <p:attrNameLst>
                                          <p:attrName>ppt_w</p:attrName>
                                        </p:attrNameLst>
                                      </p:cBhvr>
                                      <p:tavLst>
                                        <p:tav tm="0">
                                          <p:val>
                                            <p:fltVal val="0"/>
                                          </p:val>
                                        </p:tav>
                                        <p:tav tm="100000">
                                          <p:val>
                                            <p:strVal val="#ppt_w"/>
                                          </p:val>
                                        </p:tav>
                                      </p:tavLst>
                                    </p:anim>
                                    <p:anim calcmode="lin" valueType="num">
                                      <p:cBhvr>
                                        <p:cTn id="52" dur="500" fill="hold"/>
                                        <p:tgtEl>
                                          <p:spTgt spid="50"/>
                                        </p:tgtEl>
                                        <p:attrNameLst>
                                          <p:attrName>ppt_h</p:attrName>
                                        </p:attrNameLst>
                                      </p:cBhvr>
                                      <p:tavLst>
                                        <p:tav tm="0">
                                          <p:val>
                                            <p:fltVal val="0"/>
                                          </p:val>
                                        </p:tav>
                                        <p:tav tm="100000">
                                          <p:val>
                                            <p:strVal val="#ppt_h"/>
                                          </p:val>
                                        </p:tav>
                                      </p:tavLst>
                                    </p:anim>
                                    <p:animEffect transition="in" filter="fade">
                                      <p:cBhvr>
                                        <p:cTn id="53" dur="500"/>
                                        <p:tgtEl>
                                          <p:spTgt spid="50"/>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2"/>
                                        </p:tgtEl>
                                        <p:attrNameLst>
                                          <p:attrName>style.visibility</p:attrName>
                                        </p:attrNameLst>
                                      </p:cBhvr>
                                      <p:to>
                                        <p:strVal val="visible"/>
                                      </p:to>
                                    </p:set>
                                    <p:anim calcmode="lin" valueType="num">
                                      <p:cBhvr>
                                        <p:cTn id="56" dur="500" fill="hold"/>
                                        <p:tgtEl>
                                          <p:spTgt spid="52"/>
                                        </p:tgtEl>
                                        <p:attrNameLst>
                                          <p:attrName>ppt_w</p:attrName>
                                        </p:attrNameLst>
                                      </p:cBhvr>
                                      <p:tavLst>
                                        <p:tav tm="0">
                                          <p:val>
                                            <p:fltVal val="0"/>
                                          </p:val>
                                        </p:tav>
                                        <p:tav tm="100000">
                                          <p:val>
                                            <p:strVal val="#ppt_w"/>
                                          </p:val>
                                        </p:tav>
                                      </p:tavLst>
                                    </p:anim>
                                    <p:anim calcmode="lin" valueType="num">
                                      <p:cBhvr>
                                        <p:cTn id="57" dur="500" fill="hold"/>
                                        <p:tgtEl>
                                          <p:spTgt spid="52"/>
                                        </p:tgtEl>
                                        <p:attrNameLst>
                                          <p:attrName>ppt_h</p:attrName>
                                        </p:attrNameLst>
                                      </p:cBhvr>
                                      <p:tavLst>
                                        <p:tav tm="0">
                                          <p:val>
                                            <p:fltVal val="0"/>
                                          </p:val>
                                        </p:tav>
                                        <p:tav tm="100000">
                                          <p:val>
                                            <p:strVal val="#ppt_h"/>
                                          </p:val>
                                        </p:tav>
                                      </p:tavLst>
                                    </p:anim>
                                    <p:animEffect transition="in" filter="fade">
                                      <p:cBhvr>
                                        <p:cTn id="58" dur="500"/>
                                        <p:tgtEl>
                                          <p:spTgt spid="52"/>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53"/>
                                        </p:tgtEl>
                                        <p:attrNameLst>
                                          <p:attrName>style.visibility</p:attrName>
                                        </p:attrNameLst>
                                      </p:cBhvr>
                                      <p:to>
                                        <p:strVal val="visible"/>
                                      </p:to>
                                    </p:set>
                                    <p:anim calcmode="lin" valueType="num">
                                      <p:cBhvr>
                                        <p:cTn id="61" dur="500" fill="hold"/>
                                        <p:tgtEl>
                                          <p:spTgt spid="53"/>
                                        </p:tgtEl>
                                        <p:attrNameLst>
                                          <p:attrName>ppt_w</p:attrName>
                                        </p:attrNameLst>
                                      </p:cBhvr>
                                      <p:tavLst>
                                        <p:tav tm="0">
                                          <p:val>
                                            <p:fltVal val="0"/>
                                          </p:val>
                                        </p:tav>
                                        <p:tav tm="100000">
                                          <p:val>
                                            <p:strVal val="#ppt_w"/>
                                          </p:val>
                                        </p:tav>
                                      </p:tavLst>
                                    </p:anim>
                                    <p:anim calcmode="lin" valueType="num">
                                      <p:cBhvr>
                                        <p:cTn id="62" dur="500" fill="hold"/>
                                        <p:tgtEl>
                                          <p:spTgt spid="53"/>
                                        </p:tgtEl>
                                        <p:attrNameLst>
                                          <p:attrName>ppt_h</p:attrName>
                                        </p:attrNameLst>
                                      </p:cBhvr>
                                      <p:tavLst>
                                        <p:tav tm="0">
                                          <p:val>
                                            <p:fltVal val="0"/>
                                          </p:val>
                                        </p:tav>
                                        <p:tav tm="100000">
                                          <p:val>
                                            <p:strVal val="#ppt_h"/>
                                          </p:val>
                                        </p:tav>
                                      </p:tavLst>
                                    </p:anim>
                                    <p:animEffect transition="in" filter="fade">
                                      <p:cBhvr>
                                        <p:cTn id="63" dur="500"/>
                                        <p:tgtEl>
                                          <p:spTgt spid="53"/>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51"/>
                                        </p:tgtEl>
                                        <p:attrNameLst>
                                          <p:attrName>style.visibility</p:attrName>
                                        </p:attrNameLst>
                                      </p:cBhvr>
                                      <p:to>
                                        <p:strVal val="visible"/>
                                      </p:to>
                                    </p:set>
                                    <p:anim calcmode="lin" valueType="num">
                                      <p:cBhvr>
                                        <p:cTn id="66" dur="500" fill="hold"/>
                                        <p:tgtEl>
                                          <p:spTgt spid="51"/>
                                        </p:tgtEl>
                                        <p:attrNameLst>
                                          <p:attrName>ppt_w</p:attrName>
                                        </p:attrNameLst>
                                      </p:cBhvr>
                                      <p:tavLst>
                                        <p:tav tm="0">
                                          <p:val>
                                            <p:fltVal val="0"/>
                                          </p:val>
                                        </p:tav>
                                        <p:tav tm="100000">
                                          <p:val>
                                            <p:strVal val="#ppt_w"/>
                                          </p:val>
                                        </p:tav>
                                      </p:tavLst>
                                    </p:anim>
                                    <p:anim calcmode="lin" valueType="num">
                                      <p:cBhvr>
                                        <p:cTn id="67" dur="500" fill="hold"/>
                                        <p:tgtEl>
                                          <p:spTgt spid="51"/>
                                        </p:tgtEl>
                                        <p:attrNameLst>
                                          <p:attrName>ppt_h</p:attrName>
                                        </p:attrNameLst>
                                      </p:cBhvr>
                                      <p:tavLst>
                                        <p:tav tm="0">
                                          <p:val>
                                            <p:fltVal val="0"/>
                                          </p:val>
                                        </p:tav>
                                        <p:tav tm="100000">
                                          <p:val>
                                            <p:strVal val="#ppt_h"/>
                                          </p:val>
                                        </p:tav>
                                      </p:tavLst>
                                    </p:anim>
                                    <p:animEffect transition="in" filter="fade">
                                      <p:cBhvr>
                                        <p:cTn id="68" dur="500"/>
                                        <p:tgtEl>
                                          <p:spTgt spid="51"/>
                                        </p:tgtEl>
                                      </p:cBhvr>
                                    </p:animEffect>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55"/>
                                        </p:tgtEl>
                                        <p:attrNameLst>
                                          <p:attrName>style.visibility</p:attrName>
                                        </p:attrNameLst>
                                      </p:cBhvr>
                                      <p:to>
                                        <p:strVal val="visible"/>
                                      </p:to>
                                    </p:set>
                                    <p:animEffect transition="in" filter="fade">
                                      <p:cBhvr>
                                        <p:cTn id="73" dur="1000"/>
                                        <p:tgtEl>
                                          <p:spTgt spid="55"/>
                                        </p:tgtEl>
                                      </p:cBhvr>
                                    </p:animEffect>
                                    <p:anim calcmode="lin" valueType="num">
                                      <p:cBhvr>
                                        <p:cTn id="74" dur="1000" fill="hold"/>
                                        <p:tgtEl>
                                          <p:spTgt spid="55"/>
                                        </p:tgtEl>
                                        <p:attrNameLst>
                                          <p:attrName>ppt_x</p:attrName>
                                        </p:attrNameLst>
                                      </p:cBhvr>
                                      <p:tavLst>
                                        <p:tav tm="0">
                                          <p:val>
                                            <p:strVal val="#ppt_x"/>
                                          </p:val>
                                        </p:tav>
                                        <p:tav tm="100000">
                                          <p:val>
                                            <p:strVal val="#ppt_x"/>
                                          </p:val>
                                        </p:tav>
                                      </p:tavLst>
                                    </p:anim>
                                    <p:anim calcmode="lin" valueType="num">
                                      <p:cBhvr>
                                        <p:cTn id="75"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9" grpId="0"/>
      <p:bldP spid="50" grpId="0"/>
      <p:bldP spid="51" grpId="0"/>
      <p:bldP spid="52" grpId="0"/>
      <p:bldP spid="53" grpId="0"/>
      <p:bldP spid="5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Google Shape;230;p19"/>
          <p:cNvPicPr preferRelativeResize="0"/>
          <p:nvPr/>
        </p:nvPicPr>
        <p:blipFill>
          <a:blip r:embed="rId1"/>
          <a:stretch>
            <a:fillRect/>
          </a:stretch>
        </p:blipFill>
        <p:spPr>
          <a:xfrm>
            <a:off x="-1079" y="83657"/>
            <a:ext cx="18288000" cy="10287000"/>
          </a:xfrm>
          <a:prstGeom prst="rect">
            <a:avLst/>
          </a:prstGeom>
          <a:noFill/>
          <a:ln>
            <a:noFill/>
          </a:ln>
        </p:spPr>
      </p:pic>
      <p:grpSp>
        <p:nvGrpSpPr>
          <p:cNvPr id="231" name="Google Shape;231;p19"/>
          <p:cNvGrpSpPr/>
          <p:nvPr/>
        </p:nvGrpSpPr>
        <p:grpSpPr>
          <a:xfrm>
            <a:off x="503053" y="1871092"/>
            <a:ext cx="8212155" cy="7825358"/>
            <a:chOff x="0" y="-28575"/>
            <a:chExt cx="1407703" cy="1887473"/>
          </a:xfrm>
        </p:grpSpPr>
        <p:sp>
          <p:nvSpPr>
            <p:cNvPr id="232" name="Google Shape;232;p19"/>
            <p:cNvSpPr/>
            <p:nvPr/>
          </p:nvSpPr>
          <p:spPr>
            <a:xfrm>
              <a:off x="0" y="0"/>
              <a:ext cx="1407703" cy="1858898"/>
            </a:xfrm>
            <a:custGeom>
              <a:avLst/>
              <a:gdLst/>
              <a:ahLst/>
              <a:cxnLst/>
              <a:rect l="l" t="t" r="r" b="b"/>
              <a:pathLst>
                <a:path w="1407703" h="1858898" extrusionOk="0">
                  <a:moveTo>
                    <a:pt x="0" y="0"/>
                  </a:moveTo>
                  <a:lnTo>
                    <a:pt x="1407703" y="0"/>
                  </a:lnTo>
                  <a:lnTo>
                    <a:pt x="1407703" y="1858898"/>
                  </a:lnTo>
                  <a:lnTo>
                    <a:pt x="0" y="1858898"/>
                  </a:lnTo>
                  <a:close/>
                </a:path>
              </a:pathLst>
            </a:custGeom>
            <a:solidFill>
              <a:srgbClr val="000000"/>
            </a:solidFill>
            <a:ln>
              <a:noFill/>
            </a:ln>
          </p:spPr>
        </p:sp>
        <p:sp>
          <p:nvSpPr>
            <p:cNvPr id="233" name="Google Shape;233;p19"/>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20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234" name="Google Shape;234;p19"/>
          <p:cNvGrpSpPr/>
          <p:nvPr/>
        </p:nvGrpSpPr>
        <p:grpSpPr>
          <a:xfrm>
            <a:off x="8985584" y="2027580"/>
            <a:ext cx="9142817" cy="7668870"/>
            <a:chOff x="0" y="-28575"/>
            <a:chExt cx="1407703" cy="1887473"/>
          </a:xfrm>
        </p:grpSpPr>
        <p:sp>
          <p:nvSpPr>
            <p:cNvPr id="235" name="Google Shape;235;p19"/>
            <p:cNvSpPr/>
            <p:nvPr/>
          </p:nvSpPr>
          <p:spPr>
            <a:xfrm>
              <a:off x="0" y="0"/>
              <a:ext cx="1407703" cy="1858898"/>
            </a:xfrm>
            <a:custGeom>
              <a:avLst/>
              <a:gdLst/>
              <a:ahLst/>
              <a:cxnLst/>
              <a:rect l="l" t="t" r="r" b="b"/>
              <a:pathLst>
                <a:path w="1407703" h="1858898" extrusionOk="0">
                  <a:moveTo>
                    <a:pt x="0" y="0"/>
                  </a:moveTo>
                  <a:lnTo>
                    <a:pt x="1407703" y="0"/>
                  </a:lnTo>
                  <a:lnTo>
                    <a:pt x="1407703" y="1858898"/>
                  </a:lnTo>
                  <a:lnTo>
                    <a:pt x="0" y="1858898"/>
                  </a:lnTo>
                  <a:close/>
                </a:path>
              </a:pathLst>
            </a:custGeom>
            <a:solidFill>
              <a:srgbClr val="000000"/>
            </a:solidFill>
            <a:ln>
              <a:noFill/>
            </a:ln>
          </p:spPr>
        </p:sp>
        <p:sp>
          <p:nvSpPr>
            <p:cNvPr id="236" name="Google Shape;236;p19"/>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240" name="Google Shape;240;p19"/>
          <p:cNvGrpSpPr/>
          <p:nvPr/>
        </p:nvGrpSpPr>
        <p:grpSpPr>
          <a:xfrm>
            <a:off x="583485" y="1871094"/>
            <a:ext cx="8020188" cy="7763730"/>
            <a:chOff x="0" y="-28575"/>
            <a:chExt cx="1374796" cy="1852814"/>
          </a:xfrm>
        </p:grpSpPr>
        <p:sp>
          <p:nvSpPr>
            <p:cNvPr id="241" name="Google Shape;241;p19"/>
            <p:cNvSpPr/>
            <p:nvPr/>
          </p:nvSpPr>
          <p:spPr>
            <a:xfrm>
              <a:off x="0" y="36478"/>
              <a:ext cx="1374796" cy="1787761"/>
            </a:xfrm>
            <a:custGeom>
              <a:avLst/>
              <a:gdLst/>
              <a:ahLst/>
              <a:cxnLst/>
              <a:rect l="l" t="t" r="r" b="b"/>
              <a:pathLst>
                <a:path w="1374796" h="1824239" extrusionOk="0">
                  <a:moveTo>
                    <a:pt x="0" y="0"/>
                  </a:moveTo>
                  <a:lnTo>
                    <a:pt x="1374796" y="0"/>
                  </a:lnTo>
                  <a:lnTo>
                    <a:pt x="1374796" y="1824239"/>
                  </a:lnTo>
                  <a:lnTo>
                    <a:pt x="0" y="1824239"/>
                  </a:lnTo>
                  <a:close/>
                </a:path>
              </a:pathLst>
            </a:custGeom>
            <a:solidFill>
              <a:srgbClr val="F16610"/>
            </a:solidFill>
            <a:ln>
              <a:noFill/>
            </a:ln>
          </p:spPr>
        </p:sp>
        <p:sp>
          <p:nvSpPr>
            <p:cNvPr id="242" name="Google Shape;242;p19"/>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20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243" name="Google Shape;243;p19"/>
          <p:cNvGrpSpPr/>
          <p:nvPr/>
        </p:nvGrpSpPr>
        <p:grpSpPr>
          <a:xfrm>
            <a:off x="9017186" y="2027580"/>
            <a:ext cx="8973380" cy="7607243"/>
            <a:chOff x="0" y="-28575"/>
            <a:chExt cx="1374796" cy="1852814"/>
          </a:xfrm>
        </p:grpSpPr>
        <p:sp>
          <p:nvSpPr>
            <p:cNvPr id="244" name="Google Shape;244;p19"/>
            <p:cNvSpPr/>
            <p:nvPr/>
          </p:nvSpPr>
          <p:spPr>
            <a:xfrm>
              <a:off x="0" y="29642"/>
              <a:ext cx="1374796" cy="1794597"/>
            </a:xfrm>
            <a:custGeom>
              <a:avLst/>
              <a:gdLst/>
              <a:ahLst/>
              <a:cxnLst/>
              <a:rect l="l" t="t" r="r" b="b"/>
              <a:pathLst>
                <a:path w="1374796" h="1824239" extrusionOk="0">
                  <a:moveTo>
                    <a:pt x="0" y="0"/>
                  </a:moveTo>
                  <a:lnTo>
                    <a:pt x="1374796" y="0"/>
                  </a:lnTo>
                  <a:lnTo>
                    <a:pt x="1374796" y="1824239"/>
                  </a:lnTo>
                  <a:lnTo>
                    <a:pt x="0" y="1824239"/>
                  </a:lnTo>
                  <a:close/>
                </a:path>
              </a:pathLst>
            </a:custGeom>
            <a:solidFill>
              <a:srgbClr val="F16610"/>
            </a:solidFill>
            <a:ln>
              <a:noFill/>
            </a:ln>
          </p:spPr>
        </p:sp>
        <p:sp>
          <p:nvSpPr>
            <p:cNvPr id="245" name="Google Shape;245;p19"/>
            <p:cNvSpPr txBox="1"/>
            <p:nvPr/>
          </p:nvSpPr>
          <p:spPr>
            <a:xfrm>
              <a:off x="0" y="-28575"/>
              <a:ext cx="1374796"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256" name="Google Shape;256;p19"/>
          <p:cNvGrpSpPr/>
          <p:nvPr/>
        </p:nvGrpSpPr>
        <p:grpSpPr>
          <a:xfrm>
            <a:off x="8790709" y="1856632"/>
            <a:ext cx="8973379" cy="7675419"/>
            <a:chOff x="0" y="-232363"/>
            <a:chExt cx="7126496" cy="9643033"/>
          </a:xfrm>
        </p:grpSpPr>
        <p:grpSp>
          <p:nvGrpSpPr>
            <p:cNvPr id="257" name="Google Shape;257;p19"/>
            <p:cNvGrpSpPr/>
            <p:nvPr/>
          </p:nvGrpSpPr>
          <p:grpSpPr>
            <a:xfrm>
              <a:off x="0" y="-232363"/>
              <a:ext cx="7126496" cy="9643033"/>
              <a:chOff x="0" y="-45899"/>
              <a:chExt cx="1407703" cy="1904797"/>
            </a:xfrm>
          </p:grpSpPr>
          <p:sp>
            <p:nvSpPr>
              <p:cNvPr id="258" name="Google Shape;258;p19"/>
              <p:cNvSpPr/>
              <p:nvPr/>
            </p:nvSpPr>
            <p:spPr>
              <a:xfrm>
                <a:off x="0" y="-45899"/>
                <a:ext cx="1407703" cy="1904797"/>
              </a:xfrm>
              <a:custGeom>
                <a:avLst/>
                <a:gdLst/>
                <a:ahLst/>
                <a:cxnLst/>
                <a:rect l="l" t="t" r="r" b="b"/>
                <a:pathLst>
                  <a:path w="1407703" h="1858898" extrusionOk="0">
                    <a:moveTo>
                      <a:pt x="0" y="0"/>
                    </a:moveTo>
                    <a:lnTo>
                      <a:pt x="1407703" y="0"/>
                    </a:lnTo>
                    <a:lnTo>
                      <a:pt x="1407703" y="1858898"/>
                    </a:lnTo>
                    <a:lnTo>
                      <a:pt x="0" y="1858898"/>
                    </a:lnTo>
                    <a:close/>
                  </a:path>
                </a:pathLst>
              </a:custGeom>
              <a:solidFill>
                <a:srgbClr val="000000"/>
              </a:solidFill>
              <a:ln>
                <a:noFill/>
              </a:ln>
            </p:spPr>
          </p:sp>
          <p:sp>
            <p:nvSpPr>
              <p:cNvPr id="259" name="Google Shape;259;p19"/>
              <p:cNvSpPr txBox="1"/>
              <p:nvPr/>
            </p:nvSpPr>
            <p:spPr>
              <a:xfrm>
                <a:off x="0" y="-38100"/>
                <a:ext cx="812800" cy="850900"/>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260" name="Google Shape;260;p19"/>
            <p:cNvGrpSpPr/>
            <p:nvPr/>
          </p:nvGrpSpPr>
          <p:grpSpPr>
            <a:xfrm>
              <a:off x="85349" y="-133631"/>
              <a:ext cx="6954010" cy="9462131"/>
              <a:chOff x="0" y="-44824"/>
              <a:chExt cx="1373631" cy="1869063"/>
            </a:xfrm>
          </p:grpSpPr>
          <p:sp>
            <p:nvSpPr>
              <p:cNvPr id="261" name="Google Shape;261;p19"/>
              <p:cNvSpPr/>
              <p:nvPr/>
            </p:nvSpPr>
            <p:spPr>
              <a:xfrm>
                <a:off x="0" y="-44824"/>
                <a:ext cx="1373631" cy="1869063"/>
              </a:xfrm>
              <a:custGeom>
                <a:avLst/>
                <a:gdLst/>
                <a:ahLst/>
                <a:cxnLst/>
                <a:rect l="l" t="t" r="r" b="b"/>
                <a:pathLst>
                  <a:path w="1374796" h="1824239" extrusionOk="0">
                    <a:moveTo>
                      <a:pt x="0" y="0"/>
                    </a:moveTo>
                    <a:lnTo>
                      <a:pt x="1374796" y="0"/>
                    </a:lnTo>
                    <a:lnTo>
                      <a:pt x="1374796" y="1824239"/>
                    </a:lnTo>
                    <a:lnTo>
                      <a:pt x="0" y="1824239"/>
                    </a:lnTo>
                    <a:close/>
                  </a:path>
                </a:pathLst>
              </a:custGeom>
              <a:solidFill>
                <a:srgbClr val="ABE7F5"/>
              </a:solidFill>
              <a:ln>
                <a:noFill/>
              </a:ln>
            </p:spPr>
            <p:txBody>
              <a:bodyPr/>
              <a:lstStyle/>
              <a:p>
                <a:endParaRPr lang="en-US" dirty="0">
                  <a:latin typeface="Times New Roman" panose="02020603050405020304" pitchFamily="18" charset="0"/>
                  <a:cs typeface="Times New Roman" panose="02020603050405020304" pitchFamily="18" charset="0"/>
                </a:endParaRPr>
              </a:p>
            </p:txBody>
          </p:sp>
          <p:sp>
            <p:nvSpPr>
              <p:cNvPr id="262" name="Google Shape;262;p19"/>
              <p:cNvSpPr txBox="1"/>
              <p:nvPr/>
            </p:nvSpPr>
            <p:spPr>
              <a:xfrm>
                <a:off x="0" y="-44824"/>
                <a:ext cx="812800" cy="869328"/>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grpSp>
        <p:nvGrpSpPr>
          <p:cNvPr id="263" name="Google Shape;263;p19"/>
          <p:cNvGrpSpPr/>
          <p:nvPr/>
        </p:nvGrpSpPr>
        <p:grpSpPr>
          <a:xfrm>
            <a:off x="249382" y="1572942"/>
            <a:ext cx="8212155" cy="7818274"/>
            <a:chOff x="0" y="-192881"/>
            <a:chExt cx="7126496" cy="9603551"/>
          </a:xfrm>
        </p:grpSpPr>
        <p:grpSp>
          <p:nvGrpSpPr>
            <p:cNvPr id="264" name="Google Shape;264;p19"/>
            <p:cNvGrpSpPr/>
            <p:nvPr/>
          </p:nvGrpSpPr>
          <p:grpSpPr>
            <a:xfrm>
              <a:off x="0" y="-192881"/>
              <a:ext cx="7126496" cy="9603551"/>
              <a:chOff x="0" y="-38100"/>
              <a:chExt cx="1407703" cy="1896998"/>
            </a:xfrm>
          </p:grpSpPr>
          <p:sp>
            <p:nvSpPr>
              <p:cNvPr id="265" name="Google Shape;265;p19"/>
              <p:cNvSpPr/>
              <p:nvPr/>
            </p:nvSpPr>
            <p:spPr>
              <a:xfrm>
                <a:off x="0" y="0"/>
                <a:ext cx="1407703" cy="1858898"/>
              </a:xfrm>
              <a:custGeom>
                <a:avLst/>
                <a:gdLst/>
                <a:ahLst/>
                <a:cxnLst/>
                <a:rect l="l" t="t" r="r" b="b"/>
                <a:pathLst>
                  <a:path w="1407703" h="1858898" extrusionOk="0">
                    <a:moveTo>
                      <a:pt x="0" y="0"/>
                    </a:moveTo>
                    <a:lnTo>
                      <a:pt x="1407703" y="0"/>
                    </a:lnTo>
                    <a:lnTo>
                      <a:pt x="1407703" y="1858898"/>
                    </a:lnTo>
                    <a:lnTo>
                      <a:pt x="0" y="1858898"/>
                    </a:lnTo>
                    <a:close/>
                  </a:path>
                </a:pathLst>
              </a:custGeom>
              <a:solidFill>
                <a:srgbClr val="000000"/>
              </a:solidFill>
              <a:ln>
                <a:noFill/>
              </a:ln>
            </p:spPr>
          </p:sp>
          <p:sp>
            <p:nvSpPr>
              <p:cNvPr id="266" name="Google Shape;266;p19"/>
              <p:cNvSpPr txBox="1"/>
              <p:nvPr/>
            </p:nvSpPr>
            <p:spPr>
              <a:xfrm>
                <a:off x="0" y="-38100"/>
                <a:ext cx="812800" cy="850900"/>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20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267" name="Google Shape;267;p19"/>
            <p:cNvGrpSpPr/>
            <p:nvPr/>
          </p:nvGrpSpPr>
          <p:grpSpPr>
            <a:xfrm>
              <a:off x="85349" y="-99590"/>
              <a:ext cx="6959907" cy="9428090"/>
              <a:chOff x="0" y="-38100"/>
              <a:chExt cx="1374796" cy="1862339"/>
            </a:xfrm>
          </p:grpSpPr>
          <p:sp>
            <p:nvSpPr>
              <p:cNvPr id="268" name="Google Shape;268;p19"/>
              <p:cNvSpPr/>
              <p:nvPr/>
            </p:nvSpPr>
            <p:spPr>
              <a:xfrm>
                <a:off x="0" y="0"/>
                <a:ext cx="1374796" cy="1824239"/>
              </a:xfrm>
              <a:custGeom>
                <a:avLst/>
                <a:gdLst/>
                <a:ahLst/>
                <a:cxnLst/>
                <a:rect l="l" t="t" r="r" b="b"/>
                <a:pathLst>
                  <a:path w="1374796" h="1824239" extrusionOk="0">
                    <a:moveTo>
                      <a:pt x="0" y="0"/>
                    </a:moveTo>
                    <a:lnTo>
                      <a:pt x="1374796" y="0"/>
                    </a:lnTo>
                    <a:lnTo>
                      <a:pt x="1374796" y="1824239"/>
                    </a:lnTo>
                    <a:lnTo>
                      <a:pt x="0" y="1824239"/>
                    </a:lnTo>
                    <a:close/>
                  </a:path>
                </a:pathLst>
              </a:custGeom>
              <a:solidFill>
                <a:srgbClr val="F5B9BE"/>
              </a:solidFill>
              <a:ln>
                <a:noFill/>
              </a:ln>
            </p:spPr>
          </p:sp>
          <p:sp>
            <p:nvSpPr>
              <p:cNvPr id="269" name="Google Shape;269;p19"/>
              <p:cNvSpPr txBox="1"/>
              <p:nvPr/>
            </p:nvSpPr>
            <p:spPr>
              <a:xfrm>
                <a:off x="0" y="-38100"/>
                <a:ext cx="812800" cy="850900"/>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20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pic>
        <p:nvPicPr>
          <p:cNvPr id="283" name="Google Shape;283;p19"/>
          <p:cNvPicPr preferRelativeResize="0"/>
          <p:nvPr/>
        </p:nvPicPr>
        <p:blipFill rotWithShape="1">
          <a:blip r:embed="rId2"/>
          <a:srcRect/>
          <a:stretch>
            <a:fillRect/>
          </a:stretch>
        </p:blipFill>
        <p:spPr>
          <a:xfrm>
            <a:off x="16817738" y="2341728"/>
            <a:ext cx="491206" cy="790764"/>
          </a:xfrm>
          <a:prstGeom prst="rect">
            <a:avLst/>
          </a:prstGeom>
          <a:noFill/>
          <a:ln>
            <a:noFill/>
          </a:ln>
        </p:spPr>
      </p:pic>
      <p:sp>
        <p:nvSpPr>
          <p:cNvPr id="285" name="Google Shape;285;p19"/>
          <p:cNvSpPr txBox="1"/>
          <p:nvPr/>
        </p:nvSpPr>
        <p:spPr>
          <a:xfrm>
            <a:off x="411778" y="224937"/>
            <a:ext cx="17403514" cy="1180644"/>
          </a:xfrm>
          <a:prstGeom prst="rect">
            <a:avLst/>
          </a:prstGeom>
          <a:noFill/>
          <a:ln>
            <a:noFill/>
          </a:ln>
        </p:spPr>
        <p:txBody>
          <a:bodyPr spcFirstLastPara="1" wrap="square" lIns="0" tIns="0" rIns="0" bIns="0" anchor="t" anchorCtr="0">
            <a:spAutoFit/>
          </a:bodyPr>
          <a:lstStyle/>
          <a:p>
            <a:pPr marL="0" marR="0" lvl="0" indent="0" algn="ctr" rtl="0">
              <a:lnSpc>
                <a:spcPct val="137000"/>
              </a:lnSpc>
              <a:spcBef>
                <a:spcPts val="0"/>
              </a:spcBef>
              <a:spcAft>
                <a:spcPts val="0"/>
              </a:spcAft>
              <a:buNone/>
            </a:pPr>
            <a:r>
              <a:rPr lang="vi-VN" sz="5600" b="1" dirty="0">
                <a:solidFill>
                  <a:srgbClr val="0000CC"/>
                </a:solidFill>
                <a:latin typeface="Paytone One"/>
                <a:cs typeface="Times New Roman" panose="02020603050405020304" pitchFamily="18" charset="0"/>
                <a:sym typeface="Paytone One"/>
              </a:rPr>
              <a:t>2. Truy </a:t>
            </a:r>
            <a:r>
              <a:rPr lang="vi-VN" sz="5600" b="1" dirty="0" err="1">
                <a:solidFill>
                  <a:srgbClr val="0000CC"/>
                </a:solidFill>
                <a:latin typeface="Paytone One"/>
                <a:cs typeface="Times New Roman" panose="02020603050405020304" pitchFamily="18" charset="0"/>
                <a:sym typeface="Paytone One"/>
              </a:rPr>
              <a:t>cập</a:t>
            </a:r>
            <a:r>
              <a:rPr lang="vi-VN" sz="5600" b="1" dirty="0">
                <a:solidFill>
                  <a:srgbClr val="0000CC"/>
                </a:solidFill>
                <a:latin typeface="Paytone One"/>
                <a:cs typeface="Times New Roman" panose="02020603050405020304" pitchFamily="18" charset="0"/>
                <a:sym typeface="Paytone One"/>
              </a:rPr>
              <a:t> </a:t>
            </a:r>
            <a:r>
              <a:rPr lang="vi-VN" sz="5600" b="1" dirty="0" err="1">
                <a:solidFill>
                  <a:srgbClr val="0000CC"/>
                </a:solidFill>
                <a:latin typeface="Paytone One"/>
                <a:cs typeface="Times New Roman" panose="02020603050405020304" pitchFamily="18" charset="0"/>
                <a:sym typeface="Paytone One"/>
              </a:rPr>
              <a:t>và</a:t>
            </a:r>
            <a:r>
              <a:rPr lang="vi-VN" sz="5600" b="1" dirty="0">
                <a:solidFill>
                  <a:srgbClr val="0000CC"/>
                </a:solidFill>
                <a:latin typeface="Paytone One"/>
                <a:cs typeface="Times New Roman" panose="02020603050405020304" pitchFamily="18" charset="0"/>
                <a:sym typeface="Paytone One"/>
              </a:rPr>
              <a:t> </a:t>
            </a:r>
            <a:r>
              <a:rPr lang="vi-VN" sz="5600" b="1" dirty="0" err="1">
                <a:solidFill>
                  <a:srgbClr val="0000CC"/>
                </a:solidFill>
                <a:latin typeface="Paytone One"/>
                <a:cs typeface="Times New Roman" panose="02020603050405020304" pitchFamily="18" charset="0"/>
                <a:sym typeface="Paytone One"/>
              </a:rPr>
              <a:t>bảo</a:t>
            </a:r>
            <a:r>
              <a:rPr lang="vi-VN" sz="5600" b="1" dirty="0">
                <a:solidFill>
                  <a:srgbClr val="0000CC"/>
                </a:solidFill>
                <a:latin typeface="Paytone One"/>
                <a:cs typeface="Times New Roman" panose="02020603050405020304" pitchFamily="18" charset="0"/>
                <a:sym typeface="Paytone One"/>
              </a:rPr>
              <a:t> </a:t>
            </a:r>
            <a:r>
              <a:rPr lang="vi-VN" sz="5600" b="1" dirty="0" err="1">
                <a:solidFill>
                  <a:srgbClr val="0000CC"/>
                </a:solidFill>
                <a:latin typeface="Paytone One"/>
                <a:cs typeface="Times New Roman" panose="02020603050405020304" pitchFamily="18" charset="0"/>
                <a:sym typeface="Paytone One"/>
              </a:rPr>
              <a:t>mật</a:t>
            </a:r>
            <a:r>
              <a:rPr lang="vi-VN" sz="5600" b="1" dirty="0">
                <a:solidFill>
                  <a:srgbClr val="0000CC"/>
                </a:solidFill>
                <a:latin typeface="Paytone One"/>
                <a:cs typeface="Times New Roman" panose="02020603050405020304" pitchFamily="18" charset="0"/>
                <a:sym typeface="Paytone One"/>
              </a:rPr>
              <a:t> </a:t>
            </a:r>
            <a:r>
              <a:rPr lang="vi-VN" sz="5600" b="1" dirty="0" err="1">
                <a:solidFill>
                  <a:srgbClr val="0000CC"/>
                </a:solidFill>
                <a:latin typeface="Paytone One"/>
                <a:cs typeface="Times New Roman" panose="02020603050405020304" pitchFamily="18" charset="0"/>
                <a:sym typeface="Paytone One"/>
              </a:rPr>
              <a:t>nội</a:t>
            </a:r>
            <a:r>
              <a:rPr lang="vi-VN" sz="5600" b="1" dirty="0">
                <a:solidFill>
                  <a:srgbClr val="0000CC"/>
                </a:solidFill>
                <a:latin typeface="Paytone One"/>
                <a:cs typeface="Times New Roman" panose="02020603050405020304" pitchFamily="18" charset="0"/>
                <a:sym typeface="Paytone One"/>
              </a:rPr>
              <a:t> dung thông tin</a:t>
            </a:r>
            <a:endParaRPr lang="vi-VN" sz="5600" dirty="0">
              <a:solidFill>
                <a:srgbClr val="0000CC"/>
              </a:solidFill>
              <a:latin typeface="Times New Roman" panose="02020603050405020304" pitchFamily="18" charset="0"/>
              <a:cs typeface="Times New Roman" panose="02020603050405020304" pitchFamily="18" charset="0"/>
            </a:endParaRPr>
          </a:p>
        </p:txBody>
      </p:sp>
      <p:sp>
        <p:nvSpPr>
          <p:cNvPr id="291" name="Google Shape;291;p19"/>
          <p:cNvSpPr txBox="1"/>
          <p:nvPr/>
        </p:nvSpPr>
        <p:spPr>
          <a:xfrm>
            <a:off x="591801" y="1962931"/>
            <a:ext cx="7676075" cy="7386638"/>
          </a:xfrm>
          <a:prstGeom prst="rect">
            <a:avLst/>
          </a:prstGeom>
          <a:noFill/>
          <a:ln>
            <a:noFill/>
          </a:ln>
        </p:spPr>
        <p:txBody>
          <a:bodyPr spcFirstLastPara="1" wrap="square" lIns="0" tIns="0" rIns="0" bIns="0" anchor="t" anchorCtr="0">
            <a:spAutoFit/>
          </a:bodyPr>
          <a:lstStyle/>
          <a:p>
            <a:pPr algn="just"/>
            <a:r>
              <a:rPr lang="vi-VN" sz="3000" dirty="0">
                <a:latin typeface="Times New Roman" panose="02020603050405020304" pitchFamily="18" charset="0"/>
                <a:ea typeface="Arial" panose="020B0604020202020204" pitchFamily="34" charset="0"/>
                <a:cs typeface="Times New Roman" panose="02020603050405020304" pitchFamily="18" charset="0"/>
              </a:rPr>
              <a:t>Khi </a:t>
            </a:r>
            <a:r>
              <a:rPr lang="vi-VN" sz="3000" dirty="0" err="1">
                <a:latin typeface="Times New Roman" panose="02020603050405020304" pitchFamily="18" charset="0"/>
                <a:ea typeface="Arial" panose="020B0604020202020204" pitchFamily="34" charset="0"/>
                <a:cs typeface="Times New Roman" panose="02020603050405020304" pitchFamily="18" charset="0"/>
              </a:rPr>
              <a:t>sử</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dụng</a:t>
            </a:r>
            <a:r>
              <a:rPr lang="vi-VN" sz="3000" dirty="0">
                <a:latin typeface="Times New Roman" panose="02020603050405020304" pitchFamily="18" charset="0"/>
                <a:ea typeface="Arial" panose="020B0604020202020204" pitchFamily="34" charset="0"/>
                <a:cs typeface="Times New Roman" panose="02020603050405020304" pitchFamily="18" charset="0"/>
              </a:rPr>
              <a:t> thông tin </a:t>
            </a:r>
            <a:r>
              <a:rPr lang="vi-VN" sz="3000" dirty="0" err="1">
                <a:latin typeface="Times New Roman" panose="02020603050405020304" pitchFamily="18" charset="0"/>
                <a:ea typeface="Arial" panose="020B0604020202020204" pitchFamily="34" charset="0"/>
                <a:cs typeface="Times New Roman" panose="02020603050405020304" pitchFamily="18" charset="0"/>
              </a:rPr>
              <a:t>của</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người</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khác</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cần</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có</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sự</a:t>
            </a:r>
            <a:r>
              <a:rPr lang="vi-VN" sz="3000" dirty="0">
                <a:latin typeface="Times New Roman" panose="02020603050405020304" pitchFamily="18" charset="0"/>
                <a:ea typeface="Arial" panose="020B0604020202020204" pitchFamily="34" charset="0"/>
                <a:cs typeface="Times New Roman" panose="02020603050405020304" pitchFamily="18" charset="0"/>
              </a:rPr>
              <a:t> cho </a:t>
            </a:r>
            <a:r>
              <a:rPr lang="vi-VN" sz="3000" dirty="0" err="1">
                <a:latin typeface="Times New Roman" panose="02020603050405020304" pitchFamily="18" charset="0"/>
                <a:ea typeface="Arial" panose="020B0604020202020204" pitchFamily="34" charset="0"/>
                <a:cs typeface="Times New Roman" panose="02020603050405020304" pitchFamily="18" charset="0"/>
              </a:rPr>
              <a:t>phép</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và</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trích</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dẫn</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nguồn</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đầy</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đủ</a:t>
            </a:r>
            <a:r>
              <a:rPr lang="vi-VN" sz="3000" dirty="0">
                <a:latin typeface="Times New Roman" panose="02020603050405020304" pitchFamily="18" charset="0"/>
                <a:ea typeface="Arial" panose="020B0604020202020204" pitchFamily="34" charset="0"/>
                <a:cs typeface="Times New Roman" panose="02020603050405020304" pitchFamily="18" charset="0"/>
              </a:rPr>
              <a:t>. </a:t>
            </a:r>
            <a:endParaRPr lang="vi-VN" sz="3000" dirty="0">
              <a:latin typeface="Times New Roman" panose="02020603050405020304" pitchFamily="18" charset="0"/>
              <a:ea typeface="Arial" panose="020B0604020202020204" pitchFamily="34" charset="0"/>
              <a:cs typeface="Times New Roman" panose="02020603050405020304" pitchFamily="18" charset="0"/>
            </a:endParaRPr>
          </a:p>
          <a:p>
            <a:pPr algn="just"/>
            <a:endParaRPr lang="vi-VN" sz="3000" dirty="0">
              <a:latin typeface="Times New Roman" panose="02020603050405020304" pitchFamily="18" charset="0"/>
              <a:ea typeface="Arial" panose="020B0604020202020204" pitchFamily="34" charset="0"/>
              <a:cs typeface="Times New Roman" panose="02020603050405020304" pitchFamily="18" charset="0"/>
            </a:endParaRPr>
          </a:p>
          <a:p>
            <a:pPr algn="just"/>
            <a:r>
              <a:rPr lang="vi-VN" sz="3000" dirty="0" err="1">
                <a:latin typeface="Times New Roman" panose="02020603050405020304" pitchFamily="18" charset="0"/>
                <a:ea typeface="Arial" panose="020B0604020202020204" pitchFamily="34" charset="0"/>
                <a:cs typeface="Times New Roman" panose="02020603050405020304" pitchFamily="18" charset="0"/>
              </a:rPr>
              <a:t>Ví</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dụ</a:t>
            </a:r>
            <a:r>
              <a:rPr lang="vi-VN" sz="3000" dirty="0">
                <a:latin typeface="Times New Roman" panose="02020603050405020304" pitchFamily="18" charset="0"/>
                <a:ea typeface="Arial" panose="020B0604020202020204" pitchFamily="34" charset="0"/>
                <a:cs typeface="Times New Roman" panose="02020603050405020304" pitchFamily="18" charset="0"/>
              </a:rPr>
              <a:t>, khi chia </a:t>
            </a:r>
            <a:r>
              <a:rPr lang="vi-VN" sz="3000" dirty="0" err="1">
                <a:latin typeface="Times New Roman" panose="02020603050405020304" pitchFamily="18" charset="0"/>
                <a:ea typeface="Arial" panose="020B0604020202020204" pitchFamily="34" charset="0"/>
                <a:cs typeface="Times New Roman" panose="02020603050405020304" pitchFamily="18" charset="0"/>
              </a:rPr>
              <a:t>sẻ</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bài</a:t>
            </a:r>
            <a:r>
              <a:rPr lang="vi-VN" sz="3000" dirty="0">
                <a:latin typeface="Times New Roman" panose="02020603050405020304" pitchFamily="18" charset="0"/>
                <a:ea typeface="Arial" panose="020B0604020202020204" pitchFamily="34" charset="0"/>
                <a:cs typeface="Times New Roman" panose="02020603050405020304" pitchFamily="18" charset="0"/>
              </a:rPr>
              <a:t> thơ sưu </a:t>
            </a:r>
            <a:r>
              <a:rPr lang="vi-VN" sz="3000" dirty="0" err="1">
                <a:latin typeface="Times New Roman" panose="02020603050405020304" pitchFamily="18" charset="0"/>
                <a:ea typeface="Arial" panose="020B0604020202020204" pitchFamily="34" charset="0"/>
                <a:cs typeface="Times New Roman" panose="02020603050405020304" pitchFamily="18" charset="0"/>
              </a:rPr>
              <a:t>tầm</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cần</a:t>
            </a:r>
            <a:r>
              <a:rPr lang="vi-VN" sz="3000" dirty="0">
                <a:latin typeface="Times New Roman" panose="02020603050405020304" pitchFamily="18" charset="0"/>
                <a:ea typeface="Arial" panose="020B0604020202020204" pitchFamily="34" charset="0"/>
                <a:cs typeface="Times New Roman" panose="02020603050405020304" pitchFamily="18" charset="0"/>
              </a:rPr>
              <a:t> ghi </a:t>
            </a:r>
            <a:r>
              <a:rPr lang="vi-VN" sz="3000" dirty="0" err="1">
                <a:latin typeface="Times New Roman" panose="02020603050405020304" pitchFamily="18" charset="0"/>
                <a:ea typeface="Arial" panose="020B0604020202020204" pitchFamily="34" charset="0"/>
                <a:cs typeface="Times New Roman" panose="02020603050405020304" pitchFamily="18" charset="0"/>
              </a:rPr>
              <a:t>rõ</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tác</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giả</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hoặc</a:t>
            </a:r>
            <a:r>
              <a:rPr lang="vi-VN" sz="3000" dirty="0">
                <a:latin typeface="Times New Roman" panose="02020603050405020304" pitchFamily="18" charset="0"/>
                <a:ea typeface="Arial" panose="020B0604020202020204" pitchFamily="34" charset="0"/>
                <a:cs typeface="Times New Roman" panose="02020603050405020304" pitchFamily="18" charset="0"/>
              </a:rPr>
              <a:t> ghi "sưu </a:t>
            </a:r>
            <a:r>
              <a:rPr lang="vi-VN" sz="3000" dirty="0" err="1">
                <a:latin typeface="Times New Roman" panose="02020603050405020304" pitchFamily="18" charset="0"/>
                <a:ea typeface="Arial" panose="020B0604020202020204" pitchFamily="34" charset="0"/>
                <a:cs typeface="Times New Roman" panose="02020603050405020304" pitchFamily="18" charset="0"/>
              </a:rPr>
              <a:t>tầm</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nếu</a:t>
            </a:r>
            <a:r>
              <a:rPr lang="vi-VN" sz="3000" dirty="0">
                <a:latin typeface="Times New Roman" panose="02020603050405020304" pitchFamily="18" charset="0"/>
                <a:ea typeface="Arial" panose="020B0604020202020204" pitchFamily="34" charset="0"/>
                <a:cs typeface="Times New Roman" panose="02020603050405020304" pitchFamily="18" charset="0"/>
              </a:rPr>
              <a:t> không </a:t>
            </a:r>
            <a:r>
              <a:rPr lang="vi-VN" sz="3000" dirty="0" err="1">
                <a:latin typeface="Times New Roman" panose="02020603050405020304" pitchFamily="18" charset="0"/>
                <a:ea typeface="Arial" panose="020B0604020202020204" pitchFamily="34" charset="0"/>
                <a:cs typeface="Times New Roman" panose="02020603050405020304" pitchFamily="18" charset="0"/>
              </a:rPr>
              <a:t>biết</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tác</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giả</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Nếu</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tái</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hiện</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nội</a:t>
            </a:r>
            <a:r>
              <a:rPr lang="vi-VN" sz="3000" dirty="0">
                <a:latin typeface="Times New Roman" panose="02020603050405020304" pitchFamily="18" charset="0"/>
                <a:ea typeface="Arial" panose="020B0604020202020204" pitchFamily="34" charset="0"/>
                <a:cs typeface="Times New Roman" panose="02020603050405020304" pitchFamily="18" charset="0"/>
              </a:rPr>
              <a:t> dung </a:t>
            </a:r>
            <a:r>
              <a:rPr lang="vi-VN" sz="3000" dirty="0" err="1">
                <a:latin typeface="Times New Roman" panose="02020603050405020304" pitchFamily="18" charset="0"/>
                <a:ea typeface="Arial" panose="020B0604020202020204" pitchFamily="34" charset="0"/>
                <a:cs typeface="Times New Roman" panose="02020603050405020304" pitchFamily="18" charset="0"/>
              </a:rPr>
              <a:t>bằng</a:t>
            </a:r>
            <a:r>
              <a:rPr lang="vi-VN" sz="3000" dirty="0">
                <a:latin typeface="Times New Roman" panose="02020603050405020304" pitchFamily="18" charset="0"/>
                <a:ea typeface="Arial" panose="020B0604020202020204" pitchFamily="34" charset="0"/>
                <a:cs typeface="Times New Roman" panose="02020603050405020304" pitchFamily="18" charset="0"/>
              </a:rPr>
              <a:t> ngôn </a:t>
            </a:r>
            <a:r>
              <a:rPr lang="vi-VN" sz="3000" dirty="0" err="1">
                <a:latin typeface="Times New Roman" panose="02020603050405020304" pitchFamily="18" charset="0"/>
                <a:ea typeface="Arial" panose="020B0604020202020204" pitchFamily="34" charset="0"/>
                <a:cs typeface="Times New Roman" panose="02020603050405020304" pitchFamily="18" charset="0"/>
              </a:rPr>
              <a:t>ngữ</a:t>
            </a:r>
            <a:r>
              <a:rPr lang="vi-VN" sz="3000" dirty="0">
                <a:latin typeface="Times New Roman" panose="02020603050405020304" pitchFamily="18" charset="0"/>
                <a:ea typeface="Arial" panose="020B0604020202020204" pitchFamily="34" charset="0"/>
                <a:cs typeface="Times New Roman" panose="02020603050405020304" pitchFamily="18" charset="0"/>
              </a:rPr>
              <a:t> riêng, </a:t>
            </a:r>
            <a:r>
              <a:rPr lang="vi-VN" sz="3000" dirty="0" err="1">
                <a:latin typeface="Times New Roman" panose="02020603050405020304" pitchFamily="18" charset="0"/>
                <a:ea typeface="Arial" panose="020B0604020202020204" pitchFamily="34" charset="0"/>
                <a:cs typeface="Times New Roman" panose="02020603050405020304" pitchFamily="18" charset="0"/>
              </a:rPr>
              <a:t>vẫn</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cần</a:t>
            </a:r>
            <a:r>
              <a:rPr lang="vi-VN" sz="3000" dirty="0">
                <a:latin typeface="Times New Roman" panose="02020603050405020304" pitchFamily="18" charset="0"/>
                <a:ea typeface="Arial" panose="020B0604020202020204" pitchFamily="34" charset="0"/>
                <a:cs typeface="Times New Roman" panose="02020603050405020304" pitchFamily="18" charset="0"/>
              </a:rPr>
              <a:t> ghi </a:t>
            </a:r>
            <a:r>
              <a:rPr lang="vi-VN" sz="3000" dirty="0" err="1">
                <a:latin typeface="Times New Roman" panose="02020603050405020304" pitchFamily="18" charset="0"/>
                <a:ea typeface="Arial" panose="020B0604020202020204" pitchFamily="34" charset="0"/>
                <a:cs typeface="Times New Roman" panose="02020603050405020304" pitchFamily="18" charset="0"/>
              </a:rPr>
              <a:t>nguồn</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ví</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dụ</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phỏng</a:t>
            </a:r>
            <a:r>
              <a:rPr lang="vi-VN" sz="3000" dirty="0">
                <a:latin typeface="Times New Roman" panose="02020603050405020304" pitchFamily="18" charset="0"/>
                <a:ea typeface="Arial" panose="020B0604020202020204" pitchFamily="34" charset="0"/>
                <a:cs typeface="Times New Roman" panose="02020603050405020304" pitchFamily="18" charset="0"/>
              </a:rPr>
              <a:t> theo </a:t>
            </a:r>
            <a:r>
              <a:rPr lang="vi-VN" sz="3000" dirty="0" err="1">
                <a:latin typeface="Times New Roman" panose="02020603050405020304" pitchFamily="18" charset="0"/>
                <a:ea typeface="Arial" panose="020B0604020202020204" pitchFamily="34" charset="0"/>
                <a:cs typeface="Times New Roman" panose="02020603050405020304" pitchFamily="18" charset="0"/>
              </a:rPr>
              <a:t>truyện</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Rùa</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và</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Thỏ</a:t>
            </a:r>
            <a:r>
              <a:rPr lang="vi-VN" sz="3000" dirty="0">
                <a:latin typeface="Times New Roman" panose="02020603050405020304" pitchFamily="18" charset="0"/>
                <a:ea typeface="Arial" panose="020B0604020202020204" pitchFamily="34" charset="0"/>
                <a:cs typeface="Times New Roman" panose="02020603050405020304" pitchFamily="18" charset="0"/>
              </a:rPr>
              <a:t>".</a:t>
            </a:r>
            <a:endParaRPr lang="vi-VN" sz="3000" dirty="0">
              <a:latin typeface="Times New Roman" panose="02020603050405020304" pitchFamily="18" charset="0"/>
              <a:ea typeface="Arial" panose="020B0604020202020204" pitchFamily="34" charset="0"/>
              <a:cs typeface="Times New Roman" panose="02020603050405020304" pitchFamily="18" charset="0"/>
            </a:endParaRPr>
          </a:p>
          <a:p>
            <a:pPr algn="just"/>
            <a:endParaRPr lang="vi-VN" sz="3000" dirty="0">
              <a:latin typeface="Times New Roman" panose="02020603050405020304" pitchFamily="18" charset="0"/>
              <a:ea typeface="Arial" panose="020B0604020202020204" pitchFamily="34" charset="0"/>
              <a:cs typeface="Times New Roman" panose="02020603050405020304" pitchFamily="18" charset="0"/>
            </a:endParaRPr>
          </a:p>
          <a:p>
            <a:pPr algn="just"/>
            <a:r>
              <a:rPr lang="vi-VN" sz="3000" dirty="0">
                <a:latin typeface="Times New Roman" panose="02020603050405020304" pitchFamily="18" charset="0"/>
                <a:ea typeface="Arial" panose="020B0604020202020204" pitchFamily="34" charset="0"/>
                <a:cs typeface="Times New Roman" panose="02020603050405020304" pitchFamily="18" charset="0"/>
              </a:rPr>
              <a:t>Truy </a:t>
            </a:r>
            <a:r>
              <a:rPr lang="vi-VN" sz="3000" dirty="0" err="1">
                <a:latin typeface="Times New Roman" panose="02020603050405020304" pitchFamily="18" charset="0"/>
                <a:ea typeface="Arial" panose="020B0604020202020204" pitchFamily="34" charset="0"/>
                <a:cs typeface="Times New Roman" panose="02020603050405020304" pitchFamily="18" charset="0"/>
              </a:rPr>
              <a:t>cập</a:t>
            </a:r>
            <a:r>
              <a:rPr lang="vi-VN" sz="3000" dirty="0">
                <a:latin typeface="Times New Roman" panose="02020603050405020304" pitchFamily="18" charset="0"/>
                <a:ea typeface="Arial" panose="020B0604020202020204" pitchFamily="34" charset="0"/>
                <a:cs typeface="Times New Roman" panose="02020603050405020304" pitchFamily="18" charset="0"/>
              </a:rPr>
              <a:t> thông tin </a:t>
            </a:r>
            <a:r>
              <a:rPr lang="vi-VN" sz="3000" dirty="0" err="1">
                <a:latin typeface="Times New Roman" panose="02020603050405020304" pitchFamily="18" charset="0"/>
                <a:ea typeface="Arial" panose="020B0604020202020204" pitchFamily="34" charset="0"/>
                <a:cs typeface="Times New Roman" panose="02020603050405020304" pitchFamily="18" charset="0"/>
              </a:rPr>
              <a:t>của</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người</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khác</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mà</a:t>
            </a:r>
            <a:r>
              <a:rPr lang="vi-VN" sz="3000" dirty="0">
                <a:latin typeface="Times New Roman" panose="02020603050405020304" pitchFamily="18" charset="0"/>
                <a:ea typeface="Arial" panose="020B0604020202020204" pitchFamily="34" charset="0"/>
                <a:cs typeface="Times New Roman" panose="02020603050405020304" pitchFamily="18" charset="0"/>
              </a:rPr>
              <a:t> không </a:t>
            </a:r>
            <a:r>
              <a:rPr lang="vi-VN" sz="3000" dirty="0" err="1">
                <a:latin typeface="Times New Roman" panose="02020603050405020304" pitchFamily="18" charset="0"/>
                <a:ea typeface="Arial" panose="020B0604020202020204" pitchFamily="34" charset="0"/>
                <a:cs typeface="Times New Roman" panose="02020603050405020304" pitchFamily="18" charset="0"/>
              </a:rPr>
              <a:t>được</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phép</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là</a:t>
            </a:r>
            <a:r>
              <a:rPr lang="vi-VN" sz="3000" dirty="0">
                <a:latin typeface="Times New Roman" panose="02020603050405020304" pitchFamily="18" charset="0"/>
                <a:ea typeface="Arial" panose="020B0604020202020204" pitchFamily="34" charset="0"/>
                <a:cs typeface="Times New Roman" panose="02020603050405020304" pitchFamily="18" charset="0"/>
              </a:rPr>
              <a:t> vi </a:t>
            </a:r>
            <a:r>
              <a:rPr lang="vi-VN" sz="3000" dirty="0" err="1">
                <a:latin typeface="Times New Roman" panose="02020603050405020304" pitchFamily="18" charset="0"/>
                <a:ea typeface="Arial" panose="020B0604020202020204" pitchFamily="34" charset="0"/>
                <a:cs typeface="Times New Roman" panose="02020603050405020304" pitchFamily="18" charset="0"/>
              </a:rPr>
              <a:t>phạm</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đạo</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đức</a:t>
            </a:r>
            <a:r>
              <a:rPr lang="vi-VN" sz="3000" dirty="0">
                <a:latin typeface="Times New Roman" panose="02020603050405020304" pitchFamily="18" charset="0"/>
                <a:ea typeface="Arial" panose="020B0604020202020204" pitchFamily="34" charset="0"/>
                <a:cs typeface="Times New Roman" panose="02020603050405020304" pitchFamily="18" charset="0"/>
              </a:rPr>
              <a:t>. </a:t>
            </a:r>
            <a:endParaRPr lang="vi-VN" sz="3000" dirty="0">
              <a:latin typeface="Times New Roman" panose="02020603050405020304" pitchFamily="18" charset="0"/>
              <a:ea typeface="Arial" panose="020B0604020202020204" pitchFamily="34" charset="0"/>
              <a:cs typeface="Times New Roman" panose="02020603050405020304" pitchFamily="18" charset="0"/>
            </a:endParaRPr>
          </a:p>
          <a:p>
            <a:pPr algn="just"/>
            <a:endParaRPr lang="vi-VN" sz="3000" dirty="0">
              <a:latin typeface="Times New Roman" panose="02020603050405020304" pitchFamily="18" charset="0"/>
              <a:ea typeface="Arial" panose="020B0604020202020204" pitchFamily="34" charset="0"/>
              <a:cs typeface="Times New Roman" panose="02020603050405020304" pitchFamily="18" charset="0"/>
            </a:endParaRPr>
          </a:p>
          <a:p>
            <a:pPr algn="just"/>
            <a:r>
              <a:rPr lang="vi-VN" sz="3000" dirty="0">
                <a:latin typeface="Times New Roman" panose="02020603050405020304" pitchFamily="18" charset="0"/>
                <a:ea typeface="Arial" panose="020B0604020202020204" pitchFamily="34" charset="0"/>
                <a:cs typeface="Times New Roman" panose="02020603050405020304" pitchFamily="18" charset="0"/>
              </a:rPr>
              <a:t>Trong </a:t>
            </a:r>
            <a:r>
              <a:rPr lang="vi-VN" sz="3000" dirty="0" err="1">
                <a:latin typeface="Times New Roman" panose="02020603050405020304" pitchFamily="18" charset="0"/>
                <a:ea typeface="Arial" panose="020B0604020202020204" pitchFamily="34" charset="0"/>
                <a:cs typeface="Times New Roman" panose="02020603050405020304" pitchFamily="18" charset="0"/>
              </a:rPr>
              <a:t>quá</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trình</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sáng</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tạo</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tác</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giả</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cần</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bảo</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vệ</a:t>
            </a:r>
            <a:r>
              <a:rPr lang="vi-VN" sz="3000" dirty="0">
                <a:latin typeface="Times New Roman" panose="02020603050405020304" pitchFamily="18" charset="0"/>
                <a:ea typeface="Arial" panose="020B0604020202020204" pitchFamily="34" charset="0"/>
                <a:cs typeface="Times New Roman" panose="02020603050405020304" pitchFamily="18" charset="0"/>
              </a:rPr>
              <a:t> thông tin </a:t>
            </a:r>
            <a:r>
              <a:rPr lang="vi-VN" sz="3000" dirty="0" err="1">
                <a:latin typeface="Times New Roman" panose="02020603050405020304" pitchFamily="18" charset="0"/>
                <a:ea typeface="Arial" panose="020B0604020202020204" pitchFamily="34" charset="0"/>
                <a:cs typeface="Times New Roman" panose="02020603050405020304" pitchFamily="18" charset="0"/>
              </a:rPr>
              <a:t>và</a:t>
            </a:r>
            <a:r>
              <a:rPr lang="vi-VN" sz="3000" dirty="0">
                <a:latin typeface="Times New Roman" panose="02020603050405020304" pitchFamily="18" charset="0"/>
                <a:ea typeface="Arial" panose="020B0604020202020204" pitchFamily="34" charset="0"/>
                <a:cs typeface="Times New Roman" panose="02020603050405020304" pitchFamily="18" charset="0"/>
              </a:rPr>
              <a:t> công khai thông tin </a:t>
            </a:r>
            <a:r>
              <a:rPr lang="vi-VN" sz="3000" dirty="0" err="1">
                <a:latin typeface="Times New Roman" panose="02020603050405020304" pitchFamily="18" charset="0"/>
                <a:ea typeface="Arial" panose="020B0604020202020204" pitchFamily="34" charset="0"/>
                <a:cs typeface="Times New Roman" panose="02020603050405020304" pitchFamily="18" charset="0"/>
              </a:rPr>
              <a:t>bản</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quyền</a:t>
            </a:r>
            <a:r>
              <a:rPr lang="vi-VN" sz="3000" dirty="0">
                <a:latin typeface="Times New Roman" panose="02020603050405020304" pitchFamily="18" charset="0"/>
                <a:ea typeface="Arial" panose="020B0604020202020204" pitchFamily="34" charset="0"/>
                <a:cs typeface="Times New Roman" panose="02020603050405020304" pitchFamily="18" charset="0"/>
              </a:rPr>
              <a:t> trên </a:t>
            </a:r>
            <a:r>
              <a:rPr lang="vi-VN" sz="3000" dirty="0" err="1">
                <a:latin typeface="Times New Roman" panose="02020603050405020304" pitchFamily="18" charset="0"/>
                <a:ea typeface="Arial" panose="020B0604020202020204" pitchFamily="34" charset="0"/>
                <a:cs typeface="Times New Roman" panose="02020603050405020304" pitchFamily="18" charset="0"/>
              </a:rPr>
              <a:t>sản</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phẩm</a:t>
            </a:r>
            <a:r>
              <a:rPr lang="vi-VN" sz="3000" dirty="0">
                <a:latin typeface="Times New Roman" panose="02020603050405020304" pitchFamily="18" charset="0"/>
                <a:ea typeface="Arial" panose="020B0604020202020204" pitchFamily="34" charset="0"/>
                <a:cs typeface="Times New Roman" panose="02020603050405020304" pitchFamily="18" charset="0"/>
              </a:rPr>
              <a:t>, như ghi tên </a:t>
            </a:r>
            <a:r>
              <a:rPr lang="vi-VN" sz="3000" dirty="0" err="1">
                <a:latin typeface="Times New Roman" panose="02020603050405020304" pitchFamily="18" charset="0"/>
                <a:ea typeface="Arial" panose="020B0604020202020204" pitchFamily="34" charset="0"/>
                <a:cs typeface="Times New Roman" panose="02020603050405020304" pitchFamily="18" charset="0"/>
              </a:rPr>
              <a:t>tác</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giả</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hoặc</a:t>
            </a:r>
            <a:r>
              <a:rPr lang="vi-VN" sz="3000" dirty="0">
                <a:latin typeface="Times New Roman" panose="02020603050405020304" pitchFamily="18" charset="0"/>
                <a:ea typeface="Arial" panose="020B0604020202020204" pitchFamily="34" charset="0"/>
                <a:cs typeface="Times New Roman" panose="02020603050405020304" pitchFamily="18" charset="0"/>
              </a:rPr>
              <a:t> đăng </a:t>
            </a:r>
            <a:r>
              <a:rPr lang="vi-VN" sz="3000" dirty="0" err="1">
                <a:latin typeface="Times New Roman" panose="02020603050405020304" pitchFamily="18" charset="0"/>
                <a:ea typeface="Arial" panose="020B0604020202020204" pitchFamily="34" charset="0"/>
                <a:cs typeface="Times New Roman" panose="02020603050405020304" pitchFamily="18" charset="0"/>
              </a:rPr>
              <a:t>ký</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bản</a:t>
            </a:r>
            <a:r>
              <a:rPr lang="vi-VN" sz="3000" dirty="0">
                <a:latin typeface="Times New Roman" panose="02020603050405020304" pitchFamily="18" charset="0"/>
                <a:ea typeface="Arial" panose="020B0604020202020204" pitchFamily="34" charset="0"/>
                <a:cs typeface="Times New Roman" panose="02020603050405020304" pitchFamily="18" charset="0"/>
              </a:rPr>
              <a:t> </a:t>
            </a:r>
            <a:r>
              <a:rPr lang="vi-VN" sz="3000" dirty="0" err="1">
                <a:latin typeface="Times New Roman" panose="02020603050405020304" pitchFamily="18" charset="0"/>
                <a:ea typeface="Arial" panose="020B0604020202020204" pitchFamily="34" charset="0"/>
                <a:cs typeface="Times New Roman" panose="02020603050405020304" pitchFamily="18" charset="0"/>
              </a:rPr>
              <a:t>quyền</a:t>
            </a:r>
            <a:r>
              <a:rPr lang="vi-VN" sz="3000" dirty="0">
                <a:latin typeface="Times New Roman" panose="02020603050405020304" pitchFamily="18" charset="0"/>
                <a:ea typeface="Arial" panose="020B0604020202020204" pitchFamily="34" charset="0"/>
                <a:cs typeface="Times New Roman" panose="02020603050405020304" pitchFamily="18" charset="0"/>
              </a:rPr>
              <a:t>.</a:t>
            </a:r>
            <a:endParaRPr sz="30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9002588" y="6647341"/>
            <a:ext cx="8306356" cy="1077218"/>
          </a:xfrm>
          <a:prstGeom prst="rect">
            <a:avLst/>
          </a:prstGeom>
          <a:noFill/>
        </p:spPr>
        <p:txBody>
          <a:bodyPr wrap="square" rtlCol="0">
            <a:spAutoFit/>
          </a:bodyPr>
          <a:lstStyle/>
          <a:p>
            <a:pPr algn="ctr"/>
            <a:r>
              <a:rPr lang="vi-VN" sz="3200" i="1" dirty="0" err="1">
                <a:latin typeface="Times New Roman" panose="02020603050405020304" pitchFamily="18" charset="0"/>
                <a:cs typeface="Times New Roman" panose="02020603050405020304" pitchFamily="18" charset="0"/>
              </a:rPr>
              <a:t>Hình</a:t>
            </a:r>
            <a:r>
              <a:rPr lang="vi-VN" sz="3200" i="1" dirty="0">
                <a:latin typeface="Times New Roman" panose="02020603050405020304" pitchFamily="18" charset="0"/>
                <a:cs typeface="Times New Roman" panose="02020603050405020304" pitchFamily="18" charset="0"/>
              </a:rPr>
              <a:t> 26: Thông tin </a:t>
            </a:r>
            <a:r>
              <a:rPr lang="vi-VN" sz="3200" i="1" dirty="0" err="1">
                <a:latin typeface="Times New Roman" panose="02020603050405020304" pitchFamily="18" charset="0"/>
                <a:cs typeface="Times New Roman" panose="02020603050405020304" pitchFamily="18" charset="0"/>
              </a:rPr>
              <a:t>bản</a:t>
            </a:r>
            <a:r>
              <a:rPr lang="vi-VN" sz="3200" i="1" dirty="0">
                <a:latin typeface="Times New Roman" panose="02020603050405020304" pitchFamily="18" charset="0"/>
                <a:cs typeface="Times New Roman" panose="02020603050405020304" pitchFamily="18" charset="0"/>
              </a:rPr>
              <a:t> </a:t>
            </a:r>
            <a:r>
              <a:rPr lang="vi-VN" sz="3200" i="1" dirty="0" err="1">
                <a:latin typeface="Times New Roman" panose="02020603050405020304" pitchFamily="18" charset="0"/>
                <a:cs typeface="Times New Roman" panose="02020603050405020304" pitchFamily="18" charset="0"/>
              </a:rPr>
              <a:t>quyền</a:t>
            </a:r>
            <a:r>
              <a:rPr lang="vi-VN" sz="3200" i="1" dirty="0">
                <a:latin typeface="Times New Roman" panose="02020603050405020304" pitchFamily="18" charset="0"/>
                <a:cs typeface="Times New Roman" panose="02020603050405020304" pitchFamily="18" charset="0"/>
              </a:rPr>
              <a:t> </a:t>
            </a:r>
            <a:r>
              <a:rPr lang="vi-VN" sz="3200" i="1" dirty="0" err="1">
                <a:latin typeface="Times New Roman" panose="02020603050405020304" pitchFamily="18" charset="0"/>
                <a:cs typeface="Times New Roman" panose="02020603050405020304" pitchFamily="18" charset="0"/>
              </a:rPr>
              <a:t>sách</a:t>
            </a:r>
            <a:r>
              <a:rPr lang="vi-VN" sz="3200" i="1" dirty="0">
                <a:latin typeface="Times New Roman" panose="02020603050405020304" pitchFamily="18" charset="0"/>
                <a:cs typeface="Times New Roman" panose="02020603050405020304" pitchFamily="18" charset="0"/>
              </a:rPr>
              <a:t> </a:t>
            </a:r>
            <a:r>
              <a:rPr lang="vi-VN" sz="3200" i="1" dirty="0" err="1">
                <a:latin typeface="Times New Roman" panose="02020603050405020304" pitchFamily="18" charset="0"/>
                <a:cs typeface="Times New Roman" panose="02020603050405020304" pitchFamily="18" charset="0"/>
              </a:rPr>
              <a:t>giáo</a:t>
            </a:r>
            <a:r>
              <a:rPr lang="vi-VN" sz="3200" i="1" dirty="0">
                <a:latin typeface="Times New Roman" panose="02020603050405020304" pitchFamily="18" charset="0"/>
                <a:cs typeface="Times New Roman" panose="02020603050405020304" pitchFamily="18" charset="0"/>
              </a:rPr>
              <a:t> khoa </a:t>
            </a:r>
            <a:r>
              <a:rPr lang="vi-VN" sz="3200" i="1" dirty="0" err="1">
                <a:latin typeface="Times New Roman" panose="02020603050405020304" pitchFamily="18" charset="0"/>
                <a:cs typeface="Times New Roman" panose="02020603050405020304" pitchFamily="18" charset="0"/>
              </a:rPr>
              <a:t>của</a:t>
            </a:r>
            <a:r>
              <a:rPr lang="vi-VN" sz="3200" i="1" dirty="0">
                <a:latin typeface="Times New Roman" panose="02020603050405020304" pitchFamily="18" charset="0"/>
                <a:cs typeface="Times New Roman" panose="02020603050405020304" pitchFamily="18" charset="0"/>
              </a:rPr>
              <a:t> </a:t>
            </a:r>
            <a:r>
              <a:rPr lang="vi-VN" sz="3200" i="1" dirty="0" err="1">
                <a:latin typeface="Times New Roman" panose="02020603050405020304" pitchFamily="18" charset="0"/>
                <a:cs typeface="Times New Roman" panose="02020603050405020304" pitchFamily="18" charset="0"/>
              </a:rPr>
              <a:t>Nhà</a:t>
            </a:r>
            <a:r>
              <a:rPr lang="vi-VN" sz="3200" i="1" dirty="0">
                <a:latin typeface="Times New Roman" panose="02020603050405020304" pitchFamily="18" charset="0"/>
                <a:cs typeface="Times New Roman" panose="02020603050405020304" pitchFamily="18" charset="0"/>
              </a:rPr>
              <a:t> </a:t>
            </a:r>
            <a:r>
              <a:rPr lang="vi-VN" sz="3200" i="1" dirty="0" err="1">
                <a:latin typeface="Times New Roman" panose="02020603050405020304" pitchFamily="18" charset="0"/>
                <a:cs typeface="Times New Roman" panose="02020603050405020304" pitchFamily="18" charset="0"/>
              </a:rPr>
              <a:t>xuất</a:t>
            </a:r>
            <a:r>
              <a:rPr lang="vi-VN" sz="3200" i="1" dirty="0">
                <a:latin typeface="Times New Roman" panose="02020603050405020304" pitchFamily="18" charset="0"/>
                <a:cs typeface="Times New Roman" panose="02020603050405020304" pitchFamily="18" charset="0"/>
              </a:rPr>
              <a:t> </a:t>
            </a:r>
            <a:r>
              <a:rPr lang="vi-VN" sz="3200" i="1" dirty="0" err="1">
                <a:latin typeface="Times New Roman" panose="02020603050405020304" pitchFamily="18" charset="0"/>
                <a:cs typeface="Times New Roman" panose="02020603050405020304" pitchFamily="18" charset="0"/>
              </a:rPr>
              <a:t>bản</a:t>
            </a:r>
            <a:r>
              <a:rPr lang="vi-VN" sz="3200" i="1" dirty="0">
                <a:latin typeface="Times New Roman" panose="02020603050405020304" pitchFamily="18" charset="0"/>
                <a:cs typeface="Times New Roman" panose="02020603050405020304" pitchFamily="18" charset="0"/>
              </a:rPr>
              <a:t> </a:t>
            </a:r>
            <a:r>
              <a:rPr lang="vi-VN" sz="3200" i="1" dirty="0" err="1">
                <a:latin typeface="Times New Roman" panose="02020603050405020304" pitchFamily="18" charset="0"/>
                <a:cs typeface="Times New Roman" panose="02020603050405020304" pitchFamily="18" charset="0"/>
              </a:rPr>
              <a:t>Giáo</a:t>
            </a:r>
            <a:r>
              <a:rPr lang="vi-VN" sz="3200" i="1" dirty="0">
                <a:latin typeface="Times New Roman" panose="02020603050405020304" pitchFamily="18" charset="0"/>
                <a:cs typeface="Times New Roman" panose="02020603050405020304" pitchFamily="18" charset="0"/>
              </a:rPr>
              <a:t> </a:t>
            </a:r>
            <a:r>
              <a:rPr lang="vi-VN" sz="3200" i="1" dirty="0" err="1">
                <a:latin typeface="Times New Roman" panose="02020603050405020304" pitchFamily="18" charset="0"/>
                <a:cs typeface="Times New Roman" panose="02020603050405020304" pitchFamily="18" charset="0"/>
              </a:rPr>
              <a:t>dục</a:t>
            </a:r>
            <a:r>
              <a:rPr lang="vi-VN" sz="3200" i="1" dirty="0">
                <a:latin typeface="Times New Roman" panose="02020603050405020304" pitchFamily="18" charset="0"/>
                <a:cs typeface="Times New Roman" panose="02020603050405020304" pitchFamily="18" charset="0"/>
              </a:rPr>
              <a:t> </a:t>
            </a:r>
            <a:r>
              <a:rPr lang="vi-VN" sz="3200" i="1" dirty="0" err="1">
                <a:latin typeface="Times New Roman" panose="02020603050405020304" pitchFamily="18" charset="0"/>
                <a:cs typeface="Times New Roman" panose="02020603050405020304" pitchFamily="18" charset="0"/>
              </a:rPr>
              <a:t>Việt</a:t>
            </a:r>
            <a:r>
              <a:rPr lang="vi-VN" sz="3200" i="1" dirty="0">
                <a:latin typeface="Times New Roman" panose="02020603050405020304" pitchFamily="18" charset="0"/>
                <a:cs typeface="Times New Roman" panose="02020603050405020304" pitchFamily="18" charset="0"/>
              </a:rPr>
              <a:t> Nam</a:t>
            </a:r>
            <a:endParaRPr lang="en-US" sz="3200" i="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9020731" y="3736848"/>
            <a:ext cx="8401206" cy="26688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1"/>
                                        </p:tgtEl>
                                        <p:attrNameLst>
                                          <p:attrName>style.visibility</p:attrName>
                                        </p:attrNameLst>
                                      </p:cBhvr>
                                      <p:to>
                                        <p:strVal val="visible"/>
                                      </p:to>
                                    </p:set>
                                    <p:animEffect transition="in" filter="barn(inVertical)">
                                      <p:cBhvr>
                                        <p:cTn id="7" dur="500"/>
                                        <p:tgtEl>
                                          <p:spTgt spid="29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 grpId="0"/>
      <p:bldP spid="4" grpId="0"/>
    </p:bldLst>
  </p:timing>
</p:sld>
</file>

<file path=ppt/tags/tag1.xml><?xml version="1.0" encoding="utf-8"?>
<p:tagLst xmlns:p="http://schemas.openxmlformats.org/presentationml/2006/main">
  <p:tag name="GENSWF_ADVANCE_TIME" val="20.097"/>
  <p:tag name="ISPRING_CUSTOM_TIMING_USED" val="1"/>
  <p:tag name="GENSWF_SLIDE_UID" val="{EDD73925-EFC5-49A4-B786-107CE85A866F}:312"/>
  <p:tag name="GENSWF_SLIDE_TITLE" val="Giới thiệu"/>
  <p:tag name="ISPRING_SLIDE_INDENT_LEVEL" val="0"/>
  <p:tag name="ISPRING_SLIDE_ID_2" val="{693262F8-448F-42A1-B0BD-7DE6F365BC20}"/>
</p:tagLst>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3586</Words>
  <Application>WPS Presentation</Application>
  <PresentationFormat>Custom</PresentationFormat>
  <Paragraphs>184</Paragraphs>
  <Slides>15</Slides>
  <Notes>10</Notes>
  <HiddenSlides>0</HiddenSlides>
  <MMClips>4</MMClips>
  <ScaleCrop>false</ScaleCrop>
  <HeadingPairs>
    <vt:vector size="6" baseType="variant">
      <vt:variant>
        <vt:lpstr>已用的字体</vt:lpstr>
      </vt:variant>
      <vt:variant>
        <vt:i4>23</vt:i4>
      </vt:variant>
      <vt:variant>
        <vt:lpstr>主题</vt:lpstr>
      </vt:variant>
      <vt:variant>
        <vt:i4>1</vt:i4>
      </vt:variant>
      <vt:variant>
        <vt:lpstr>幻灯片标题</vt:lpstr>
      </vt:variant>
      <vt:variant>
        <vt:i4>15</vt:i4>
      </vt:variant>
    </vt:vector>
  </HeadingPairs>
  <TitlesOfParts>
    <vt:vector size="39" baseType="lpstr">
      <vt:lpstr>Arial</vt:lpstr>
      <vt:lpstr>SimSun</vt:lpstr>
      <vt:lpstr>Wingdings</vt:lpstr>
      <vt:lpstr>Arial</vt:lpstr>
      <vt:lpstr>Calibri</vt:lpstr>
      <vt:lpstr>Times New Roman</vt:lpstr>
      <vt:lpstr>#9Slide02 Noi dung rat dai</vt:lpstr>
      <vt:lpstr>Wide Latin</vt:lpstr>
      <vt:lpstr>Times New Roman</vt:lpstr>
      <vt:lpstr>Tahoma</vt:lpstr>
      <vt:lpstr>Paytone One</vt:lpstr>
      <vt:lpstr>Verdana</vt:lpstr>
      <vt:lpstr>Lato</vt:lpstr>
      <vt:lpstr>orange juice</vt:lpstr>
      <vt:lpstr>Chivo Mono</vt:lpstr>
      <vt:lpstr>造字工房文研（非商用）常规体</vt:lpstr>
      <vt:lpstr>DPT Hotel Oriental</vt:lpstr>
      <vt:lpstr>#9Slide03 SVNFjalla One</vt:lpstr>
      <vt:lpstr>#9Slide03 SFU Helvetica Condens</vt:lpstr>
      <vt:lpstr>Microsoft YaHei</vt:lpstr>
      <vt:lpstr>Arial Unicode MS</vt:lpstr>
      <vt:lpstr>VNI 27 Bendigo</vt:lpstr>
      <vt:lpstr>Vni 10 Swan Song</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DELL</cp:lastModifiedBy>
  <cp:revision>54</cp:revision>
  <dcterms:created xsi:type="dcterms:W3CDTF">2026-05-20T08:17:24Z</dcterms:created>
  <dcterms:modified xsi:type="dcterms:W3CDTF">2026-05-20T08:18:03Z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4322BE8B90A14D6B91123766E7714C71_12</vt:lpwstr>
  </property>
  <property fmtid="{D5CDD505-2E9C-101B-9397-08002B2CF9AE}" pid="3" name="KSOProductBuildVer">
    <vt:lpwstr>1033-12.1.0.26372</vt:lpwstr>
  </property>
</Properties>
</file>