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gif" ContentType="image/gif"/>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23.fntdata" ContentType="application/x-fontdata"/>
  <Override PartName="/ppt/fonts/font24.fntdata" ContentType="application/x-fontdata"/>
  <Override PartName="/ppt/fonts/font25.fntdata" ContentType="application/x-fontdata"/>
  <Override PartName="/ppt/fonts/font26.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21.svg" ContentType="image/svg+xml"/>
  <Override PartName="/ppt/media/image3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3"/>
  </p:sldMasterIdLst>
  <p:notesMasterIdLst>
    <p:notesMasterId r:id="rId6"/>
  </p:notesMasterIdLst>
  <p:sldIdLst>
    <p:sldId id="288" r:id="rId4"/>
    <p:sldId id="289" r:id="rId5"/>
    <p:sldId id="290" r:id="rId7"/>
    <p:sldId id="291" r:id="rId8"/>
    <p:sldId id="257" r:id="rId9"/>
    <p:sldId id="264" r:id="rId10"/>
    <p:sldId id="281" r:id="rId11"/>
    <p:sldId id="267" r:id="rId12"/>
    <p:sldId id="268" r:id="rId13"/>
    <p:sldId id="272" r:id="rId14"/>
    <p:sldId id="269" r:id="rId15"/>
    <p:sldId id="285" r:id="rId16"/>
    <p:sldId id="296" r:id="rId17"/>
    <p:sldId id="297" r:id="rId18"/>
    <p:sldId id="298" r:id="rId19"/>
    <p:sldId id="299" r:id="rId20"/>
    <p:sldId id="300" r:id="rId21"/>
    <p:sldId id="301" r:id="rId22"/>
    <p:sldId id="306" r:id="rId23"/>
  </p:sldIdLst>
  <p:sldSz cx="18288000" cy="10287000"/>
  <p:notesSz cx="6858000" cy="9144000"/>
  <p:embeddedFontLst>
    <p:embeddedFont>
      <p:font typeface="SimSun" panose="02010600030101010101" pitchFamily="2" charset="-122"/>
      <p:regular r:id="rId27"/>
    </p:embeddedFont>
    <p:embeddedFont>
      <p:font typeface="Calibri" panose="020F0502020204030204"/>
      <p:regular r:id="rId28"/>
      <p:bold r:id="rId29"/>
      <p:italic r:id="rId30"/>
      <p:boldItalic r:id="rId31"/>
    </p:embeddedFont>
    <p:embeddedFont>
      <p:font typeface="Franklin Gothic Book" panose="020B0503020102020204"/>
      <p:regular r:id="rId32"/>
      <p:italic r:id="rId33"/>
    </p:embeddedFont>
    <p:embeddedFont>
      <p:font typeface="Paytone One"/>
      <p:regular r:id="rId34"/>
    </p:embeddedFont>
    <p:embeddedFont>
      <p:font typeface="Verdana" panose="020B0604030504040204" pitchFamily="34" charset="0"/>
      <p:regular r:id="rId35"/>
      <p:bold r:id="rId36"/>
      <p:italic r:id="rId37"/>
      <p:boldItalic r:id="rId38"/>
    </p:embeddedFont>
    <p:embeddedFont>
      <p:font typeface="Lato" panose="020F0502020204030203"/>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VnTime" panose="020B7200000000000000"/>
      <p:regular r:id="rId47"/>
      <p:bold r:id="rId48"/>
      <p:italic r:id="rId49"/>
      <p:boldItalic r:id="rId50"/>
    </p:embeddedFont>
    <p:embeddedFont>
      <p:font typeface="Franklin Gothic Medium" panose="020B0603020102020204" charset="0"/>
      <p:regular r:id="rId51"/>
      <p: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47" d="100"/>
          <a:sy n="47" d="100"/>
        </p:scale>
        <p:origin x="696"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2" Type="http://schemas.openxmlformats.org/officeDocument/2006/relationships/font" Target="fonts/font26.fntdata"/><Relationship Id="rId51" Type="http://schemas.openxmlformats.org/officeDocument/2006/relationships/font" Target="fonts/font25.fntdata"/><Relationship Id="rId50" Type="http://schemas.openxmlformats.org/officeDocument/2006/relationships/font" Target="fonts/font24.fntdata"/><Relationship Id="rId5" Type="http://schemas.openxmlformats.org/officeDocument/2006/relationships/slide" Target="slides/slide2.xml"/><Relationship Id="rId49" Type="http://schemas.openxmlformats.org/officeDocument/2006/relationships/font" Target="fonts/font23.fntdata"/><Relationship Id="rId48" Type="http://schemas.openxmlformats.org/officeDocument/2006/relationships/font" Target="fonts/font22.fntdata"/><Relationship Id="rId47" Type="http://schemas.openxmlformats.org/officeDocument/2006/relationships/font" Target="fonts/font21.fntdata"/><Relationship Id="rId46" Type="http://schemas.openxmlformats.org/officeDocument/2006/relationships/font" Target="fonts/font20.fntdata"/><Relationship Id="rId45" Type="http://schemas.openxmlformats.org/officeDocument/2006/relationships/font" Target="fonts/font19.fntdata"/><Relationship Id="rId44" Type="http://schemas.openxmlformats.org/officeDocument/2006/relationships/font" Target="fonts/font18.fntdata"/><Relationship Id="rId43" Type="http://schemas.openxmlformats.org/officeDocument/2006/relationships/font" Target="fonts/font17.fntdata"/><Relationship Id="rId42" Type="http://schemas.openxmlformats.org/officeDocument/2006/relationships/font" Target="fonts/font16.fntdata"/><Relationship Id="rId41" Type="http://schemas.openxmlformats.org/officeDocument/2006/relationships/font" Target="fonts/font15.fntdata"/><Relationship Id="rId40" Type="http://schemas.openxmlformats.org/officeDocument/2006/relationships/font" Target="fonts/font14.fntdata"/><Relationship Id="rId4" Type="http://schemas.openxmlformats.org/officeDocument/2006/relationships/slide" Target="slides/slide1.xml"/><Relationship Id="rId39" Type="http://schemas.openxmlformats.org/officeDocument/2006/relationships/font" Target="fonts/font13.fntdata"/><Relationship Id="rId38" Type="http://schemas.openxmlformats.org/officeDocument/2006/relationships/font" Target="fonts/font12.fntdata"/><Relationship Id="rId37" Type="http://schemas.openxmlformats.org/officeDocument/2006/relationships/font" Target="fonts/font11.fntdata"/><Relationship Id="rId36" Type="http://schemas.openxmlformats.org/officeDocument/2006/relationships/font" Target="fonts/font10.fntdata"/><Relationship Id="rId35" Type="http://schemas.openxmlformats.org/officeDocument/2006/relationships/font" Target="fonts/font9.fntdata"/><Relationship Id="rId34" Type="http://schemas.openxmlformats.org/officeDocument/2006/relationships/font" Target="fonts/font8.fntdata"/><Relationship Id="rId33" Type="http://schemas.openxmlformats.org/officeDocument/2006/relationships/font" Target="fonts/font7.fntdata"/><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Master" Target="slideMasters/slideMaster2.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E59324A-3CEA-4854-AD43-9F1464096E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9"/>
        <p:cNvGrpSpPr/>
        <p:nvPr/>
      </p:nvGrpSpPr>
      <p:grpSpPr>
        <a:xfrm>
          <a:off x="0" y="0"/>
          <a:ext cx="0" cy="0"/>
          <a:chOff x="0" y="0"/>
          <a:chExt cx="0" cy="0"/>
        </a:xfrm>
      </p:grpSpPr>
      <p:sp>
        <p:nvSpPr>
          <p:cNvPr id="440" name="Google Shape;44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41" name="Google Shape;44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a:defRPr/>
            </a:pPr>
            <a:fld id="{970FD1E9-C923-4D12-AB06-242B1EB3C9BB}" type="slidenum">
              <a:rPr lang="zh-CN" altLang="en-US" smtClean="0">
                <a:solidFill>
                  <a:prstClr val="black"/>
                </a:solidFill>
                <a:latin typeface="等线" panose="020F0502020204030204"/>
              </a:rPr>
            </a:fld>
            <a:endParaRPr lang="zh-CN" altLang="en-US">
              <a:solidFill>
                <a:prstClr val="black"/>
              </a:solidFill>
              <a:latin typeface="等线" panose="020F050202020403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E59324A-3CEA-4854-AD43-9F1464096ED6}"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12"/>
        <p:cNvGrpSpPr/>
        <p:nvPr/>
      </p:nvGrpSpPr>
      <p:grpSpPr>
        <a:xfrm>
          <a:off x="0" y="0"/>
          <a:ext cx="0" cy="0"/>
          <a:chOff x="0" y="0"/>
          <a:chExt cx="0" cy="0"/>
        </a:xfrm>
      </p:grpSpPr>
      <p:sp>
        <p:nvSpPr>
          <p:cNvPr id="313" name="Google Shape;3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14" name="Google Shape;3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39"/>
        <p:cNvGrpSpPr/>
        <p:nvPr/>
      </p:nvGrpSpPr>
      <p:grpSpPr>
        <a:xfrm>
          <a:off x="0" y="0"/>
          <a:ext cx="0" cy="0"/>
          <a:chOff x="0" y="0"/>
          <a:chExt cx="0" cy="0"/>
        </a:xfrm>
      </p:grpSpPr>
      <p:sp>
        <p:nvSpPr>
          <p:cNvPr id="640" name="Google Shape;640;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641" name="Google Shape;64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5"/>
        <p:cNvGrpSpPr/>
        <p:nvPr/>
      </p:nvGrpSpPr>
      <p:grpSpPr>
        <a:xfrm>
          <a:off x="0" y="0"/>
          <a:ext cx="0" cy="0"/>
          <a:chOff x="0" y="0"/>
          <a:chExt cx="0" cy="0"/>
        </a:xfrm>
      </p:grpSpPr>
      <p:sp>
        <p:nvSpPr>
          <p:cNvPr id="396" name="Google Shape;39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97" name="Google Shape;39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6"/>
        <p:cNvGrpSpPr/>
        <p:nvPr/>
      </p:nvGrpSpPr>
      <p:grpSpPr>
        <a:xfrm>
          <a:off x="0" y="0"/>
          <a:ext cx="0" cy="0"/>
          <a:chOff x="0" y="0"/>
          <a:chExt cx="0" cy="0"/>
        </a:xfrm>
      </p:grpSpPr>
      <p:sp>
        <p:nvSpPr>
          <p:cNvPr id="417" name="Google Shape;41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18" name="Google Shape;41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29"/>
        <p:cNvGrpSpPr/>
        <p:nvPr/>
      </p:nvGrpSpPr>
      <p:grpSpPr>
        <a:xfrm>
          <a:off x="0" y="0"/>
          <a:ext cx="0" cy="0"/>
          <a:chOff x="0" y="0"/>
          <a:chExt cx="0" cy="0"/>
        </a:xfrm>
      </p:grpSpPr>
      <p:sp>
        <p:nvSpPr>
          <p:cNvPr id="530" name="Google Shape;53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531" name="Google Shape;53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9"/>
        <p:cNvGrpSpPr/>
        <p:nvPr/>
      </p:nvGrpSpPr>
      <p:grpSpPr>
        <a:xfrm>
          <a:off x="0" y="0"/>
          <a:ext cx="0" cy="0"/>
          <a:chOff x="0" y="0"/>
          <a:chExt cx="0" cy="0"/>
        </a:xfrm>
      </p:grpSpPr>
      <p:sp>
        <p:nvSpPr>
          <p:cNvPr id="440" name="Google Shape;44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41" name="Google Shape;44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transition advClick="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7" name="Right Triangle 6"/>
          <p:cNvSpPr/>
          <p:nvPr/>
        </p:nvSpPr>
        <p:spPr>
          <a:xfrm>
            <a:off x="2" y="3971925"/>
            <a:ext cx="7143750" cy="63150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8" name="Freeform 7"/>
          <p:cNvSpPr/>
          <p:nvPr/>
        </p:nvSpPr>
        <p:spPr>
          <a:xfrm>
            <a:off x="-4759" y="-1387"/>
            <a:ext cx="18292760" cy="102883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1" fmla="*/ 0 w 3112294"/>
              <a:gd name="connsiteY0-2" fmla="*/ 2019301 h 2083594"/>
              <a:gd name="connsiteX1-3" fmla="*/ 2793206 w 3112294"/>
              <a:gd name="connsiteY1-4" fmla="*/ 0 h 2083594"/>
              <a:gd name="connsiteX2-5" fmla="*/ 3112294 w 3112294"/>
              <a:gd name="connsiteY2-6" fmla="*/ 80963 h 2083594"/>
              <a:gd name="connsiteX3-7" fmla="*/ 3112294 w 3112294"/>
              <a:gd name="connsiteY3-8" fmla="*/ 2083594 h 2083594"/>
              <a:gd name="connsiteX4-9" fmla="*/ 0 w 3112294"/>
              <a:gd name="connsiteY4-10" fmla="*/ 2019301 h 2083594"/>
              <a:gd name="connsiteX0-11" fmla="*/ 0 w 3345656"/>
              <a:gd name="connsiteY0-12" fmla="*/ 2097882 h 2097882"/>
              <a:gd name="connsiteX1-13" fmla="*/ 3026568 w 3345656"/>
              <a:gd name="connsiteY1-14" fmla="*/ 0 h 2097882"/>
              <a:gd name="connsiteX2-15" fmla="*/ 3345656 w 3345656"/>
              <a:gd name="connsiteY2-16" fmla="*/ 80963 h 2097882"/>
              <a:gd name="connsiteX3-17" fmla="*/ 3345656 w 3345656"/>
              <a:gd name="connsiteY3-18" fmla="*/ 2083594 h 2097882"/>
              <a:gd name="connsiteX4-19" fmla="*/ 0 w 3345656"/>
              <a:gd name="connsiteY4-20" fmla="*/ 2097882 h 2097882"/>
              <a:gd name="connsiteX0-21" fmla="*/ 0 w 2800350"/>
              <a:gd name="connsiteY0-22" fmla="*/ 1935957 h 2083594"/>
              <a:gd name="connsiteX1-23" fmla="*/ 2481262 w 2800350"/>
              <a:gd name="connsiteY1-24" fmla="*/ 0 h 2083594"/>
              <a:gd name="connsiteX2-25" fmla="*/ 2800350 w 2800350"/>
              <a:gd name="connsiteY2-26" fmla="*/ 80963 h 2083594"/>
              <a:gd name="connsiteX3-27" fmla="*/ 2800350 w 2800350"/>
              <a:gd name="connsiteY3-28" fmla="*/ 2083594 h 2083594"/>
              <a:gd name="connsiteX4-29" fmla="*/ 0 w 2800350"/>
              <a:gd name="connsiteY4-30" fmla="*/ 1935957 h 2083594"/>
              <a:gd name="connsiteX0-31" fmla="*/ 0 w 3352800"/>
              <a:gd name="connsiteY0-32" fmla="*/ 2083594 h 2083594"/>
              <a:gd name="connsiteX1-33" fmla="*/ 3033712 w 3352800"/>
              <a:gd name="connsiteY1-34" fmla="*/ 0 h 2083594"/>
              <a:gd name="connsiteX2-35" fmla="*/ 3352800 w 3352800"/>
              <a:gd name="connsiteY2-36" fmla="*/ 80963 h 2083594"/>
              <a:gd name="connsiteX3-37" fmla="*/ 3352800 w 3352800"/>
              <a:gd name="connsiteY3-38" fmla="*/ 2083594 h 2083594"/>
              <a:gd name="connsiteX4-39" fmla="*/ 0 w 3352800"/>
              <a:gd name="connsiteY4-40" fmla="*/ 2083594 h 2083594"/>
              <a:gd name="connsiteX0-41" fmla="*/ 0 w 3352800"/>
              <a:gd name="connsiteY0-42" fmla="*/ 2002631 h 2002631"/>
              <a:gd name="connsiteX1-43" fmla="*/ 3033712 w 3352800"/>
              <a:gd name="connsiteY1-44" fmla="*/ 157162 h 2002631"/>
              <a:gd name="connsiteX2-45" fmla="*/ 3352800 w 3352800"/>
              <a:gd name="connsiteY2-46" fmla="*/ 0 h 2002631"/>
              <a:gd name="connsiteX3-47" fmla="*/ 3352800 w 3352800"/>
              <a:gd name="connsiteY3-48" fmla="*/ 2002631 h 2002631"/>
              <a:gd name="connsiteX4-49" fmla="*/ 0 w 3352800"/>
              <a:gd name="connsiteY4-50" fmla="*/ 2002631 h 2002631"/>
              <a:gd name="connsiteX0-51" fmla="*/ 0 w 3352800"/>
              <a:gd name="connsiteY0-52" fmla="*/ 2002631 h 2002631"/>
              <a:gd name="connsiteX1-53" fmla="*/ 2988469 w 3352800"/>
              <a:gd name="connsiteY1-54" fmla="*/ 59530 h 2002631"/>
              <a:gd name="connsiteX2-55" fmla="*/ 3352800 w 3352800"/>
              <a:gd name="connsiteY2-56" fmla="*/ 0 h 2002631"/>
              <a:gd name="connsiteX3-57" fmla="*/ 3352800 w 3352800"/>
              <a:gd name="connsiteY3-58" fmla="*/ 2002631 h 2002631"/>
              <a:gd name="connsiteX4-59" fmla="*/ 0 w 3352800"/>
              <a:gd name="connsiteY4-60" fmla="*/ 2002631 h 2002631"/>
              <a:gd name="connsiteX0-61" fmla="*/ 0 w 3352800"/>
              <a:gd name="connsiteY0-62" fmla="*/ 2002631 h 2002631"/>
              <a:gd name="connsiteX1-63" fmla="*/ 2833966 w 3352800"/>
              <a:gd name="connsiteY1-64" fmla="*/ 425 h 2002631"/>
              <a:gd name="connsiteX2-65" fmla="*/ 3352800 w 3352800"/>
              <a:gd name="connsiteY2-66" fmla="*/ 0 h 2002631"/>
              <a:gd name="connsiteX3-67" fmla="*/ 3352800 w 3352800"/>
              <a:gd name="connsiteY3-68" fmla="*/ 2002631 h 2002631"/>
              <a:gd name="connsiteX4-69" fmla="*/ 0 w 3352800"/>
              <a:gd name="connsiteY4-70" fmla="*/ 2002631 h 2002631"/>
              <a:gd name="connsiteX0-71" fmla="*/ 0 w 3352800"/>
              <a:gd name="connsiteY0-72" fmla="*/ 2002631 h 2002631"/>
              <a:gd name="connsiteX1-73" fmla="*/ 2845314 w 3352800"/>
              <a:gd name="connsiteY1-74" fmla="*/ 12246 h 2002631"/>
              <a:gd name="connsiteX2-75" fmla="*/ 3352800 w 3352800"/>
              <a:gd name="connsiteY2-76" fmla="*/ 0 h 2002631"/>
              <a:gd name="connsiteX3-77" fmla="*/ 3352800 w 3352800"/>
              <a:gd name="connsiteY3-78" fmla="*/ 2002631 h 2002631"/>
              <a:gd name="connsiteX4-79" fmla="*/ 0 w 3352800"/>
              <a:gd name="connsiteY4-80" fmla="*/ 2002631 h 2002631"/>
              <a:gd name="connsiteX0-81" fmla="*/ 0 w 3352800"/>
              <a:gd name="connsiteY0-82" fmla="*/ 2002631 h 2002631"/>
              <a:gd name="connsiteX1-83" fmla="*/ 2834839 w 3352800"/>
              <a:gd name="connsiteY1-84" fmla="*/ 425 h 2002631"/>
              <a:gd name="connsiteX2-85" fmla="*/ 3352800 w 3352800"/>
              <a:gd name="connsiteY2-86" fmla="*/ 0 h 2002631"/>
              <a:gd name="connsiteX3-87" fmla="*/ 3352800 w 3352800"/>
              <a:gd name="connsiteY3-88" fmla="*/ 2002631 h 2002631"/>
              <a:gd name="connsiteX4-89" fmla="*/ 0 w 3352800"/>
              <a:gd name="connsiteY4-90" fmla="*/ 2002631 h 2002631"/>
              <a:gd name="connsiteX0-91" fmla="*/ 0 w 3352800"/>
              <a:gd name="connsiteY0-92" fmla="*/ 2002631 h 2002631"/>
              <a:gd name="connsiteX1-93" fmla="*/ 2875865 w 3352800"/>
              <a:gd name="connsiteY1-94" fmla="*/ 81782 h 2002631"/>
              <a:gd name="connsiteX2-95" fmla="*/ 3352800 w 3352800"/>
              <a:gd name="connsiteY2-96" fmla="*/ 0 h 2002631"/>
              <a:gd name="connsiteX3-97" fmla="*/ 3352800 w 3352800"/>
              <a:gd name="connsiteY3-98" fmla="*/ 2002631 h 2002631"/>
              <a:gd name="connsiteX4-99" fmla="*/ 0 w 3352800"/>
              <a:gd name="connsiteY4-100" fmla="*/ 2002631 h 2002631"/>
              <a:gd name="connsiteX0-101" fmla="*/ 0 w 3352800"/>
              <a:gd name="connsiteY0-102" fmla="*/ 2002901 h 2002901"/>
              <a:gd name="connsiteX1-103" fmla="*/ 2836585 w 3352800"/>
              <a:gd name="connsiteY1-104" fmla="*/ 0 h 2002901"/>
              <a:gd name="connsiteX2-105" fmla="*/ 3352800 w 3352800"/>
              <a:gd name="connsiteY2-106" fmla="*/ 270 h 2002901"/>
              <a:gd name="connsiteX3-107" fmla="*/ 3352800 w 3352800"/>
              <a:gd name="connsiteY3-108" fmla="*/ 2002901 h 2002901"/>
              <a:gd name="connsiteX4-109" fmla="*/ 0 w 3352800"/>
              <a:gd name="connsiteY4-110" fmla="*/ 2002901 h 20029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2" name="Title 1"/>
          <p:cNvSpPr>
            <a:spLocks noGrp="1"/>
          </p:cNvSpPr>
          <p:nvPr>
            <p:ph type="ctrTitle"/>
          </p:nvPr>
        </p:nvSpPr>
        <p:spPr>
          <a:xfrm rot="19140000">
            <a:off x="1634226" y="2595604"/>
            <a:ext cx="11297246" cy="1806459"/>
          </a:xfrm>
        </p:spPr>
        <p:txBody>
          <a:bodyPr bIns="13709" anchor="b"/>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rot="19140000">
            <a:off x="2424555" y="3706397"/>
            <a:ext cx="13022262" cy="493889"/>
          </a:xfrm>
        </p:spPr>
        <p:txBody>
          <a:bodyPr tIns="13709">
            <a:normAutofit/>
          </a:bodyPr>
          <a:lstStyle>
            <a:lvl1pPr marL="0" indent="0" algn="l">
              <a:buNone/>
              <a:defRPr kumimoji="0" lang="en-US" sz="2100" b="0" i="0" u="none" strike="noStrike" kern="1200" cap="all" spc="600" normalizeH="0" baseline="0" noProof="0" dirty="0" smtClean="0">
                <a:ln>
                  <a:noFill/>
                </a:ln>
                <a:solidFill>
                  <a:schemeClr val="tx1"/>
                </a:solidFill>
                <a:effectLst/>
                <a:uLnTx/>
                <a:uFillTx/>
                <a:latin typeface="+mn-lt"/>
                <a:ea typeface="+mj-ea"/>
                <a:cs typeface="Tunga" pitchFamily="2"/>
              </a:defRPr>
            </a:lvl1pPr>
            <a:lvl2pPr marL="685165" indent="0" algn="ctr">
              <a:buNone/>
              <a:defRPr>
                <a:solidFill>
                  <a:schemeClr val="tx1">
                    <a:tint val="75000"/>
                  </a:schemeClr>
                </a:solidFill>
              </a:defRPr>
            </a:lvl2pPr>
            <a:lvl3pPr marL="1370965" indent="0" algn="ctr">
              <a:buNone/>
              <a:defRPr>
                <a:solidFill>
                  <a:schemeClr val="tx1">
                    <a:tint val="75000"/>
                  </a:schemeClr>
                </a:solidFill>
              </a:defRPr>
            </a:lvl3pPr>
            <a:lvl4pPr marL="2056130" indent="0" algn="ctr">
              <a:buNone/>
              <a:defRPr>
                <a:solidFill>
                  <a:schemeClr val="tx1">
                    <a:tint val="75000"/>
                  </a:schemeClr>
                </a:solidFill>
              </a:defRPr>
            </a:lvl4pPr>
            <a:lvl5pPr marL="2741930" indent="0" algn="ctr">
              <a:buNone/>
              <a:defRPr>
                <a:solidFill>
                  <a:schemeClr val="tx1">
                    <a:tint val="75000"/>
                  </a:schemeClr>
                </a:solidFill>
              </a:defRPr>
            </a:lvl5pPr>
            <a:lvl6pPr marL="3427095" indent="0" algn="ctr">
              <a:buNone/>
              <a:defRPr>
                <a:solidFill>
                  <a:schemeClr val="tx1">
                    <a:tint val="75000"/>
                  </a:schemeClr>
                </a:solidFill>
              </a:defRPr>
            </a:lvl6pPr>
            <a:lvl7pPr marL="4112895" indent="0" algn="ctr">
              <a:buNone/>
              <a:defRPr>
                <a:solidFill>
                  <a:schemeClr val="tx1">
                    <a:tint val="75000"/>
                  </a:schemeClr>
                </a:solidFill>
              </a:defRPr>
            </a:lvl7pPr>
            <a:lvl8pPr marL="4798060" indent="0" algn="ctr">
              <a:buNone/>
              <a:defRPr>
                <a:solidFill>
                  <a:schemeClr val="tx1">
                    <a:tint val="75000"/>
                  </a:schemeClr>
                </a:solidFill>
              </a:defRPr>
            </a:lvl8pPr>
            <a:lvl9pPr marL="5483860" indent="0" algn="ctr">
              <a:buNone/>
              <a:defRPr>
                <a:solidFill>
                  <a:schemeClr val="tx1">
                    <a:tint val="75000"/>
                  </a:schemeClr>
                </a:solidFill>
              </a:defRPr>
            </a:lvl9pPr>
          </a:lstStyle>
          <a:p>
            <a:pPr marL="0" marR="0" lvl="0" indent="0" algn="l" defTabSz="1370965" rtl="0" eaLnBrk="1" fontAlgn="auto" latinLnBrk="0" hangingPunct="1">
              <a:lnSpc>
                <a:spcPct val="100000"/>
              </a:lnSpc>
              <a:spcBef>
                <a:spcPts val="0"/>
              </a:spcBef>
              <a:spcAft>
                <a:spcPts val="0"/>
              </a:spcAft>
              <a:buClr>
                <a:schemeClr val="accent1"/>
              </a:buClr>
              <a:buSzPct val="100000"/>
              <a:buFont typeface="Arial" panose="020B0604020202020204" pitchFamily="34" charset="0"/>
              <a:buNone/>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8" name="Freeform 7"/>
          <p:cNvSpPr/>
          <p:nvPr/>
        </p:nvSpPr>
        <p:spPr>
          <a:xfrm>
            <a:off x="-4759" y="-1387"/>
            <a:ext cx="18292760" cy="102883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1" fmla="*/ 0 w 3112294"/>
              <a:gd name="connsiteY0-2" fmla="*/ 2019301 h 2083594"/>
              <a:gd name="connsiteX1-3" fmla="*/ 2793206 w 3112294"/>
              <a:gd name="connsiteY1-4" fmla="*/ 0 h 2083594"/>
              <a:gd name="connsiteX2-5" fmla="*/ 3112294 w 3112294"/>
              <a:gd name="connsiteY2-6" fmla="*/ 80963 h 2083594"/>
              <a:gd name="connsiteX3-7" fmla="*/ 3112294 w 3112294"/>
              <a:gd name="connsiteY3-8" fmla="*/ 2083594 h 2083594"/>
              <a:gd name="connsiteX4-9" fmla="*/ 0 w 3112294"/>
              <a:gd name="connsiteY4-10" fmla="*/ 2019301 h 2083594"/>
              <a:gd name="connsiteX0-11" fmla="*/ 0 w 3345656"/>
              <a:gd name="connsiteY0-12" fmla="*/ 2097882 h 2097882"/>
              <a:gd name="connsiteX1-13" fmla="*/ 3026568 w 3345656"/>
              <a:gd name="connsiteY1-14" fmla="*/ 0 h 2097882"/>
              <a:gd name="connsiteX2-15" fmla="*/ 3345656 w 3345656"/>
              <a:gd name="connsiteY2-16" fmla="*/ 80963 h 2097882"/>
              <a:gd name="connsiteX3-17" fmla="*/ 3345656 w 3345656"/>
              <a:gd name="connsiteY3-18" fmla="*/ 2083594 h 2097882"/>
              <a:gd name="connsiteX4-19" fmla="*/ 0 w 3345656"/>
              <a:gd name="connsiteY4-20" fmla="*/ 2097882 h 2097882"/>
              <a:gd name="connsiteX0-21" fmla="*/ 0 w 2800350"/>
              <a:gd name="connsiteY0-22" fmla="*/ 1935957 h 2083594"/>
              <a:gd name="connsiteX1-23" fmla="*/ 2481262 w 2800350"/>
              <a:gd name="connsiteY1-24" fmla="*/ 0 h 2083594"/>
              <a:gd name="connsiteX2-25" fmla="*/ 2800350 w 2800350"/>
              <a:gd name="connsiteY2-26" fmla="*/ 80963 h 2083594"/>
              <a:gd name="connsiteX3-27" fmla="*/ 2800350 w 2800350"/>
              <a:gd name="connsiteY3-28" fmla="*/ 2083594 h 2083594"/>
              <a:gd name="connsiteX4-29" fmla="*/ 0 w 2800350"/>
              <a:gd name="connsiteY4-30" fmla="*/ 1935957 h 2083594"/>
              <a:gd name="connsiteX0-31" fmla="*/ 0 w 3352800"/>
              <a:gd name="connsiteY0-32" fmla="*/ 2083594 h 2083594"/>
              <a:gd name="connsiteX1-33" fmla="*/ 3033712 w 3352800"/>
              <a:gd name="connsiteY1-34" fmla="*/ 0 h 2083594"/>
              <a:gd name="connsiteX2-35" fmla="*/ 3352800 w 3352800"/>
              <a:gd name="connsiteY2-36" fmla="*/ 80963 h 2083594"/>
              <a:gd name="connsiteX3-37" fmla="*/ 3352800 w 3352800"/>
              <a:gd name="connsiteY3-38" fmla="*/ 2083594 h 2083594"/>
              <a:gd name="connsiteX4-39" fmla="*/ 0 w 3352800"/>
              <a:gd name="connsiteY4-40" fmla="*/ 2083594 h 2083594"/>
              <a:gd name="connsiteX0-41" fmla="*/ 0 w 3352800"/>
              <a:gd name="connsiteY0-42" fmla="*/ 2002631 h 2002631"/>
              <a:gd name="connsiteX1-43" fmla="*/ 3033712 w 3352800"/>
              <a:gd name="connsiteY1-44" fmla="*/ 157162 h 2002631"/>
              <a:gd name="connsiteX2-45" fmla="*/ 3352800 w 3352800"/>
              <a:gd name="connsiteY2-46" fmla="*/ 0 h 2002631"/>
              <a:gd name="connsiteX3-47" fmla="*/ 3352800 w 3352800"/>
              <a:gd name="connsiteY3-48" fmla="*/ 2002631 h 2002631"/>
              <a:gd name="connsiteX4-49" fmla="*/ 0 w 3352800"/>
              <a:gd name="connsiteY4-50" fmla="*/ 2002631 h 2002631"/>
              <a:gd name="connsiteX0-51" fmla="*/ 0 w 3352800"/>
              <a:gd name="connsiteY0-52" fmla="*/ 2002631 h 2002631"/>
              <a:gd name="connsiteX1-53" fmla="*/ 2988469 w 3352800"/>
              <a:gd name="connsiteY1-54" fmla="*/ 59530 h 2002631"/>
              <a:gd name="connsiteX2-55" fmla="*/ 3352800 w 3352800"/>
              <a:gd name="connsiteY2-56" fmla="*/ 0 h 2002631"/>
              <a:gd name="connsiteX3-57" fmla="*/ 3352800 w 3352800"/>
              <a:gd name="connsiteY3-58" fmla="*/ 2002631 h 2002631"/>
              <a:gd name="connsiteX4-59" fmla="*/ 0 w 3352800"/>
              <a:gd name="connsiteY4-60" fmla="*/ 2002631 h 2002631"/>
              <a:gd name="connsiteX0-61" fmla="*/ 0 w 3352800"/>
              <a:gd name="connsiteY0-62" fmla="*/ 2002631 h 2002631"/>
              <a:gd name="connsiteX1-63" fmla="*/ 2833966 w 3352800"/>
              <a:gd name="connsiteY1-64" fmla="*/ 425 h 2002631"/>
              <a:gd name="connsiteX2-65" fmla="*/ 3352800 w 3352800"/>
              <a:gd name="connsiteY2-66" fmla="*/ 0 h 2002631"/>
              <a:gd name="connsiteX3-67" fmla="*/ 3352800 w 3352800"/>
              <a:gd name="connsiteY3-68" fmla="*/ 2002631 h 2002631"/>
              <a:gd name="connsiteX4-69" fmla="*/ 0 w 3352800"/>
              <a:gd name="connsiteY4-70" fmla="*/ 2002631 h 2002631"/>
              <a:gd name="connsiteX0-71" fmla="*/ 0 w 3352800"/>
              <a:gd name="connsiteY0-72" fmla="*/ 2002631 h 2002631"/>
              <a:gd name="connsiteX1-73" fmla="*/ 2845314 w 3352800"/>
              <a:gd name="connsiteY1-74" fmla="*/ 12246 h 2002631"/>
              <a:gd name="connsiteX2-75" fmla="*/ 3352800 w 3352800"/>
              <a:gd name="connsiteY2-76" fmla="*/ 0 h 2002631"/>
              <a:gd name="connsiteX3-77" fmla="*/ 3352800 w 3352800"/>
              <a:gd name="connsiteY3-78" fmla="*/ 2002631 h 2002631"/>
              <a:gd name="connsiteX4-79" fmla="*/ 0 w 3352800"/>
              <a:gd name="connsiteY4-80" fmla="*/ 2002631 h 2002631"/>
              <a:gd name="connsiteX0-81" fmla="*/ 0 w 3352800"/>
              <a:gd name="connsiteY0-82" fmla="*/ 2002631 h 2002631"/>
              <a:gd name="connsiteX1-83" fmla="*/ 2834839 w 3352800"/>
              <a:gd name="connsiteY1-84" fmla="*/ 425 h 2002631"/>
              <a:gd name="connsiteX2-85" fmla="*/ 3352800 w 3352800"/>
              <a:gd name="connsiteY2-86" fmla="*/ 0 h 2002631"/>
              <a:gd name="connsiteX3-87" fmla="*/ 3352800 w 3352800"/>
              <a:gd name="connsiteY3-88" fmla="*/ 2002631 h 2002631"/>
              <a:gd name="connsiteX4-89" fmla="*/ 0 w 3352800"/>
              <a:gd name="connsiteY4-90" fmla="*/ 2002631 h 2002631"/>
              <a:gd name="connsiteX0-91" fmla="*/ 0 w 3352800"/>
              <a:gd name="connsiteY0-92" fmla="*/ 2002631 h 2002631"/>
              <a:gd name="connsiteX1-93" fmla="*/ 2875865 w 3352800"/>
              <a:gd name="connsiteY1-94" fmla="*/ 81782 h 2002631"/>
              <a:gd name="connsiteX2-95" fmla="*/ 3352800 w 3352800"/>
              <a:gd name="connsiteY2-96" fmla="*/ 0 h 2002631"/>
              <a:gd name="connsiteX3-97" fmla="*/ 3352800 w 3352800"/>
              <a:gd name="connsiteY3-98" fmla="*/ 2002631 h 2002631"/>
              <a:gd name="connsiteX4-99" fmla="*/ 0 w 3352800"/>
              <a:gd name="connsiteY4-100" fmla="*/ 2002631 h 2002631"/>
              <a:gd name="connsiteX0-101" fmla="*/ 0 w 3352800"/>
              <a:gd name="connsiteY0-102" fmla="*/ 2002901 h 2002901"/>
              <a:gd name="connsiteX1-103" fmla="*/ 2836585 w 3352800"/>
              <a:gd name="connsiteY1-104" fmla="*/ 0 h 2002901"/>
              <a:gd name="connsiteX2-105" fmla="*/ 3352800 w 3352800"/>
              <a:gd name="connsiteY2-106" fmla="*/ 270 h 2002901"/>
              <a:gd name="connsiteX3-107" fmla="*/ 3352800 w 3352800"/>
              <a:gd name="connsiteY3-108" fmla="*/ 2002901 h 2002901"/>
              <a:gd name="connsiteX4-109" fmla="*/ 0 w 3352800"/>
              <a:gd name="connsiteY4-110" fmla="*/ 2002901 h 200290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7" name="Right Triangle 6"/>
          <p:cNvSpPr/>
          <p:nvPr/>
        </p:nvSpPr>
        <p:spPr>
          <a:xfrm>
            <a:off x="2" y="3971925"/>
            <a:ext cx="7143750" cy="63150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2" name="Title 1"/>
          <p:cNvSpPr>
            <a:spLocks noGrp="1"/>
          </p:cNvSpPr>
          <p:nvPr>
            <p:ph type="title"/>
          </p:nvPr>
        </p:nvSpPr>
        <p:spPr>
          <a:xfrm rot="19140000">
            <a:off x="1638798" y="2590115"/>
            <a:ext cx="11301984" cy="1811264"/>
          </a:xfrm>
        </p:spPr>
        <p:txBody>
          <a:bodyPr bIns="13709" anchor="b"/>
          <a:lstStyle>
            <a:lvl1pPr algn="l">
              <a:defRPr kumimoji="0" lang="en-US" sz="48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1370965" rtl="0" eaLnBrk="1" fontAlgn="auto" latinLnBrk="0" hangingPunct="1">
              <a:lnSpc>
                <a:spcPct val="100000"/>
              </a:lnSpc>
              <a:spcBef>
                <a:spcPct val="0"/>
              </a:spcBef>
              <a:spcAft>
                <a:spcPts val="0"/>
              </a:spcAft>
              <a:buClrTx/>
              <a:buSzTx/>
              <a:buFontTx/>
              <a:buNone/>
              <a:defRPr/>
            </a:pPr>
            <a:r>
              <a:rPr lang="en-US"/>
              <a:t>Click to edit Master title style</a:t>
            </a:r>
            <a:endParaRPr lang="en-US" dirty="0"/>
          </a:p>
        </p:txBody>
      </p:sp>
      <p:sp>
        <p:nvSpPr>
          <p:cNvPr id="3" name="Text Placeholder 2"/>
          <p:cNvSpPr>
            <a:spLocks noGrp="1"/>
          </p:cNvSpPr>
          <p:nvPr>
            <p:ph type="body" idx="1"/>
          </p:nvPr>
        </p:nvSpPr>
        <p:spPr>
          <a:xfrm rot="19140000">
            <a:off x="2432304" y="3702456"/>
            <a:ext cx="13021056" cy="493776"/>
          </a:xfrm>
        </p:spPr>
        <p:txBody>
          <a:bodyPr anchor="t">
            <a:normAutofit/>
          </a:bodyPr>
          <a:lstStyle>
            <a:lvl1pPr marL="0" indent="0">
              <a:buNone/>
              <a:defRPr kumimoji="0" lang="en-US" sz="2100" b="0" i="0" u="none" strike="noStrike" kern="1200" cap="all" spc="600" normalizeH="0" baseline="0" noProof="0" dirty="0" smtClean="0">
                <a:ln>
                  <a:noFill/>
                </a:ln>
                <a:solidFill>
                  <a:schemeClr val="tx1"/>
                </a:solidFill>
                <a:effectLst/>
                <a:uLnTx/>
                <a:uFillTx/>
                <a:latin typeface="+mn-lt"/>
                <a:ea typeface="+mj-ea"/>
                <a:cs typeface="Tunga" pitchFamily="2"/>
              </a:defRPr>
            </a:lvl1pPr>
            <a:lvl2pPr marL="685165" indent="0">
              <a:buNone/>
              <a:defRPr sz="2700">
                <a:solidFill>
                  <a:schemeClr val="tx1">
                    <a:tint val="75000"/>
                  </a:schemeClr>
                </a:solidFill>
              </a:defRPr>
            </a:lvl2pPr>
            <a:lvl3pPr marL="1370965" indent="0">
              <a:buNone/>
              <a:defRPr sz="2400">
                <a:solidFill>
                  <a:schemeClr val="tx1">
                    <a:tint val="75000"/>
                  </a:schemeClr>
                </a:solidFill>
              </a:defRPr>
            </a:lvl3pPr>
            <a:lvl4pPr marL="2056130" indent="0">
              <a:buNone/>
              <a:defRPr sz="2100">
                <a:solidFill>
                  <a:schemeClr val="tx1">
                    <a:tint val="75000"/>
                  </a:schemeClr>
                </a:solidFill>
              </a:defRPr>
            </a:lvl4pPr>
            <a:lvl5pPr marL="2741930" indent="0">
              <a:buNone/>
              <a:defRPr sz="2100">
                <a:solidFill>
                  <a:schemeClr val="tx1">
                    <a:tint val="75000"/>
                  </a:schemeClr>
                </a:solidFill>
              </a:defRPr>
            </a:lvl5pPr>
            <a:lvl6pPr marL="3427095" indent="0">
              <a:buNone/>
              <a:defRPr sz="2100">
                <a:solidFill>
                  <a:schemeClr val="tx1">
                    <a:tint val="75000"/>
                  </a:schemeClr>
                </a:solidFill>
              </a:defRPr>
            </a:lvl6pPr>
            <a:lvl7pPr marL="4112895" indent="0">
              <a:buNone/>
              <a:defRPr sz="2100">
                <a:solidFill>
                  <a:schemeClr val="tx1">
                    <a:tint val="75000"/>
                  </a:schemeClr>
                </a:solidFill>
              </a:defRPr>
            </a:lvl7pPr>
            <a:lvl8pPr marL="4798060" indent="0">
              <a:buNone/>
              <a:defRPr sz="2100">
                <a:solidFill>
                  <a:schemeClr val="tx1">
                    <a:tint val="75000"/>
                  </a:schemeClr>
                </a:solidFill>
              </a:defRPr>
            </a:lvl8pPr>
            <a:lvl9pPr marL="5483860" indent="0">
              <a:buNone/>
              <a:defRPr sz="2100">
                <a:solidFill>
                  <a:schemeClr val="tx1">
                    <a:tint val="75000"/>
                  </a:schemeClr>
                </a:solidFill>
              </a:defRPr>
            </a:lvl9pPr>
          </a:lstStyle>
          <a:p>
            <a:pPr marL="0" marR="0" lvl="0" indent="0" algn="l" defTabSz="1370965" rtl="0" eaLnBrk="1" fontAlgn="auto" latinLnBrk="0" hangingPunct="1">
              <a:lnSpc>
                <a:spcPct val="100000"/>
              </a:lnSpc>
              <a:spcBef>
                <a:spcPts val="0"/>
              </a:spcBef>
              <a:spcAft>
                <a:spcPts val="0"/>
              </a:spcAft>
              <a:buClr>
                <a:schemeClr val="accent1"/>
              </a:buClr>
              <a:buSzPct val="100000"/>
              <a:buFont typeface="Arial" panose="020B0604020202020204" pitchFamily="34" charset="0"/>
              <a:buNone/>
              <a:defRPr/>
            </a:pPr>
            <a:r>
              <a:rPr lang="en-US"/>
              <a:t>Click to edit Master text styles</a:t>
            </a:r>
            <a:endParaRPr lang="en-US"/>
          </a:p>
        </p:txBody>
      </p:sp>
      <p:sp>
        <p:nvSpPr>
          <p:cNvPr id="4" name="Date Placeholder 3"/>
          <p:cNvSpPr>
            <a:spLocks noGrp="1"/>
          </p:cNvSpPr>
          <p:nvPr>
            <p:ph type="dt" sz="half" idx="10"/>
          </p:nvPr>
        </p:nvSpPr>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645920" y="1645920"/>
            <a:ext cx="6400800" cy="5568696"/>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9400032" y="1645920"/>
            <a:ext cx="6400800" cy="5568696"/>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44D49D-BA11-4B6B-A289-DD4E08DBC43C}" type="slidenum">
              <a:rPr lang="en-US" smtClean="0"/>
            </a:fld>
            <a:endParaRPr lang="en-US"/>
          </a:p>
        </p:txBody>
      </p:sp>
      <p:sp>
        <p:nvSpPr>
          <p:cNvPr id="8" name="Title 7"/>
          <p:cNvSpPr>
            <a:spLocks noGrp="1"/>
          </p:cNvSpPr>
          <p:nvPr>
            <p:ph type="title"/>
          </p:nvPr>
        </p:nvSpPr>
        <p:spPr/>
        <p:txBody>
          <a:bodyPr/>
          <a:lstStyle/>
          <a:p>
            <a:r>
              <a:rPr lang="en-US"/>
              <a:t>Click to edit Master title style</a:t>
            </a:r>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1645920" y="1645920"/>
            <a:ext cx="6400800" cy="822960"/>
          </a:xfrm>
        </p:spPr>
        <p:txBody>
          <a:bodyPr anchor="b">
            <a:normAutofit/>
          </a:bodyPr>
          <a:lstStyle>
            <a:lvl1pPr marL="0" indent="0">
              <a:buNone/>
              <a:defRPr lang="en-US" sz="2100" b="0" kern="1200" cap="all" spc="600" baseline="0" dirty="0" smtClean="0">
                <a:solidFill>
                  <a:schemeClr val="tx1"/>
                </a:solidFill>
                <a:latin typeface="+mn-lt"/>
                <a:ea typeface="+mj-ea"/>
                <a:cs typeface="Tunga" pitchFamily="2"/>
              </a:defRPr>
            </a:lvl1pPr>
            <a:lvl2pPr marL="685165" indent="0">
              <a:buNone/>
              <a:defRPr sz="3000" b="1"/>
            </a:lvl2pPr>
            <a:lvl3pPr marL="1370965" indent="0">
              <a:buNone/>
              <a:defRPr sz="2700" b="1"/>
            </a:lvl3pPr>
            <a:lvl4pPr marL="2056130" indent="0">
              <a:buNone/>
              <a:defRPr sz="2400" b="1"/>
            </a:lvl4pPr>
            <a:lvl5pPr marL="2741930" indent="0">
              <a:buNone/>
              <a:defRPr sz="2400" b="1"/>
            </a:lvl5pPr>
            <a:lvl6pPr marL="3427095" indent="0">
              <a:buNone/>
              <a:defRPr sz="2400" b="1"/>
            </a:lvl6pPr>
            <a:lvl7pPr marL="4112895" indent="0">
              <a:buNone/>
              <a:defRPr sz="2400" b="1"/>
            </a:lvl7pPr>
            <a:lvl8pPr marL="4798060" indent="0">
              <a:buNone/>
              <a:defRPr sz="2400" b="1"/>
            </a:lvl8pPr>
            <a:lvl9pPr marL="5483860" indent="0">
              <a:buNone/>
              <a:defRPr sz="2400" b="1"/>
            </a:lvl9pPr>
          </a:lstStyle>
          <a:p>
            <a:pPr marL="0" lvl="0" indent="0" algn="l" defTabSz="1370965" rtl="0" eaLnBrk="1" latinLnBrk="0" hangingPunct="1">
              <a:lnSpc>
                <a:spcPct val="100000"/>
              </a:lnSpc>
              <a:spcBef>
                <a:spcPts val="0"/>
              </a:spcBef>
              <a:spcAft>
                <a:spcPts val="0"/>
              </a:spcAft>
              <a:buClr>
                <a:schemeClr val="accent1"/>
              </a:buClr>
              <a:buFont typeface="Arial" panose="020B0604020202020204" pitchFamily="34" charset="0"/>
              <a:buNone/>
            </a:pPr>
            <a:r>
              <a:rPr lang="en-US"/>
              <a:t>Click to edit Master text styles</a:t>
            </a:r>
            <a:endParaRPr lang="en-US"/>
          </a:p>
        </p:txBody>
      </p:sp>
      <p:sp>
        <p:nvSpPr>
          <p:cNvPr id="4" name="Content Placeholder 3"/>
          <p:cNvSpPr>
            <a:spLocks noGrp="1"/>
          </p:cNvSpPr>
          <p:nvPr>
            <p:ph sz="half" idx="2"/>
          </p:nvPr>
        </p:nvSpPr>
        <p:spPr>
          <a:xfrm>
            <a:off x="1638300" y="2552772"/>
            <a:ext cx="6400800" cy="4663440"/>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9400032" y="1645920"/>
            <a:ext cx="6400800" cy="822960"/>
          </a:xfrm>
        </p:spPr>
        <p:txBody>
          <a:bodyPr anchor="b">
            <a:normAutofit/>
          </a:bodyPr>
          <a:lstStyle>
            <a:lvl1pPr marL="0" indent="0">
              <a:buNone/>
              <a:defRPr lang="en-US" sz="2100" b="0" kern="1200" cap="all" spc="600" baseline="0" dirty="0" smtClean="0">
                <a:solidFill>
                  <a:schemeClr val="tx1"/>
                </a:solidFill>
                <a:latin typeface="+mn-lt"/>
                <a:ea typeface="+mj-ea"/>
                <a:cs typeface="Tunga" pitchFamily="2"/>
              </a:defRPr>
            </a:lvl1pPr>
            <a:lvl2pPr marL="685165" indent="0">
              <a:buNone/>
              <a:defRPr sz="3000" b="1"/>
            </a:lvl2pPr>
            <a:lvl3pPr marL="1370965" indent="0">
              <a:buNone/>
              <a:defRPr sz="2700" b="1"/>
            </a:lvl3pPr>
            <a:lvl4pPr marL="2056130" indent="0">
              <a:buNone/>
              <a:defRPr sz="2400" b="1"/>
            </a:lvl4pPr>
            <a:lvl5pPr marL="2741930" indent="0">
              <a:buNone/>
              <a:defRPr sz="2400" b="1"/>
            </a:lvl5pPr>
            <a:lvl6pPr marL="3427095" indent="0">
              <a:buNone/>
              <a:defRPr sz="2400" b="1"/>
            </a:lvl6pPr>
            <a:lvl7pPr marL="4112895" indent="0">
              <a:buNone/>
              <a:defRPr sz="2400" b="1"/>
            </a:lvl7pPr>
            <a:lvl8pPr marL="4798060" indent="0">
              <a:buNone/>
              <a:defRPr sz="2400" b="1"/>
            </a:lvl8pPr>
            <a:lvl9pPr marL="5483860" indent="0">
              <a:buNone/>
              <a:defRPr sz="2400" b="1"/>
            </a:lvl9pPr>
          </a:lstStyle>
          <a:p>
            <a:pPr marL="0" lvl="0" indent="0" algn="l" defTabSz="1370965" rtl="0" eaLnBrk="1" latinLnBrk="0" hangingPunct="1">
              <a:lnSpc>
                <a:spcPct val="100000"/>
              </a:lnSpc>
              <a:spcBef>
                <a:spcPts val="0"/>
              </a:spcBef>
              <a:spcAft>
                <a:spcPts val="0"/>
              </a:spcAft>
              <a:buClr>
                <a:schemeClr val="accent1"/>
              </a:buClr>
              <a:buFont typeface="Arial" panose="020B0604020202020204" pitchFamily="34" charset="0"/>
              <a:buNone/>
            </a:pPr>
            <a:r>
              <a:rPr lang="en-US"/>
              <a:t>Click to edit Master text styles</a:t>
            </a:r>
            <a:endParaRPr lang="en-US"/>
          </a:p>
        </p:txBody>
      </p:sp>
      <p:sp>
        <p:nvSpPr>
          <p:cNvPr id="6" name="Content Placeholder 5"/>
          <p:cNvSpPr>
            <a:spLocks noGrp="1"/>
          </p:cNvSpPr>
          <p:nvPr>
            <p:ph sz="quarter" idx="4"/>
          </p:nvPr>
        </p:nvSpPr>
        <p:spPr>
          <a:xfrm>
            <a:off x="9400032" y="2552772"/>
            <a:ext cx="6400800" cy="4663440"/>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18F7CF5C-41AF-4A3C-9201-FDAD9BB4C53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8F7CF5C-41AF-4A3C-9201-FDAD9BB4C53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F7CF5C-41AF-4A3C-9201-FDAD9BB4C53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17" name="Right Triangle 16"/>
          <p:cNvSpPr/>
          <p:nvPr/>
        </p:nvSpPr>
        <p:spPr>
          <a:xfrm>
            <a:off x="2" y="3971925"/>
            <a:ext cx="7143750" cy="63150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18" name="Right Triangle 17"/>
          <p:cNvSpPr/>
          <p:nvPr/>
        </p:nvSpPr>
        <p:spPr>
          <a:xfrm rot="5400000">
            <a:off x="2581278" y="-2581275"/>
            <a:ext cx="10287000" cy="15449556"/>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2" name="Title 1"/>
          <p:cNvSpPr>
            <a:spLocks noGrp="1"/>
          </p:cNvSpPr>
          <p:nvPr>
            <p:ph type="title"/>
          </p:nvPr>
        </p:nvSpPr>
        <p:spPr>
          <a:xfrm rot="19140000">
            <a:off x="1569860" y="2364164"/>
            <a:ext cx="10424160" cy="1634141"/>
          </a:xfrm>
        </p:spPr>
        <p:txBody>
          <a:bodyPr bIns="0" anchor="b"/>
          <a:lstStyle>
            <a:lvl1pPr algn="l">
              <a:defRPr kumimoji="0" lang="en-US" sz="42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1370965" rtl="0" eaLnBrk="1" fontAlgn="auto" latinLnBrk="0" hangingPunct="1">
              <a:lnSpc>
                <a:spcPct val="100000"/>
              </a:lnSpc>
              <a:spcBef>
                <a:spcPct val="0"/>
              </a:spcBef>
              <a:spcAft>
                <a:spcPts val="0"/>
              </a:spcAft>
              <a:buClrTx/>
              <a:buSzTx/>
              <a:buFontTx/>
              <a:buNone/>
              <a:defRPr/>
            </a:pPr>
            <a:r>
              <a:rPr lang="en-US"/>
              <a:t>Click to edit Master title style</a:t>
            </a:r>
            <a:endParaRPr lang="en-US" dirty="0"/>
          </a:p>
        </p:txBody>
      </p:sp>
      <p:sp>
        <p:nvSpPr>
          <p:cNvPr id="3" name="Content Placeholder 2"/>
          <p:cNvSpPr>
            <a:spLocks noGrp="1"/>
          </p:cNvSpPr>
          <p:nvPr>
            <p:ph idx="1"/>
          </p:nvPr>
        </p:nvSpPr>
        <p:spPr>
          <a:xfrm>
            <a:off x="9499114" y="3928378"/>
            <a:ext cx="7615559" cy="4987031"/>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rot="19140000">
            <a:off x="2595916" y="3380079"/>
            <a:ext cx="11589521" cy="934971"/>
          </a:xfrm>
        </p:spPr>
        <p:txBody>
          <a:bodyPr>
            <a:normAutofit/>
          </a:bodyPr>
          <a:lstStyle>
            <a:lvl1pPr marL="0" indent="0">
              <a:buNone/>
              <a:defRPr lang="en-US" sz="2100" b="1" kern="1200" dirty="0" smtClean="0">
                <a:solidFill>
                  <a:srgbClr val="FFFFFF"/>
                </a:solidFill>
                <a:latin typeface="+mn-lt"/>
                <a:ea typeface="+mn-ea"/>
                <a:cs typeface="+mn-cs"/>
              </a:defRPr>
            </a:lvl1pPr>
            <a:lvl2pPr marL="685165" indent="0">
              <a:buNone/>
              <a:defRPr sz="1800"/>
            </a:lvl2pPr>
            <a:lvl3pPr marL="1370965" indent="0">
              <a:buNone/>
              <a:defRPr sz="1500"/>
            </a:lvl3pPr>
            <a:lvl4pPr marL="2056130" indent="0">
              <a:buNone/>
              <a:defRPr sz="1400"/>
            </a:lvl4pPr>
            <a:lvl5pPr marL="2741930" indent="0">
              <a:buNone/>
              <a:defRPr sz="1400"/>
            </a:lvl5pPr>
            <a:lvl6pPr marL="3427095" indent="0">
              <a:buNone/>
              <a:defRPr sz="1400"/>
            </a:lvl6pPr>
            <a:lvl7pPr marL="4112895" indent="0">
              <a:buNone/>
              <a:defRPr sz="1400"/>
            </a:lvl7pPr>
            <a:lvl8pPr marL="4798060" indent="0">
              <a:buNone/>
              <a:defRPr sz="1400"/>
            </a:lvl8pPr>
            <a:lvl9pPr marL="5483860" indent="0">
              <a:buNone/>
              <a:defRPr sz="1400"/>
            </a:lvl9pPr>
          </a:lstStyle>
          <a:p>
            <a:pPr marL="0" marR="0" lvl="0" indent="0" algn="l" defTabSz="1370965" rtl="0" eaLnBrk="1" fontAlgn="auto" latinLnBrk="0" hangingPunct="1">
              <a:lnSpc>
                <a:spcPct val="100000"/>
              </a:lnSpc>
              <a:spcBef>
                <a:spcPts val="450"/>
              </a:spcBef>
              <a:spcAft>
                <a:spcPts val="0"/>
              </a:spcAft>
              <a:buClr>
                <a:schemeClr val="accent1"/>
              </a:buClr>
              <a:buSzPct val="100000"/>
              <a:buFont typeface="Arial" panose="020B0604020202020204" pitchFamily="34" charset="0"/>
              <a:buNone/>
              <a:defRPr/>
            </a:pPr>
            <a:r>
              <a:rPr lang="en-US"/>
              <a:t>Click to edit Master text styles</a:t>
            </a:r>
            <a:endParaRPr lang="en-US"/>
          </a:p>
        </p:txBody>
      </p:sp>
      <p:sp>
        <p:nvSpPr>
          <p:cNvPr id="5" name="Date Placeholder 4"/>
          <p:cNvSpPr>
            <a:spLocks noGrp="1"/>
          </p:cNvSpPr>
          <p:nvPr>
            <p:ph type="dt" sz="half" idx="10"/>
          </p:nvPr>
        </p:nvSpPr>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solidFill>
                <a:srgbClr val="434342"/>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A44D49D-BA11-4B6B-A289-DD4E08DBC43C}" type="slidenum">
              <a:rPr lang="en-US" smtClean="0">
                <a:solidFill>
                  <a:srgbClr val="434342"/>
                </a:solidFill>
              </a:rPr>
            </a:fld>
            <a:endParaRPr lang="en-US">
              <a:solidFill>
                <a:srgbClr val="434342"/>
              </a:solidFill>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4057652" y="0"/>
            <a:ext cx="14230350" cy="10287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1" fmla="*/ 0 w 7104888"/>
              <a:gd name="connsiteY0-2" fmla="*/ 0 h 6858000"/>
              <a:gd name="connsiteX1-3" fmla="*/ 5695188 w 7104888"/>
              <a:gd name="connsiteY1-4" fmla="*/ 0 h 6858000"/>
              <a:gd name="connsiteX2-5" fmla="*/ 7104888 w 7104888"/>
              <a:gd name="connsiteY2-6" fmla="*/ 0 h 6858000"/>
              <a:gd name="connsiteX3-7" fmla="*/ 7104888 w 7104888"/>
              <a:gd name="connsiteY3-8" fmla="*/ 6858000 h 6858000"/>
              <a:gd name="connsiteX4-9" fmla="*/ 0 w 7104888"/>
              <a:gd name="connsiteY4-10" fmla="*/ 6858000 h 6858000"/>
              <a:gd name="connsiteX5" fmla="*/ 0 w 7104888"/>
              <a:gd name="connsiteY5" fmla="*/ 0 h 6858000"/>
              <a:gd name="connsiteX0-11" fmla="*/ 10287 w 7115175"/>
              <a:gd name="connsiteY0-12" fmla="*/ 0 h 6858000"/>
              <a:gd name="connsiteX1-13" fmla="*/ 5705475 w 7115175"/>
              <a:gd name="connsiteY1-14" fmla="*/ 0 h 6858000"/>
              <a:gd name="connsiteX2-15" fmla="*/ 7115175 w 7115175"/>
              <a:gd name="connsiteY2-16" fmla="*/ 0 h 6858000"/>
              <a:gd name="connsiteX3-17" fmla="*/ 7115175 w 7115175"/>
              <a:gd name="connsiteY3-18" fmla="*/ 6858000 h 6858000"/>
              <a:gd name="connsiteX4-19" fmla="*/ 10287 w 7115175"/>
              <a:gd name="connsiteY4-20" fmla="*/ 6858000 h 6858000"/>
              <a:gd name="connsiteX5-21" fmla="*/ 0 w 7115175"/>
              <a:gd name="connsiteY5-22" fmla="*/ 5048250 h 6858000"/>
              <a:gd name="connsiteX6" fmla="*/ 10287 w 7115175"/>
              <a:gd name="connsiteY6" fmla="*/ 0 h 6858000"/>
              <a:gd name="connsiteX0-23" fmla="*/ 10287 w 7115175"/>
              <a:gd name="connsiteY0-24" fmla="*/ 0 h 6858000"/>
              <a:gd name="connsiteX1-25" fmla="*/ 5705475 w 7115175"/>
              <a:gd name="connsiteY1-26" fmla="*/ 0 h 6858000"/>
              <a:gd name="connsiteX2-27" fmla="*/ 7115175 w 7115175"/>
              <a:gd name="connsiteY2-28" fmla="*/ 0 h 6858000"/>
              <a:gd name="connsiteX3-29" fmla="*/ 7115175 w 7115175"/>
              <a:gd name="connsiteY3-30" fmla="*/ 6858000 h 6858000"/>
              <a:gd name="connsiteX4-31" fmla="*/ 1533526 w 7115175"/>
              <a:gd name="connsiteY4-32" fmla="*/ 6848475 h 6858000"/>
              <a:gd name="connsiteX5-33" fmla="*/ 10287 w 7115175"/>
              <a:gd name="connsiteY5-34" fmla="*/ 6858000 h 6858000"/>
              <a:gd name="connsiteX6-35" fmla="*/ 0 w 7115175"/>
              <a:gd name="connsiteY6-36" fmla="*/ 5048250 h 6858000"/>
              <a:gd name="connsiteX7" fmla="*/ 10287 w 7115175"/>
              <a:gd name="connsiteY7" fmla="*/ 0 h 6858000"/>
              <a:gd name="connsiteX0-37" fmla="*/ 10287 w 7115175"/>
              <a:gd name="connsiteY0-38" fmla="*/ 0 h 6858000"/>
              <a:gd name="connsiteX1-39" fmla="*/ 5705475 w 7115175"/>
              <a:gd name="connsiteY1-40" fmla="*/ 0 h 6858000"/>
              <a:gd name="connsiteX2-41" fmla="*/ 7115175 w 7115175"/>
              <a:gd name="connsiteY2-42" fmla="*/ 0 h 6858000"/>
              <a:gd name="connsiteX3-43" fmla="*/ 7115175 w 7115175"/>
              <a:gd name="connsiteY3-44" fmla="*/ 6858000 h 6858000"/>
              <a:gd name="connsiteX4-45" fmla="*/ 1533526 w 7115175"/>
              <a:gd name="connsiteY4-46" fmla="*/ 6848475 h 6858000"/>
              <a:gd name="connsiteX5-47" fmla="*/ 0 w 7115175"/>
              <a:gd name="connsiteY5-48" fmla="*/ 5048250 h 6858000"/>
              <a:gd name="connsiteX6-49" fmla="*/ 10287 w 7115175"/>
              <a:gd name="connsiteY6-50" fmla="*/ 0 h 6858000"/>
              <a:gd name="connsiteX0-51" fmla="*/ 0 w 7115175"/>
              <a:gd name="connsiteY0-52" fmla="*/ 5048250 h 6858000"/>
              <a:gd name="connsiteX1-53" fmla="*/ 5705475 w 7115175"/>
              <a:gd name="connsiteY1-54" fmla="*/ 0 h 6858000"/>
              <a:gd name="connsiteX2-55" fmla="*/ 7115175 w 7115175"/>
              <a:gd name="connsiteY2-56" fmla="*/ 0 h 6858000"/>
              <a:gd name="connsiteX3-57" fmla="*/ 7115175 w 7115175"/>
              <a:gd name="connsiteY3-58" fmla="*/ 6858000 h 6858000"/>
              <a:gd name="connsiteX4-59" fmla="*/ 1533526 w 7115175"/>
              <a:gd name="connsiteY4-60" fmla="*/ 6848475 h 6858000"/>
              <a:gd name="connsiteX5-61" fmla="*/ 0 w 7115175"/>
              <a:gd name="connsiteY5-62" fmla="*/ 504825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274185" anchor="ctr"/>
          <a:lstStyle>
            <a:lvl1pPr algn="r">
              <a:defRPr/>
            </a:lvl1pPr>
          </a:lstStyle>
          <a:p>
            <a:r>
              <a:rPr lang="en-US"/>
              <a:t>Click icon to add picture</a:t>
            </a:r>
            <a:endParaRPr lang="en-US" dirty="0"/>
          </a:p>
        </p:txBody>
      </p:sp>
      <p:sp>
        <p:nvSpPr>
          <p:cNvPr id="9" name="Right Triangle 8"/>
          <p:cNvSpPr/>
          <p:nvPr/>
        </p:nvSpPr>
        <p:spPr>
          <a:xfrm>
            <a:off x="2" y="3971925"/>
            <a:ext cx="7143750" cy="63150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10" name="Freeform 9"/>
          <p:cNvSpPr/>
          <p:nvPr/>
        </p:nvSpPr>
        <p:spPr>
          <a:xfrm>
            <a:off x="2" y="7572375"/>
            <a:ext cx="7143750" cy="27146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1" fmla="*/ 0 w 3571875"/>
              <a:gd name="connsiteY0-2" fmla="*/ 1809750 h 1809750"/>
              <a:gd name="connsiteX1-3" fmla="*/ 1895475 w 3571875"/>
              <a:gd name="connsiteY1-4" fmla="*/ 0 h 1809750"/>
              <a:gd name="connsiteX2-5" fmla="*/ 3571875 w 3571875"/>
              <a:gd name="connsiteY2-6" fmla="*/ 1809750 h 1809750"/>
              <a:gd name="connsiteX3-7" fmla="*/ 0 w 3571875"/>
              <a:gd name="connsiteY3-8" fmla="*/ 1809750 h 1809750"/>
              <a:gd name="connsiteX0-9" fmla="*/ 0 w 3571875"/>
              <a:gd name="connsiteY0-10" fmla="*/ 1809750 h 1809750"/>
              <a:gd name="connsiteX1-11" fmla="*/ 2038350 w 3571875"/>
              <a:gd name="connsiteY1-12" fmla="*/ 0 h 1809750"/>
              <a:gd name="connsiteX2-13" fmla="*/ 3571875 w 3571875"/>
              <a:gd name="connsiteY2-14" fmla="*/ 1809750 h 1809750"/>
              <a:gd name="connsiteX3-15" fmla="*/ 0 w 3571875"/>
              <a:gd name="connsiteY3-16" fmla="*/ 1809750 h 1809750"/>
            </a:gdLst>
            <a:ahLst/>
            <a:cxnLst>
              <a:cxn ang="0">
                <a:pos x="connsiteX0-1" y="connsiteY0-2"/>
              </a:cxn>
              <a:cxn ang="0">
                <a:pos x="connsiteX1-3" y="connsiteY1-4"/>
              </a:cxn>
              <a:cxn ang="0">
                <a:pos x="connsiteX2-5" y="connsiteY2-6"/>
              </a:cxn>
              <a:cxn ang="0">
                <a:pos x="connsiteX3-7" y="connsiteY3-8"/>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2" name="Title 1"/>
          <p:cNvSpPr>
            <a:spLocks noGrp="1"/>
          </p:cNvSpPr>
          <p:nvPr>
            <p:ph type="title"/>
          </p:nvPr>
        </p:nvSpPr>
        <p:spPr>
          <a:xfrm rot="19140000">
            <a:off x="1342394" y="2576252"/>
            <a:ext cx="10972800" cy="1301166"/>
          </a:xfrm>
        </p:spPr>
        <p:txBody>
          <a:bodyPr anchor="b"/>
          <a:lstStyle>
            <a:lvl1pPr algn="l">
              <a:defRPr sz="42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2286967" y="3270794"/>
            <a:ext cx="12193091" cy="1110996"/>
          </a:xfrm>
        </p:spPr>
        <p:txBody>
          <a:bodyPr/>
          <a:lstStyle>
            <a:lvl1pPr marL="0" indent="0">
              <a:buNone/>
              <a:defRPr sz="2100">
                <a:solidFill>
                  <a:schemeClr val="tx2"/>
                </a:solidFill>
              </a:defRPr>
            </a:lvl1pPr>
            <a:lvl2pPr marL="685165" indent="0">
              <a:buNone/>
              <a:defRPr sz="1800"/>
            </a:lvl2pPr>
            <a:lvl3pPr marL="1370965" indent="0">
              <a:buNone/>
              <a:defRPr sz="1500"/>
            </a:lvl3pPr>
            <a:lvl4pPr marL="2056130" indent="0">
              <a:buNone/>
              <a:defRPr sz="1400"/>
            </a:lvl4pPr>
            <a:lvl5pPr marL="2741930" indent="0">
              <a:buNone/>
              <a:defRPr sz="1400"/>
            </a:lvl5pPr>
            <a:lvl6pPr marL="3427095" indent="0">
              <a:buNone/>
              <a:defRPr sz="1400"/>
            </a:lvl6pPr>
            <a:lvl7pPr marL="4112895" indent="0">
              <a:buNone/>
              <a:defRPr sz="1400"/>
            </a:lvl7pPr>
            <a:lvl8pPr marL="4798060" indent="0">
              <a:buNone/>
              <a:defRPr sz="1400"/>
            </a:lvl8pPr>
            <a:lvl9pPr marL="5483860" indent="0">
              <a:buNone/>
              <a:defRPr sz="14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8F7CF5C-41AF-4A3C-9201-FDAD9BB4C53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60"/>
            <a:ext cx="4114800" cy="701754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14400" y="411960"/>
            <a:ext cx="12039600" cy="7017543"/>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8F7CF5C-41AF-4A3C-9201-FDAD9BB4C5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44D49D-BA11-4B6B-A289-DD4E08DBC43C}" type="slidenum">
              <a:rPr lang="en-US" smtClean="0"/>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transition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4763" y="7575950"/>
            <a:ext cx="7148514" cy="2711052"/>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1" fmla="*/ 0 w 3571875"/>
              <a:gd name="connsiteY0-2" fmla="*/ 4210050 h 4210050"/>
              <a:gd name="connsiteX1-3" fmla="*/ 0 w 3571875"/>
              <a:gd name="connsiteY1-4" fmla="*/ 0 h 4210050"/>
              <a:gd name="connsiteX2-5" fmla="*/ 2028825 w 3571875"/>
              <a:gd name="connsiteY2-6" fmla="*/ 2388394 h 4210050"/>
              <a:gd name="connsiteX3-7" fmla="*/ 3571875 w 3571875"/>
              <a:gd name="connsiteY3-8" fmla="*/ 4210050 h 4210050"/>
              <a:gd name="connsiteX4" fmla="*/ 0 w 3571875"/>
              <a:gd name="connsiteY4" fmla="*/ 4210050 h 4210050"/>
              <a:gd name="connsiteX0-9" fmla="*/ 0 w 3571875"/>
              <a:gd name="connsiteY0-10" fmla="*/ 4210050 h 4210050"/>
              <a:gd name="connsiteX1-11" fmla="*/ 0 w 3571875"/>
              <a:gd name="connsiteY1-12" fmla="*/ 0 h 4210050"/>
              <a:gd name="connsiteX2-13" fmla="*/ 2028825 w 3571875"/>
              <a:gd name="connsiteY2-14" fmla="*/ 2205038 h 4210050"/>
              <a:gd name="connsiteX3-15" fmla="*/ 3571875 w 3571875"/>
              <a:gd name="connsiteY3-16" fmla="*/ 4210050 h 4210050"/>
              <a:gd name="connsiteX4-17" fmla="*/ 0 w 3571875"/>
              <a:gd name="connsiteY4-18" fmla="*/ 4210050 h 4210050"/>
              <a:gd name="connsiteX0-19" fmla="*/ 0 w 3571875"/>
              <a:gd name="connsiteY0-20" fmla="*/ 4210050 h 4210050"/>
              <a:gd name="connsiteX1-21" fmla="*/ 0 w 3571875"/>
              <a:gd name="connsiteY1-22" fmla="*/ 0 h 4210050"/>
              <a:gd name="connsiteX2-23" fmla="*/ 2028825 w 3571875"/>
              <a:gd name="connsiteY2-24" fmla="*/ 2393157 h 4210050"/>
              <a:gd name="connsiteX3-25" fmla="*/ 3571875 w 3571875"/>
              <a:gd name="connsiteY3-26" fmla="*/ 4210050 h 4210050"/>
              <a:gd name="connsiteX4-27" fmla="*/ 0 w 3571875"/>
              <a:gd name="connsiteY4-28" fmla="*/ 4210050 h 4210050"/>
              <a:gd name="connsiteX0-29" fmla="*/ 0 w 3571875"/>
              <a:gd name="connsiteY0-30" fmla="*/ 4210050 h 4210050"/>
              <a:gd name="connsiteX1-31" fmla="*/ 0 w 3571875"/>
              <a:gd name="connsiteY1-32" fmla="*/ 0 h 4210050"/>
              <a:gd name="connsiteX2-33" fmla="*/ 2028825 w 3571875"/>
              <a:gd name="connsiteY2-34" fmla="*/ 2393157 h 4210050"/>
              <a:gd name="connsiteX3-35" fmla="*/ 3571875 w 3571875"/>
              <a:gd name="connsiteY3-36" fmla="*/ 4210050 h 4210050"/>
              <a:gd name="connsiteX4-37" fmla="*/ 0 w 3571875"/>
              <a:gd name="connsiteY4-38" fmla="*/ 4210050 h 4210050"/>
              <a:gd name="connsiteX0-39" fmla="*/ 0 w 3571875"/>
              <a:gd name="connsiteY0-40" fmla="*/ 4210050 h 4210050"/>
              <a:gd name="connsiteX1-41" fmla="*/ 0 w 3571875"/>
              <a:gd name="connsiteY1-42" fmla="*/ 0 h 4210050"/>
              <a:gd name="connsiteX2-43" fmla="*/ 2028825 w 3571875"/>
              <a:gd name="connsiteY2-44" fmla="*/ 2281238 h 4210050"/>
              <a:gd name="connsiteX3-45" fmla="*/ 3571875 w 3571875"/>
              <a:gd name="connsiteY3-46" fmla="*/ 4210050 h 4210050"/>
              <a:gd name="connsiteX4-47" fmla="*/ 0 w 3571875"/>
              <a:gd name="connsiteY4-48" fmla="*/ 4210050 h 4210050"/>
              <a:gd name="connsiteX0-49" fmla="*/ 0 w 3571875"/>
              <a:gd name="connsiteY0-50" fmla="*/ 4210050 h 4210050"/>
              <a:gd name="connsiteX1-51" fmla="*/ 0 w 3571875"/>
              <a:gd name="connsiteY1-52" fmla="*/ 0 h 4210050"/>
              <a:gd name="connsiteX2-53" fmla="*/ 2028825 w 3571875"/>
              <a:gd name="connsiteY2-54" fmla="*/ 2393157 h 4210050"/>
              <a:gd name="connsiteX3-55" fmla="*/ 3571875 w 3571875"/>
              <a:gd name="connsiteY3-56" fmla="*/ 4210050 h 4210050"/>
              <a:gd name="connsiteX4-57" fmla="*/ 0 w 3571875"/>
              <a:gd name="connsiteY4-58" fmla="*/ 4210050 h 4210050"/>
              <a:gd name="connsiteX0-59" fmla="*/ 0 w 3571875"/>
              <a:gd name="connsiteY0-60" fmla="*/ 4210050 h 4210050"/>
              <a:gd name="connsiteX1-61" fmla="*/ 0 w 3571875"/>
              <a:gd name="connsiteY1-62" fmla="*/ 0 h 4210050"/>
              <a:gd name="connsiteX2-63" fmla="*/ 2028825 w 3571875"/>
              <a:gd name="connsiteY2-64" fmla="*/ 2393157 h 4210050"/>
              <a:gd name="connsiteX3-65" fmla="*/ 3571875 w 3571875"/>
              <a:gd name="connsiteY3-66" fmla="*/ 4210050 h 4210050"/>
              <a:gd name="connsiteX4-67" fmla="*/ 0 w 3571875"/>
              <a:gd name="connsiteY4-68" fmla="*/ 4210050 h 4210050"/>
              <a:gd name="connsiteX0-69" fmla="*/ 0 w 3571875"/>
              <a:gd name="connsiteY0-70" fmla="*/ 4210050 h 4210050"/>
              <a:gd name="connsiteX1-71" fmla="*/ 0 w 3571875"/>
              <a:gd name="connsiteY1-72" fmla="*/ 0 h 4210050"/>
              <a:gd name="connsiteX2-73" fmla="*/ 2076450 w 3571875"/>
              <a:gd name="connsiteY2-74" fmla="*/ 2274094 h 4210050"/>
              <a:gd name="connsiteX3-75" fmla="*/ 3571875 w 3571875"/>
              <a:gd name="connsiteY3-76" fmla="*/ 4210050 h 4210050"/>
              <a:gd name="connsiteX4-77" fmla="*/ 0 w 3571875"/>
              <a:gd name="connsiteY4-78" fmla="*/ 4210050 h 4210050"/>
              <a:gd name="connsiteX0-79" fmla="*/ 0 w 3571875"/>
              <a:gd name="connsiteY0-80" fmla="*/ 4210050 h 4210050"/>
              <a:gd name="connsiteX1-81" fmla="*/ 0 w 3571875"/>
              <a:gd name="connsiteY1-82" fmla="*/ 0 h 4210050"/>
              <a:gd name="connsiteX2-83" fmla="*/ 2245519 w 3571875"/>
              <a:gd name="connsiteY2-84" fmla="*/ 2405063 h 4210050"/>
              <a:gd name="connsiteX3-85" fmla="*/ 3571875 w 3571875"/>
              <a:gd name="connsiteY3-86" fmla="*/ 4210050 h 4210050"/>
              <a:gd name="connsiteX4-87" fmla="*/ 0 w 3571875"/>
              <a:gd name="connsiteY4-88" fmla="*/ 4210050 h 4210050"/>
              <a:gd name="connsiteX0-89" fmla="*/ 0 w 3571875"/>
              <a:gd name="connsiteY0-90" fmla="*/ 4210050 h 4210050"/>
              <a:gd name="connsiteX1-91" fmla="*/ 0 w 3571875"/>
              <a:gd name="connsiteY1-92" fmla="*/ 0 h 4210050"/>
              <a:gd name="connsiteX2-93" fmla="*/ 2038350 w 3571875"/>
              <a:gd name="connsiteY2-94" fmla="*/ 2405063 h 4210050"/>
              <a:gd name="connsiteX3-95" fmla="*/ 3571875 w 3571875"/>
              <a:gd name="connsiteY3-96" fmla="*/ 4210050 h 4210050"/>
              <a:gd name="connsiteX4-97" fmla="*/ 0 w 3571875"/>
              <a:gd name="connsiteY4-98" fmla="*/ 4210050 h 4210050"/>
              <a:gd name="connsiteX0-99" fmla="*/ 0 w 3571875"/>
              <a:gd name="connsiteY0-100" fmla="*/ 2433637 h 2433637"/>
              <a:gd name="connsiteX1-101" fmla="*/ 257175 w 3571875"/>
              <a:gd name="connsiteY1-102" fmla="*/ 0 h 2433637"/>
              <a:gd name="connsiteX2-103" fmla="*/ 2038350 w 3571875"/>
              <a:gd name="connsiteY2-104" fmla="*/ 628650 h 2433637"/>
              <a:gd name="connsiteX3-105" fmla="*/ 3571875 w 3571875"/>
              <a:gd name="connsiteY3-106" fmla="*/ 2433637 h 2433637"/>
              <a:gd name="connsiteX4-107" fmla="*/ 0 w 3571875"/>
              <a:gd name="connsiteY4-108" fmla="*/ 2433637 h 2433637"/>
              <a:gd name="connsiteX0-109" fmla="*/ 2382 w 3574257"/>
              <a:gd name="connsiteY0-110" fmla="*/ 1807368 h 1807368"/>
              <a:gd name="connsiteX1-111" fmla="*/ 0 w 3574257"/>
              <a:gd name="connsiteY1-112" fmla="*/ 0 h 1807368"/>
              <a:gd name="connsiteX2-113" fmla="*/ 2040732 w 3574257"/>
              <a:gd name="connsiteY2-114" fmla="*/ 2381 h 1807368"/>
              <a:gd name="connsiteX3-115" fmla="*/ 3574257 w 3574257"/>
              <a:gd name="connsiteY3-116" fmla="*/ 1807368 h 1807368"/>
              <a:gd name="connsiteX4-117" fmla="*/ 2382 w 3574257"/>
              <a:gd name="connsiteY4-118" fmla="*/ 1807368 h 1807368"/>
              <a:gd name="connsiteX0-119" fmla="*/ 2382 w 3574257"/>
              <a:gd name="connsiteY0-120" fmla="*/ 1807368 h 1807368"/>
              <a:gd name="connsiteX1-121" fmla="*/ 0 w 3574257"/>
              <a:gd name="connsiteY1-122" fmla="*/ 0 h 1807368"/>
              <a:gd name="connsiteX2-123" fmla="*/ 1924051 w 3574257"/>
              <a:gd name="connsiteY2-124" fmla="*/ 307181 h 1807368"/>
              <a:gd name="connsiteX3-125" fmla="*/ 3574257 w 3574257"/>
              <a:gd name="connsiteY3-126" fmla="*/ 1807368 h 1807368"/>
              <a:gd name="connsiteX4-127" fmla="*/ 2382 w 3574257"/>
              <a:gd name="connsiteY4-128" fmla="*/ 1807368 h 1807368"/>
              <a:gd name="connsiteX0-129" fmla="*/ 2382 w 3574257"/>
              <a:gd name="connsiteY0-130" fmla="*/ 1809749 h 1809749"/>
              <a:gd name="connsiteX1-131" fmla="*/ 0 w 3574257"/>
              <a:gd name="connsiteY1-132" fmla="*/ 2381 h 1809749"/>
              <a:gd name="connsiteX2-133" fmla="*/ 2038351 w 3574257"/>
              <a:gd name="connsiteY2-134" fmla="*/ 0 h 1809749"/>
              <a:gd name="connsiteX3-135" fmla="*/ 3574257 w 3574257"/>
              <a:gd name="connsiteY3-136" fmla="*/ 1809749 h 1809749"/>
              <a:gd name="connsiteX4-137" fmla="*/ 2382 w 3574257"/>
              <a:gd name="connsiteY4-138" fmla="*/ 1809749 h 1809749"/>
              <a:gd name="connsiteX0-139" fmla="*/ 2382 w 3574257"/>
              <a:gd name="connsiteY0-140" fmla="*/ 1807368 h 1807368"/>
              <a:gd name="connsiteX1-141" fmla="*/ 0 w 3574257"/>
              <a:gd name="connsiteY1-142" fmla="*/ 0 h 1807368"/>
              <a:gd name="connsiteX2-143" fmla="*/ 1640682 w 3574257"/>
              <a:gd name="connsiteY2-144" fmla="*/ 450057 h 1807368"/>
              <a:gd name="connsiteX3-145" fmla="*/ 3574257 w 3574257"/>
              <a:gd name="connsiteY3-146" fmla="*/ 1807368 h 1807368"/>
              <a:gd name="connsiteX4-147" fmla="*/ 2382 w 3574257"/>
              <a:gd name="connsiteY4-148" fmla="*/ 1807368 h 1807368"/>
              <a:gd name="connsiteX0-149" fmla="*/ 2382 w 3574257"/>
              <a:gd name="connsiteY0-150" fmla="*/ 1809749 h 1809749"/>
              <a:gd name="connsiteX1-151" fmla="*/ 0 w 3574257"/>
              <a:gd name="connsiteY1-152" fmla="*/ 2381 h 1809749"/>
              <a:gd name="connsiteX2-153" fmla="*/ 2038351 w 3574257"/>
              <a:gd name="connsiteY2-154" fmla="*/ 0 h 1809749"/>
              <a:gd name="connsiteX3-155" fmla="*/ 3574257 w 3574257"/>
              <a:gd name="connsiteY3-156" fmla="*/ 1809749 h 1809749"/>
              <a:gd name="connsiteX4-157" fmla="*/ 2382 w 3574257"/>
              <a:gd name="connsiteY4-158" fmla="*/ 1809749 h 1809749"/>
              <a:gd name="connsiteX0-159" fmla="*/ 2382 w 3574257"/>
              <a:gd name="connsiteY0-160" fmla="*/ 1807368 h 1807368"/>
              <a:gd name="connsiteX1-161" fmla="*/ 0 w 3574257"/>
              <a:gd name="connsiteY1-162" fmla="*/ 0 h 1807368"/>
              <a:gd name="connsiteX2-163" fmla="*/ 1657351 w 3574257"/>
              <a:gd name="connsiteY2-164" fmla="*/ 230982 h 1807368"/>
              <a:gd name="connsiteX3-165" fmla="*/ 3574257 w 3574257"/>
              <a:gd name="connsiteY3-166" fmla="*/ 1807368 h 1807368"/>
              <a:gd name="connsiteX4-167" fmla="*/ 2382 w 3574257"/>
              <a:gd name="connsiteY4-168" fmla="*/ 1807368 h 1807368"/>
              <a:gd name="connsiteX0-169" fmla="*/ 2382 w 3574257"/>
              <a:gd name="connsiteY0-170" fmla="*/ 1807368 h 1807368"/>
              <a:gd name="connsiteX1-171" fmla="*/ 0 w 3574257"/>
              <a:gd name="connsiteY1-172" fmla="*/ 0 h 1807368"/>
              <a:gd name="connsiteX2-173" fmla="*/ 2040732 w 3574257"/>
              <a:gd name="connsiteY2-174" fmla="*/ 2382 h 1807368"/>
              <a:gd name="connsiteX3-175" fmla="*/ 3574257 w 3574257"/>
              <a:gd name="connsiteY3-176" fmla="*/ 1807368 h 1807368"/>
              <a:gd name="connsiteX4-177" fmla="*/ 2382 w 3574257"/>
              <a:gd name="connsiteY4-178" fmla="*/ 1807368 h 1807368"/>
              <a:gd name="connsiteX0-179" fmla="*/ 2382 w 3574257"/>
              <a:gd name="connsiteY0-180" fmla="*/ 1807368 h 1807368"/>
              <a:gd name="connsiteX1-181" fmla="*/ 0 w 3574257"/>
              <a:gd name="connsiteY1-182" fmla="*/ 0 h 1807368"/>
              <a:gd name="connsiteX2-183" fmla="*/ 1774032 w 3574257"/>
              <a:gd name="connsiteY2-184" fmla="*/ 161925 h 1807368"/>
              <a:gd name="connsiteX3-185" fmla="*/ 3574257 w 3574257"/>
              <a:gd name="connsiteY3-186" fmla="*/ 1807368 h 1807368"/>
              <a:gd name="connsiteX4-187" fmla="*/ 2382 w 3574257"/>
              <a:gd name="connsiteY4-188" fmla="*/ 1807368 h 1807368"/>
              <a:gd name="connsiteX0-189" fmla="*/ 2382 w 3574257"/>
              <a:gd name="connsiteY0-190" fmla="*/ 1807368 h 1807368"/>
              <a:gd name="connsiteX1-191" fmla="*/ 0 w 3574257"/>
              <a:gd name="connsiteY1-192" fmla="*/ 0 h 1807368"/>
              <a:gd name="connsiteX2-193" fmla="*/ 1969294 w 3574257"/>
              <a:gd name="connsiteY2-194" fmla="*/ 21432 h 1807368"/>
              <a:gd name="connsiteX3-195" fmla="*/ 3574257 w 3574257"/>
              <a:gd name="connsiteY3-196" fmla="*/ 1807368 h 1807368"/>
              <a:gd name="connsiteX4-197" fmla="*/ 2382 w 3574257"/>
              <a:gd name="connsiteY4-198" fmla="*/ 1807368 h 1807368"/>
              <a:gd name="connsiteX0-199" fmla="*/ 2382 w 3574257"/>
              <a:gd name="connsiteY0-200" fmla="*/ 1807368 h 1807368"/>
              <a:gd name="connsiteX1-201" fmla="*/ 0 w 3574257"/>
              <a:gd name="connsiteY1-202" fmla="*/ 0 h 1807368"/>
              <a:gd name="connsiteX2-203" fmla="*/ 1819275 w 3574257"/>
              <a:gd name="connsiteY2-204" fmla="*/ 200026 h 1807368"/>
              <a:gd name="connsiteX3-205" fmla="*/ 3574257 w 3574257"/>
              <a:gd name="connsiteY3-206" fmla="*/ 1807368 h 1807368"/>
              <a:gd name="connsiteX4-207" fmla="*/ 2382 w 3574257"/>
              <a:gd name="connsiteY4-208" fmla="*/ 1807368 h 1807368"/>
              <a:gd name="connsiteX0-209" fmla="*/ 2382 w 3574257"/>
              <a:gd name="connsiteY0-210" fmla="*/ 1807368 h 1807368"/>
              <a:gd name="connsiteX1-211" fmla="*/ 0 w 3574257"/>
              <a:gd name="connsiteY1-212" fmla="*/ 0 h 1807368"/>
              <a:gd name="connsiteX2-213" fmla="*/ 2045494 w 3574257"/>
              <a:gd name="connsiteY2-214" fmla="*/ 1 h 1807368"/>
              <a:gd name="connsiteX3-215" fmla="*/ 3574257 w 3574257"/>
              <a:gd name="connsiteY3-216" fmla="*/ 1807368 h 1807368"/>
              <a:gd name="connsiteX4-217" fmla="*/ 2382 w 3574257"/>
              <a:gd name="connsiteY4-218" fmla="*/ 1807368 h 1807368"/>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8" name="Freeform 7"/>
          <p:cNvSpPr/>
          <p:nvPr/>
        </p:nvSpPr>
        <p:spPr>
          <a:xfrm>
            <a:off x="-4759" y="7576948"/>
            <a:ext cx="18292760" cy="2710064"/>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1" fmla="*/ 0 w 3112294"/>
              <a:gd name="connsiteY0-2" fmla="*/ 2019301 h 2083594"/>
              <a:gd name="connsiteX1-3" fmla="*/ 2793206 w 3112294"/>
              <a:gd name="connsiteY1-4" fmla="*/ 0 h 2083594"/>
              <a:gd name="connsiteX2-5" fmla="*/ 3112294 w 3112294"/>
              <a:gd name="connsiteY2-6" fmla="*/ 80963 h 2083594"/>
              <a:gd name="connsiteX3-7" fmla="*/ 3112294 w 3112294"/>
              <a:gd name="connsiteY3-8" fmla="*/ 2083594 h 2083594"/>
              <a:gd name="connsiteX4-9" fmla="*/ 0 w 3112294"/>
              <a:gd name="connsiteY4-10" fmla="*/ 2019301 h 2083594"/>
              <a:gd name="connsiteX0-11" fmla="*/ 0 w 3345656"/>
              <a:gd name="connsiteY0-12" fmla="*/ 2097882 h 2097882"/>
              <a:gd name="connsiteX1-13" fmla="*/ 3026568 w 3345656"/>
              <a:gd name="connsiteY1-14" fmla="*/ 0 h 2097882"/>
              <a:gd name="connsiteX2-15" fmla="*/ 3345656 w 3345656"/>
              <a:gd name="connsiteY2-16" fmla="*/ 80963 h 2097882"/>
              <a:gd name="connsiteX3-17" fmla="*/ 3345656 w 3345656"/>
              <a:gd name="connsiteY3-18" fmla="*/ 2083594 h 2097882"/>
              <a:gd name="connsiteX4-19" fmla="*/ 0 w 3345656"/>
              <a:gd name="connsiteY4-20" fmla="*/ 2097882 h 2097882"/>
              <a:gd name="connsiteX0-21" fmla="*/ 0 w 2800350"/>
              <a:gd name="connsiteY0-22" fmla="*/ 1935957 h 2083594"/>
              <a:gd name="connsiteX1-23" fmla="*/ 2481262 w 2800350"/>
              <a:gd name="connsiteY1-24" fmla="*/ 0 h 2083594"/>
              <a:gd name="connsiteX2-25" fmla="*/ 2800350 w 2800350"/>
              <a:gd name="connsiteY2-26" fmla="*/ 80963 h 2083594"/>
              <a:gd name="connsiteX3-27" fmla="*/ 2800350 w 2800350"/>
              <a:gd name="connsiteY3-28" fmla="*/ 2083594 h 2083594"/>
              <a:gd name="connsiteX4-29" fmla="*/ 0 w 2800350"/>
              <a:gd name="connsiteY4-30" fmla="*/ 1935957 h 2083594"/>
              <a:gd name="connsiteX0-31" fmla="*/ 0 w 3352800"/>
              <a:gd name="connsiteY0-32" fmla="*/ 2083594 h 2083594"/>
              <a:gd name="connsiteX1-33" fmla="*/ 3033712 w 3352800"/>
              <a:gd name="connsiteY1-34" fmla="*/ 0 h 2083594"/>
              <a:gd name="connsiteX2-35" fmla="*/ 3352800 w 3352800"/>
              <a:gd name="connsiteY2-36" fmla="*/ 80963 h 2083594"/>
              <a:gd name="connsiteX3-37" fmla="*/ 3352800 w 3352800"/>
              <a:gd name="connsiteY3-38" fmla="*/ 2083594 h 2083594"/>
              <a:gd name="connsiteX4-39" fmla="*/ 0 w 3352800"/>
              <a:gd name="connsiteY4-40" fmla="*/ 2083594 h 2083594"/>
              <a:gd name="connsiteX0-41" fmla="*/ 0 w 3352800"/>
              <a:gd name="connsiteY0-42" fmla="*/ 2002631 h 2002631"/>
              <a:gd name="connsiteX1-43" fmla="*/ 3033712 w 3352800"/>
              <a:gd name="connsiteY1-44" fmla="*/ 157162 h 2002631"/>
              <a:gd name="connsiteX2-45" fmla="*/ 3352800 w 3352800"/>
              <a:gd name="connsiteY2-46" fmla="*/ 0 h 2002631"/>
              <a:gd name="connsiteX3-47" fmla="*/ 3352800 w 3352800"/>
              <a:gd name="connsiteY3-48" fmla="*/ 2002631 h 2002631"/>
              <a:gd name="connsiteX4-49" fmla="*/ 0 w 3352800"/>
              <a:gd name="connsiteY4-50" fmla="*/ 2002631 h 2002631"/>
              <a:gd name="connsiteX0-51" fmla="*/ 0 w 3352800"/>
              <a:gd name="connsiteY0-52" fmla="*/ 2002631 h 2002631"/>
              <a:gd name="connsiteX1-53" fmla="*/ 2988469 w 3352800"/>
              <a:gd name="connsiteY1-54" fmla="*/ 59530 h 2002631"/>
              <a:gd name="connsiteX2-55" fmla="*/ 3352800 w 3352800"/>
              <a:gd name="connsiteY2-56" fmla="*/ 0 h 2002631"/>
              <a:gd name="connsiteX3-57" fmla="*/ 3352800 w 3352800"/>
              <a:gd name="connsiteY3-58" fmla="*/ 2002631 h 2002631"/>
              <a:gd name="connsiteX4-59" fmla="*/ 0 w 3352800"/>
              <a:gd name="connsiteY4-60" fmla="*/ 2002631 h 2002631"/>
              <a:gd name="connsiteX0-61" fmla="*/ 0 w 3352800"/>
              <a:gd name="connsiteY0-62" fmla="*/ 2002631 h 2002631"/>
              <a:gd name="connsiteX1-63" fmla="*/ 2833966 w 3352800"/>
              <a:gd name="connsiteY1-64" fmla="*/ 425 h 2002631"/>
              <a:gd name="connsiteX2-65" fmla="*/ 3352800 w 3352800"/>
              <a:gd name="connsiteY2-66" fmla="*/ 0 h 2002631"/>
              <a:gd name="connsiteX3-67" fmla="*/ 3352800 w 3352800"/>
              <a:gd name="connsiteY3-68" fmla="*/ 2002631 h 2002631"/>
              <a:gd name="connsiteX4-69" fmla="*/ 0 w 3352800"/>
              <a:gd name="connsiteY4-70" fmla="*/ 2002631 h 2002631"/>
              <a:gd name="connsiteX0-71" fmla="*/ 0 w 3352800"/>
              <a:gd name="connsiteY0-72" fmla="*/ 2002631 h 2002631"/>
              <a:gd name="connsiteX1-73" fmla="*/ 2845314 w 3352800"/>
              <a:gd name="connsiteY1-74" fmla="*/ 12246 h 2002631"/>
              <a:gd name="connsiteX2-75" fmla="*/ 3352800 w 3352800"/>
              <a:gd name="connsiteY2-76" fmla="*/ 0 h 2002631"/>
              <a:gd name="connsiteX3-77" fmla="*/ 3352800 w 3352800"/>
              <a:gd name="connsiteY3-78" fmla="*/ 2002631 h 2002631"/>
              <a:gd name="connsiteX4-79" fmla="*/ 0 w 3352800"/>
              <a:gd name="connsiteY4-80" fmla="*/ 2002631 h 2002631"/>
              <a:gd name="connsiteX0-81" fmla="*/ 0 w 3352800"/>
              <a:gd name="connsiteY0-82" fmla="*/ 2002631 h 2002631"/>
              <a:gd name="connsiteX1-83" fmla="*/ 2834839 w 3352800"/>
              <a:gd name="connsiteY1-84" fmla="*/ 425 h 2002631"/>
              <a:gd name="connsiteX2-85" fmla="*/ 3352800 w 3352800"/>
              <a:gd name="connsiteY2-86" fmla="*/ 0 h 2002631"/>
              <a:gd name="connsiteX3-87" fmla="*/ 3352800 w 3352800"/>
              <a:gd name="connsiteY3-88" fmla="*/ 2002631 h 2002631"/>
              <a:gd name="connsiteX4-89" fmla="*/ 0 w 3352800"/>
              <a:gd name="connsiteY4-90" fmla="*/ 2002631 h 2002631"/>
              <a:gd name="connsiteX0-91" fmla="*/ 0 w 3352800"/>
              <a:gd name="connsiteY0-92" fmla="*/ 2002631 h 2002631"/>
              <a:gd name="connsiteX1-93" fmla="*/ 2875865 w 3352800"/>
              <a:gd name="connsiteY1-94" fmla="*/ 81782 h 2002631"/>
              <a:gd name="connsiteX2-95" fmla="*/ 3352800 w 3352800"/>
              <a:gd name="connsiteY2-96" fmla="*/ 0 h 2002631"/>
              <a:gd name="connsiteX3-97" fmla="*/ 3352800 w 3352800"/>
              <a:gd name="connsiteY3-98" fmla="*/ 2002631 h 2002631"/>
              <a:gd name="connsiteX4-99" fmla="*/ 0 w 3352800"/>
              <a:gd name="connsiteY4-100" fmla="*/ 2002631 h 2002631"/>
              <a:gd name="connsiteX0-101" fmla="*/ 0 w 3352800"/>
              <a:gd name="connsiteY0-102" fmla="*/ 2002901 h 2002901"/>
              <a:gd name="connsiteX1-103" fmla="*/ 2836585 w 3352800"/>
              <a:gd name="connsiteY1-104" fmla="*/ 0 h 2002901"/>
              <a:gd name="connsiteX2-105" fmla="*/ 3352800 w 3352800"/>
              <a:gd name="connsiteY2-106" fmla="*/ 270 h 2002901"/>
              <a:gd name="connsiteX3-107" fmla="*/ 3352800 w 3352800"/>
              <a:gd name="connsiteY3-108" fmla="*/ 2002901 h 2002901"/>
              <a:gd name="connsiteX4-109" fmla="*/ 0 w 3352800"/>
              <a:gd name="connsiteY4-110" fmla="*/ 2002901 h 2002901"/>
              <a:gd name="connsiteX0-111" fmla="*/ 0 w 3352800"/>
              <a:gd name="connsiteY0-112" fmla="*/ 2002631 h 2002631"/>
              <a:gd name="connsiteX1-113" fmla="*/ 754045 w 3352800"/>
              <a:gd name="connsiteY1-114" fmla="*/ 1468326 h 2002631"/>
              <a:gd name="connsiteX2-115" fmla="*/ 3352800 w 3352800"/>
              <a:gd name="connsiteY2-116" fmla="*/ 0 h 2002631"/>
              <a:gd name="connsiteX3-117" fmla="*/ 3352800 w 3352800"/>
              <a:gd name="connsiteY3-118" fmla="*/ 2002631 h 2002631"/>
              <a:gd name="connsiteX4-119" fmla="*/ 0 w 3352800"/>
              <a:gd name="connsiteY4-120" fmla="*/ 2002631 h 2002631"/>
              <a:gd name="connsiteX0-121" fmla="*/ 0 w 3352800"/>
              <a:gd name="connsiteY0-122" fmla="*/ 534305 h 534305"/>
              <a:gd name="connsiteX1-123" fmla="*/ 754045 w 3352800"/>
              <a:gd name="connsiteY1-124" fmla="*/ 0 h 534305"/>
              <a:gd name="connsiteX2-125" fmla="*/ 3352800 w 3352800"/>
              <a:gd name="connsiteY2-126" fmla="*/ 7687 h 534305"/>
              <a:gd name="connsiteX3-127" fmla="*/ 3352800 w 3352800"/>
              <a:gd name="connsiteY3-128" fmla="*/ 534305 h 534305"/>
              <a:gd name="connsiteX4-129" fmla="*/ 0 w 3352800"/>
              <a:gd name="connsiteY4-130" fmla="*/ 534305 h 534305"/>
              <a:gd name="connsiteX0-131" fmla="*/ 0 w 3352800"/>
              <a:gd name="connsiteY0-132" fmla="*/ 534305 h 534305"/>
              <a:gd name="connsiteX1-133" fmla="*/ 754045 w 3352800"/>
              <a:gd name="connsiteY1-134" fmla="*/ 0 h 534305"/>
              <a:gd name="connsiteX2-135" fmla="*/ 3352800 w 3352800"/>
              <a:gd name="connsiteY2-136" fmla="*/ 7687 h 534305"/>
              <a:gd name="connsiteX3-137" fmla="*/ 3352800 w 3352800"/>
              <a:gd name="connsiteY3-138" fmla="*/ 534305 h 534305"/>
              <a:gd name="connsiteX4-139" fmla="*/ 0 w 3352800"/>
              <a:gd name="connsiteY4-140" fmla="*/ 534305 h 534305"/>
              <a:gd name="connsiteX0-141" fmla="*/ 0 w 3352800"/>
              <a:gd name="connsiteY0-142" fmla="*/ 526618 h 526618"/>
              <a:gd name="connsiteX1-143" fmla="*/ 980611 w 3352800"/>
              <a:gd name="connsiteY1-144" fmla="*/ 93681 h 526618"/>
              <a:gd name="connsiteX2-145" fmla="*/ 3352800 w 3352800"/>
              <a:gd name="connsiteY2-146" fmla="*/ 0 h 526618"/>
              <a:gd name="connsiteX3-147" fmla="*/ 3352800 w 3352800"/>
              <a:gd name="connsiteY3-148" fmla="*/ 526618 h 526618"/>
              <a:gd name="connsiteX4-149" fmla="*/ 0 w 3352800"/>
              <a:gd name="connsiteY4-150" fmla="*/ 526618 h 526618"/>
              <a:gd name="connsiteX0-151" fmla="*/ 0 w 3352800"/>
              <a:gd name="connsiteY0-152" fmla="*/ 526888 h 526888"/>
              <a:gd name="connsiteX1-153" fmla="*/ 744735 w 3352800"/>
              <a:gd name="connsiteY1-154" fmla="*/ 0 h 526888"/>
              <a:gd name="connsiteX2-155" fmla="*/ 3352800 w 3352800"/>
              <a:gd name="connsiteY2-156" fmla="*/ 270 h 526888"/>
              <a:gd name="connsiteX3-157" fmla="*/ 3352800 w 3352800"/>
              <a:gd name="connsiteY3-158" fmla="*/ 526888 h 526888"/>
              <a:gd name="connsiteX4-159" fmla="*/ 0 w 3352800"/>
              <a:gd name="connsiteY4-160" fmla="*/ 526888 h 526888"/>
              <a:gd name="connsiteX0-161" fmla="*/ 0 w 3352800"/>
              <a:gd name="connsiteY0-162" fmla="*/ 526618 h 526618"/>
              <a:gd name="connsiteX1-163" fmla="*/ 811948 w 3352800"/>
              <a:gd name="connsiteY1-164" fmla="*/ 60921 h 526618"/>
              <a:gd name="connsiteX2-165" fmla="*/ 3352800 w 3352800"/>
              <a:gd name="connsiteY2-166" fmla="*/ 0 h 526618"/>
              <a:gd name="connsiteX3-167" fmla="*/ 3352800 w 3352800"/>
              <a:gd name="connsiteY3-168" fmla="*/ 526618 h 526618"/>
              <a:gd name="connsiteX4-169" fmla="*/ 0 w 3352800"/>
              <a:gd name="connsiteY4-170" fmla="*/ 526618 h 526618"/>
              <a:gd name="connsiteX0-171" fmla="*/ 0 w 3352800"/>
              <a:gd name="connsiteY0-172" fmla="*/ 527584 h 527584"/>
              <a:gd name="connsiteX1-173" fmla="*/ 751718 w 3352800"/>
              <a:gd name="connsiteY1-174" fmla="*/ 0 h 527584"/>
              <a:gd name="connsiteX2-175" fmla="*/ 3352800 w 3352800"/>
              <a:gd name="connsiteY2-176" fmla="*/ 966 h 527584"/>
              <a:gd name="connsiteX3-177" fmla="*/ 3352800 w 3352800"/>
              <a:gd name="connsiteY3-178" fmla="*/ 527584 h 527584"/>
              <a:gd name="connsiteX4-179" fmla="*/ 0 w 3352800"/>
              <a:gd name="connsiteY4-180" fmla="*/ 527584 h 527584"/>
              <a:gd name="connsiteX0-181" fmla="*/ 0 w 3352800"/>
              <a:gd name="connsiteY0-182" fmla="*/ 527584 h 527584"/>
              <a:gd name="connsiteX1-183" fmla="*/ 751718 w 3352800"/>
              <a:gd name="connsiteY1-184" fmla="*/ 0 h 527584"/>
              <a:gd name="connsiteX2-185" fmla="*/ 3241069 w 3352800"/>
              <a:gd name="connsiteY2-186" fmla="*/ 94144 h 527584"/>
              <a:gd name="connsiteX3-187" fmla="*/ 3352800 w 3352800"/>
              <a:gd name="connsiteY3-188" fmla="*/ 527584 h 527584"/>
              <a:gd name="connsiteX4-189" fmla="*/ 0 w 3352800"/>
              <a:gd name="connsiteY4-190" fmla="*/ 527584 h 527584"/>
              <a:gd name="connsiteX0-191" fmla="*/ 0 w 3352800"/>
              <a:gd name="connsiteY0-192" fmla="*/ 527584 h 527584"/>
              <a:gd name="connsiteX1-193" fmla="*/ 751718 w 3352800"/>
              <a:gd name="connsiteY1-194" fmla="*/ 0 h 527584"/>
              <a:gd name="connsiteX2-195" fmla="*/ 3352800 w 3352800"/>
              <a:gd name="connsiteY2-196" fmla="*/ 271 h 527584"/>
              <a:gd name="connsiteX3-197" fmla="*/ 3352800 w 3352800"/>
              <a:gd name="connsiteY3-198" fmla="*/ 527584 h 527584"/>
              <a:gd name="connsiteX4-199" fmla="*/ 0 w 3352800"/>
              <a:gd name="connsiteY4-200" fmla="*/ 527584 h 527584"/>
              <a:gd name="connsiteX0-201" fmla="*/ 0 w 3352800"/>
              <a:gd name="connsiteY0-202" fmla="*/ 527313 h 527313"/>
              <a:gd name="connsiteX1-203" fmla="*/ 900984 w 3352800"/>
              <a:gd name="connsiteY1-204" fmla="*/ 97774 h 527313"/>
              <a:gd name="connsiteX2-205" fmla="*/ 3352800 w 3352800"/>
              <a:gd name="connsiteY2-206" fmla="*/ 0 h 527313"/>
              <a:gd name="connsiteX3-207" fmla="*/ 3352800 w 3352800"/>
              <a:gd name="connsiteY3-208" fmla="*/ 527313 h 527313"/>
              <a:gd name="connsiteX4-209" fmla="*/ 0 w 3352800"/>
              <a:gd name="connsiteY4-210" fmla="*/ 527313 h 527313"/>
              <a:gd name="connsiteX0-211" fmla="*/ 0 w 3352800"/>
              <a:gd name="connsiteY0-212" fmla="*/ 527584 h 527584"/>
              <a:gd name="connsiteX1-213" fmla="*/ 748227 w 3352800"/>
              <a:gd name="connsiteY1-214" fmla="*/ 0 h 527584"/>
              <a:gd name="connsiteX2-215" fmla="*/ 3352800 w 3352800"/>
              <a:gd name="connsiteY2-216" fmla="*/ 271 h 527584"/>
              <a:gd name="connsiteX3-217" fmla="*/ 3352800 w 3352800"/>
              <a:gd name="connsiteY3-218" fmla="*/ 527584 h 527584"/>
              <a:gd name="connsiteX4-219" fmla="*/ 0 w 3352800"/>
              <a:gd name="connsiteY4-220" fmla="*/ 527584 h 5275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093" tIns="68549" rIns="137093" bIns="68549" rtlCol="0" anchor="ctr"/>
          <a:lstStyle/>
          <a:p>
            <a:pPr algn="ctr" defTabSz="1370965">
              <a:buClrTx/>
              <a:buFontTx/>
              <a:buNone/>
            </a:pPr>
            <a:endParaRPr lang="en-US" sz="2700" kern="1200">
              <a:solidFill>
                <a:srgbClr val="FFFFFF"/>
              </a:solidFill>
            </a:endParaRPr>
          </a:p>
        </p:txBody>
      </p:sp>
      <p:sp>
        <p:nvSpPr>
          <p:cNvPr id="2" name="Title Placeholder 1"/>
          <p:cNvSpPr>
            <a:spLocks noGrp="1"/>
          </p:cNvSpPr>
          <p:nvPr>
            <p:ph type="title"/>
          </p:nvPr>
        </p:nvSpPr>
        <p:spPr>
          <a:xfrm>
            <a:off x="1645920" y="548640"/>
            <a:ext cx="15041880" cy="822960"/>
          </a:xfrm>
          <a:prstGeom prst="rect">
            <a:avLst/>
          </a:prstGeom>
        </p:spPr>
        <p:txBody>
          <a:bodyPr vert="horz" lIns="137093" tIns="68549" rIns="137093" bIns="68549"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645920" y="1650952"/>
            <a:ext cx="15041880" cy="5369774"/>
          </a:xfrm>
          <a:prstGeom prst="rect">
            <a:avLst/>
          </a:prstGeom>
        </p:spPr>
        <p:txBody>
          <a:bodyPr vert="horz" lIns="137093" tIns="68549" rIns="137093" bIns="68549"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rot="19140000">
            <a:off x="402336" y="8805672"/>
            <a:ext cx="4352544" cy="301752"/>
          </a:xfrm>
          <a:prstGeom prst="rect">
            <a:avLst/>
          </a:prstGeom>
        </p:spPr>
        <p:txBody>
          <a:bodyPr vert="horz" lIns="137093" tIns="68549" rIns="137093" bIns="68549" rtlCol="0" anchor="ctr"/>
          <a:lstStyle>
            <a:lvl1pPr algn="l">
              <a:defRPr sz="1800">
                <a:solidFill>
                  <a:srgbClr val="FFFFFF"/>
                </a:solidFill>
              </a:defRPr>
            </a:lvl1pPr>
          </a:lstStyle>
          <a:p>
            <a:pPr defTabSz="1370965">
              <a:buClrTx/>
              <a:buFontTx/>
              <a:buNone/>
            </a:pPr>
            <a:fld id="{62B1B13E-D5AF-485E-81A1-82A140076526}" type="datetime4">
              <a:rPr lang="en-US" kern="1200" smtClean="0">
                <a:latin typeface="Franklin Gothic Book" panose="020B0503020102020204"/>
                <a:ea typeface="+mn-ea"/>
              </a:rPr>
            </a:fld>
            <a:endParaRPr lang="en-US" kern="1200" dirty="0">
              <a:latin typeface="Franklin Gothic Book" panose="020B0503020102020204"/>
              <a:ea typeface="+mn-ea"/>
            </a:endParaRPr>
          </a:p>
        </p:txBody>
      </p:sp>
      <p:sp>
        <p:nvSpPr>
          <p:cNvPr id="5" name="Footer Placeholder 4"/>
          <p:cNvSpPr>
            <a:spLocks noGrp="1"/>
          </p:cNvSpPr>
          <p:nvPr>
            <p:ph type="ftr" sz="quarter" idx="3"/>
          </p:nvPr>
        </p:nvSpPr>
        <p:spPr>
          <a:xfrm>
            <a:off x="7035029" y="9427683"/>
            <a:ext cx="9448800" cy="411480"/>
          </a:xfrm>
          <a:prstGeom prst="rect">
            <a:avLst/>
          </a:prstGeom>
        </p:spPr>
        <p:txBody>
          <a:bodyPr vert="horz" lIns="137093" tIns="68549" rIns="137093" bIns="68549" rtlCol="0" anchor="ctr"/>
          <a:lstStyle>
            <a:lvl1pPr algn="r">
              <a:defRPr sz="1500" cap="all" spc="300" baseline="0">
                <a:solidFill>
                  <a:srgbClr val="FFFFFF"/>
                </a:solidFill>
              </a:defRPr>
            </a:lvl1pPr>
          </a:lstStyle>
          <a:p>
            <a:pPr defTabSz="1370965">
              <a:buClrTx/>
              <a:buFontTx/>
              <a:buNone/>
            </a:pPr>
            <a:endParaRPr lang="en-US" kern="1200" dirty="0">
              <a:latin typeface="Franklin Gothic Book" panose="020B0503020102020204"/>
              <a:ea typeface="+mn-ea"/>
            </a:endParaRPr>
          </a:p>
        </p:txBody>
      </p:sp>
      <p:sp>
        <p:nvSpPr>
          <p:cNvPr id="6" name="Slide Number Placeholder 5"/>
          <p:cNvSpPr>
            <a:spLocks noGrp="1"/>
          </p:cNvSpPr>
          <p:nvPr>
            <p:ph type="sldNum" sz="quarter" idx="4"/>
          </p:nvPr>
        </p:nvSpPr>
        <p:spPr>
          <a:xfrm>
            <a:off x="16802076" y="9256233"/>
            <a:ext cx="1005840" cy="754380"/>
          </a:xfrm>
          <a:prstGeom prst="ellipse">
            <a:avLst/>
          </a:prstGeom>
          <a:ln w="19050">
            <a:solidFill>
              <a:srgbClr val="FFFFFF"/>
            </a:solidFill>
          </a:ln>
        </p:spPr>
        <p:txBody>
          <a:bodyPr vert="horz" lIns="13709" tIns="13709" rIns="13709" bIns="13709" rtlCol="0" anchor="ctr">
            <a:normAutofit/>
          </a:bodyPr>
          <a:lstStyle>
            <a:lvl1pPr algn="ctr">
              <a:defRPr sz="2600">
                <a:solidFill>
                  <a:srgbClr val="FFFFFF"/>
                </a:solidFill>
              </a:defRPr>
            </a:lvl1pPr>
          </a:lstStyle>
          <a:p>
            <a:pPr defTabSz="1370965">
              <a:buClrTx/>
              <a:buFontTx/>
              <a:buNone/>
            </a:pPr>
            <a:fld id="{2754ED01-E2A0-4C1E-8E21-014B99041579}" type="slidenum">
              <a:rPr lang="en-US" kern="1200" smtClean="0">
                <a:latin typeface="Franklin Gothic Book" panose="020B0503020102020204"/>
                <a:ea typeface="+mn-ea"/>
              </a:rPr>
            </a:fld>
            <a:endParaRPr lang="en-US" kern="1200" dirty="0">
              <a:latin typeface="Franklin Gothic Book" panose="020B0503020102020204"/>
              <a:ea typeface="+mn-ea"/>
            </a:endParaRPr>
          </a:p>
        </p:txBody>
      </p:sp>
      <p:sp>
        <p:nvSpPr>
          <p:cNvPr id="9" name="9Slide.vn - 2019"/>
          <p:cNvSpPr txBox="1"/>
          <p:nvPr userDrawn="1"/>
        </p:nvSpPr>
        <p:spPr>
          <a:xfrm>
            <a:off x="0" y="-2406997"/>
            <a:ext cx="18288000" cy="692498"/>
          </a:xfrm>
          <a:prstGeom prst="rect">
            <a:avLst/>
          </a:prstGeom>
          <a:noFill/>
        </p:spPr>
        <p:txBody>
          <a:bodyPr vert="horz" lIns="137093" tIns="68549" rIns="137093" bIns="68549" rtlCol="0">
            <a:spAutoFit/>
          </a:bodyPr>
          <a:lstStyle/>
          <a:p>
            <a:pPr algn="ctr" defTabSz="1370965">
              <a:buClrTx/>
              <a:buFontTx/>
              <a:buNone/>
            </a:pPr>
            <a:r>
              <a:rPr lang="en-US" sz="3600" kern="1200">
                <a:solidFill>
                  <a:srgbClr val="CFCFCF"/>
                </a:solidFill>
                <a:latin typeface="Franklin Gothic Book" panose="020B0503020102020204"/>
                <a:ea typeface="+mn-ea"/>
              </a:rPr>
              <a:t>www.9slide.vn</a:t>
            </a:r>
            <a:endParaRPr lang="en-US" sz="3600" kern="1200">
              <a:solidFill>
                <a:srgbClr val="CFCFCF"/>
              </a:solidFill>
              <a:latin typeface="Franklin Gothic Book" panose="020B0503020102020204"/>
              <a:ea typeface="+mn-ea"/>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p:fade/>
  </p:transition>
  <p:txStyles>
    <p:titleStyle>
      <a:lvl1pPr algn="l" defTabSz="1370965" rtl="0" eaLnBrk="1" latinLnBrk="0" hangingPunct="1">
        <a:spcBef>
          <a:spcPct val="0"/>
        </a:spcBef>
        <a:buNone/>
        <a:defRPr sz="4200" kern="1200" cap="all" baseline="0">
          <a:solidFill>
            <a:schemeClr val="tx1"/>
          </a:solidFill>
          <a:latin typeface="+mj-lt"/>
          <a:ea typeface="+mj-ea"/>
          <a:cs typeface="+mj-cs"/>
        </a:defRPr>
      </a:lvl1pPr>
    </p:titleStyle>
    <p:bodyStyle>
      <a:lvl1pPr marL="514350" indent="-514350" algn="l" defTabSz="1370965" rtl="0" eaLnBrk="1" latinLnBrk="0" hangingPunct="1">
        <a:spcBef>
          <a:spcPts val="1200"/>
        </a:spcBef>
        <a:buFont typeface="Arial" panose="020B0604020202020204" pitchFamily="34" charset="0"/>
        <a:buNone/>
        <a:defRPr sz="2400" b="1" kern="1200">
          <a:solidFill>
            <a:schemeClr val="tx1"/>
          </a:solidFill>
          <a:latin typeface="+mn-lt"/>
          <a:ea typeface="+mn-ea"/>
          <a:cs typeface="+mn-cs"/>
        </a:defRPr>
      </a:lvl1pPr>
      <a:lvl2pPr marL="260350" indent="-260350" algn="l" defTabSz="1370965" rtl="0" eaLnBrk="1" latinLnBrk="0" hangingPunct="1">
        <a:spcBef>
          <a:spcPts val="45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603250" indent="-247015" algn="l" defTabSz="1370965" rtl="0" eaLnBrk="1" latinLnBrk="0" hangingPunct="1">
        <a:spcBef>
          <a:spcPts val="450"/>
        </a:spcBef>
        <a:buClr>
          <a:schemeClr val="accent2"/>
        </a:buClr>
        <a:buFont typeface="Wingdings" panose="05000000000000000000" pitchFamily="2" charset="2"/>
        <a:buChar char="§"/>
        <a:defRPr sz="2400" kern="1200">
          <a:solidFill>
            <a:schemeClr val="tx1"/>
          </a:solidFill>
          <a:latin typeface="+mn-lt"/>
          <a:ea typeface="+mn-ea"/>
          <a:cs typeface="+mn-cs"/>
        </a:defRPr>
      </a:lvl3pPr>
      <a:lvl4pPr marL="946150" indent="-247015" algn="l" defTabSz="1370965" rtl="0" eaLnBrk="1" latinLnBrk="0" hangingPunct="1">
        <a:spcBef>
          <a:spcPts val="450"/>
        </a:spcBef>
        <a:buClr>
          <a:schemeClr val="accent2"/>
        </a:buClr>
        <a:buFont typeface="Wingdings" panose="05000000000000000000" pitchFamily="2" charset="2"/>
        <a:buChar char="§"/>
        <a:defRPr sz="2400" kern="1200">
          <a:solidFill>
            <a:schemeClr val="tx1"/>
          </a:solidFill>
          <a:latin typeface="+mn-lt"/>
          <a:ea typeface="+mn-ea"/>
          <a:cs typeface="+mn-cs"/>
        </a:defRPr>
      </a:lvl4pPr>
      <a:lvl5pPr marL="1288415" indent="-260350" algn="l" defTabSz="1370965" rtl="0" eaLnBrk="1" latinLnBrk="0" hangingPunct="1">
        <a:spcBef>
          <a:spcPts val="450"/>
        </a:spcBef>
        <a:buClr>
          <a:schemeClr val="accent2"/>
        </a:buClr>
        <a:buFont typeface="Wingdings" panose="05000000000000000000" pitchFamily="2" charset="2"/>
        <a:buChar char="§"/>
        <a:defRPr sz="2400" kern="1200">
          <a:solidFill>
            <a:schemeClr val="tx1"/>
          </a:solidFill>
          <a:latin typeface="+mn-lt"/>
          <a:ea typeface="+mn-ea"/>
          <a:cs typeface="+mn-cs"/>
        </a:defRPr>
      </a:lvl5pPr>
      <a:lvl6pPr marL="1645285" indent="-260350" algn="l" defTabSz="1370965" rtl="0" eaLnBrk="1" latinLnBrk="0" hangingPunct="1">
        <a:spcBef>
          <a:spcPts val="450"/>
        </a:spcBef>
        <a:buClr>
          <a:schemeClr val="accent2"/>
        </a:buClr>
        <a:buFont typeface="Wingdings" panose="05000000000000000000" pitchFamily="2" charset="2"/>
        <a:buChar char="§"/>
        <a:defRPr sz="2100" kern="1200">
          <a:solidFill>
            <a:schemeClr val="tx1"/>
          </a:solidFill>
          <a:latin typeface="+mn-lt"/>
          <a:ea typeface="+mn-ea"/>
          <a:cs typeface="+mn-cs"/>
        </a:defRPr>
      </a:lvl6pPr>
      <a:lvl7pPr marL="2028825" indent="-247015" algn="l" defTabSz="1370965" rtl="0" eaLnBrk="1" latinLnBrk="0" hangingPunct="1">
        <a:spcBef>
          <a:spcPts val="450"/>
        </a:spcBef>
        <a:buClr>
          <a:schemeClr val="accent2"/>
        </a:buClr>
        <a:buFont typeface="Wingdings" panose="05000000000000000000" pitchFamily="2" charset="2"/>
        <a:buChar char="§"/>
        <a:defRPr sz="2100" kern="1200">
          <a:solidFill>
            <a:schemeClr val="tx1"/>
          </a:solidFill>
          <a:latin typeface="+mn-lt"/>
          <a:ea typeface="+mn-ea"/>
          <a:cs typeface="+mn-cs"/>
        </a:defRPr>
      </a:lvl7pPr>
      <a:lvl8pPr marL="2371725" indent="-247015" algn="l" defTabSz="1370965" rtl="0" eaLnBrk="1" latinLnBrk="0" hangingPunct="1">
        <a:spcBef>
          <a:spcPts val="450"/>
        </a:spcBef>
        <a:buClr>
          <a:schemeClr val="accent2"/>
        </a:buClr>
        <a:buFont typeface="Wingdings" panose="05000000000000000000" pitchFamily="2" charset="2"/>
        <a:buChar char="§"/>
        <a:defRPr sz="2100" kern="1200">
          <a:solidFill>
            <a:schemeClr val="tx1"/>
          </a:solidFill>
          <a:latin typeface="+mn-lt"/>
          <a:ea typeface="+mn-ea"/>
          <a:cs typeface="+mn-cs"/>
        </a:defRPr>
      </a:lvl8pPr>
      <a:lvl9pPr marL="2686685" indent="-247015" algn="l" defTabSz="1370965" rtl="0" eaLnBrk="1" latinLnBrk="0" hangingPunct="1">
        <a:spcBef>
          <a:spcPts val="450"/>
        </a:spcBef>
        <a:buClr>
          <a:schemeClr val="accent2"/>
        </a:buClr>
        <a:buFont typeface="Wingdings" panose="05000000000000000000" pitchFamily="2" charset="2"/>
        <a:buChar char="§"/>
        <a:defRPr sz="2100" kern="1200">
          <a:solidFill>
            <a:schemeClr val="tx1"/>
          </a:solidFill>
          <a:latin typeface="+mn-lt"/>
          <a:ea typeface="+mn-ea"/>
          <a:cs typeface="+mn-cs"/>
        </a:defRPr>
      </a:lvl9pPr>
    </p:bodyStyle>
    <p:otherStyle>
      <a:defPPr>
        <a:defRPr lang="en-US"/>
      </a:defPPr>
      <a:lvl1pPr marL="0" algn="l" defTabSz="1370965" rtl="0" eaLnBrk="1" latinLnBrk="0" hangingPunct="1">
        <a:defRPr sz="2700" kern="1200">
          <a:solidFill>
            <a:schemeClr val="tx1"/>
          </a:solidFill>
          <a:latin typeface="+mn-lt"/>
          <a:ea typeface="+mn-ea"/>
          <a:cs typeface="+mn-cs"/>
        </a:defRPr>
      </a:lvl1pPr>
      <a:lvl2pPr marL="685165" algn="l" defTabSz="1370965" rtl="0" eaLnBrk="1" latinLnBrk="0" hangingPunct="1">
        <a:defRPr sz="2700" kern="1200">
          <a:solidFill>
            <a:schemeClr val="tx1"/>
          </a:solidFill>
          <a:latin typeface="+mn-lt"/>
          <a:ea typeface="+mn-ea"/>
          <a:cs typeface="+mn-cs"/>
        </a:defRPr>
      </a:lvl2pPr>
      <a:lvl3pPr marL="1370965" algn="l" defTabSz="1370965" rtl="0" eaLnBrk="1" latinLnBrk="0" hangingPunct="1">
        <a:defRPr sz="2700" kern="1200">
          <a:solidFill>
            <a:schemeClr val="tx1"/>
          </a:solidFill>
          <a:latin typeface="+mn-lt"/>
          <a:ea typeface="+mn-ea"/>
          <a:cs typeface="+mn-cs"/>
        </a:defRPr>
      </a:lvl3pPr>
      <a:lvl4pPr marL="2056130" algn="l" defTabSz="1370965" rtl="0" eaLnBrk="1" latinLnBrk="0" hangingPunct="1">
        <a:defRPr sz="2700" kern="1200">
          <a:solidFill>
            <a:schemeClr val="tx1"/>
          </a:solidFill>
          <a:latin typeface="+mn-lt"/>
          <a:ea typeface="+mn-ea"/>
          <a:cs typeface="+mn-cs"/>
        </a:defRPr>
      </a:lvl4pPr>
      <a:lvl5pPr marL="2741930" algn="l" defTabSz="1370965" rtl="0" eaLnBrk="1" latinLnBrk="0" hangingPunct="1">
        <a:defRPr sz="2700" kern="1200">
          <a:solidFill>
            <a:schemeClr val="tx1"/>
          </a:solidFill>
          <a:latin typeface="+mn-lt"/>
          <a:ea typeface="+mn-ea"/>
          <a:cs typeface="+mn-cs"/>
        </a:defRPr>
      </a:lvl5pPr>
      <a:lvl6pPr marL="3427095" algn="l" defTabSz="1370965" rtl="0" eaLnBrk="1" latinLnBrk="0" hangingPunct="1">
        <a:defRPr sz="2700" kern="1200">
          <a:solidFill>
            <a:schemeClr val="tx1"/>
          </a:solidFill>
          <a:latin typeface="+mn-lt"/>
          <a:ea typeface="+mn-ea"/>
          <a:cs typeface="+mn-cs"/>
        </a:defRPr>
      </a:lvl6pPr>
      <a:lvl7pPr marL="4112895" algn="l" defTabSz="1370965" rtl="0" eaLnBrk="1" latinLnBrk="0" hangingPunct="1">
        <a:defRPr sz="2700" kern="1200">
          <a:solidFill>
            <a:schemeClr val="tx1"/>
          </a:solidFill>
          <a:latin typeface="+mn-lt"/>
          <a:ea typeface="+mn-ea"/>
          <a:cs typeface="+mn-cs"/>
        </a:defRPr>
      </a:lvl7pPr>
      <a:lvl8pPr marL="4798060" algn="l" defTabSz="1370965" rtl="0" eaLnBrk="1" latinLnBrk="0" hangingPunct="1">
        <a:defRPr sz="2700" kern="1200">
          <a:solidFill>
            <a:schemeClr val="tx1"/>
          </a:solidFill>
          <a:latin typeface="+mn-lt"/>
          <a:ea typeface="+mn-ea"/>
          <a:cs typeface="+mn-cs"/>
        </a:defRPr>
      </a:lvl8pPr>
      <a:lvl9pPr marL="5483860" algn="l" defTabSz="1370965"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xml"/><Relationship Id="rId5" Type="http://schemas.openxmlformats.org/officeDocument/2006/relationships/image" Target="../media/image30.svg"/><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xml"/><Relationship Id="rId3" Type="http://schemas.openxmlformats.org/officeDocument/2006/relationships/image" Target="../media/image23.png"/><Relationship Id="rId2" Type="http://schemas.openxmlformats.org/officeDocument/2006/relationships/image" Target="../media/image31.png"/><Relationship Id="rId1" Type="http://schemas.openxmlformats.org/officeDocument/2006/relationships/image" Target="../media/image13.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image" Target="../media/image34.png"/><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image" Target="../media/image32.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7.png"/><Relationship Id="rId3" Type="http://schemas.openxmlformats.org/officeDocument/2006/relationships/slide" Target="slide5.xml"/><Relationship Id="rId2" Type="http://schemas.openxmlformats.org/officeDocument/2006/relationships/image" Target="../media/image36.png"/><Relationship Id="rId1"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audio" Target="../media/audio4.wav"/><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image" Target="../media/image41.png"/><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image" Target="../media/image38.GIF"/></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image" Target="../media/image41.png"/><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image" Target="../media/image38.GIF"/></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image" Target="../media/image41.png"/><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image" Target="../media/image38.GIF"/></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image" Target="../media/image41.png"/><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image" Target="../media/image38.GIF"/></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image" Target="../media/image41.png"/><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image" Target="../media/image38.GIF"/></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4.xml"/><Relationship Id="rId2" Type="http://schemas.openxmlformats.org/officeDocument/2006/relationships/image" Target="../media/image42.GIF"/><Relationship Id="rId1" Type="http://schemas.openxmlformats.org/officeDocument/2006/relationships/image" Target="../media/image13.jpe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11.png"/><Relationship Id="rId7" Type="http://schemas.openxmlformats.org/officeDocument/2006/relationships/image" Target="../media/image10.jpeg"/><Relationship Id="rId6" Type="http://schemas.openxmlformats.org/officeDocument/2006/relationships/image" Target="../media/image9.png"/><Relationship Id="rId5" Type="http://schemas.microsoft.com/office/2007/relationships/hdphoto" Target="../media/image8.wdp"/><Relationship Id="rId4" Type="http://schemas.openxmlformats.org/officeDocument/2006/relationships/image" Target="../media/image7.png"/><Relationship Id="rId3" Type="http://schemas.openxmlformats.org/officeDocument/2006/relationships/image" Target="../media/image6.jpeg"/><Relationship Id="rId2" Type="http://schemas.microsoft.com/office/2007/relationships/hdphoto" Target="../media/image5.wdp"/><Relationship Id="rId14" Type="http://schemas.openxmlformats.org/officeDocument/2006/relationships/notesSlide" Target="../notesSlides/notesSlide1.xml"/><Relationship Id="rId13" Type="http://schemas.openxmlformats.org/officeDocument/2006/relationships/slideLayout" Target="../slideLayouts/slideLayout11.xml"/><Relationship Id="rId12" Type="http://schemas.openxmlformats.org/officeDocument/2006/relationships/tags" Target="../tags/tag1.xml"/><Relationship Id="rId11" Type="http://schemas.openxmlformats.org/officeDocument/2006/relationships/image" Target="../media/image12.png"/><Relationship Id="rId10" Type="http://schemas.microsoft.com/office/2007/relationships/media" Target="../media/media1.mp4"/><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1.xml"/><Relationship Id="rId6" Type="http://schemas.openxmlformats.org/officeDocument/2006/relationships/audio" Target="../media/audio1.wav"/><Relationship Id="rId5" Type="http://schemas.openxmlformats.org/officeDocument/2006/relationships/image" Target="../media/image18.pn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3.jpe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3.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68" y="-30957"/>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57200" y="3780468"/>
            <a:ext cx="17830800" cy="2169825"/>
          </a:xfrm>
          <a:prstGeom prst="rect">
            <a:avLst/>
          </a:prstGeom>
          <a:noFill/>
        </p:spPr>
        <p:txBody>
          <a:bodyPr wrap="square" lIns="137079" tIns="68543" rIns="137079" bIns="68543">
            <a:spAutoFit/>
          </a:bodyPr>
          <a:lstStyle/>
          <a:p>
            <a:pPr algn="ctr">
              <a:defRPr/>
            </a:pP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 TIN HỌC LỚP 5</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B9BE"/>
        </a:solidFill>
        <a:effectLst/>
      </p:bgPr>
    </p:bg>
    <p:spTree>
      <p:nvGrpSpPr>
        <p:cNvPr id="1" name="Shape 532"/>
        <p:cNvGrpSpPr/>
        <p:nvPr/>
      </p:nvGrpSpPr>
      <p:grpSpPr>
        <a:xfrm>
          <a:off x="0" y="0"/>
          <a:ext cx="0" cy="0"/>
          <a:chOff x="0" y="0"/>
          <a:chExt cx="0" cy="0"/>
        </a:xfrm>
      </p:grpSpPr>
      <p:pic>
        <p:nvPicPr>
          <p:cNvPr id="533" name="Google Shape;533;p29"/>
          <p:cNvPicPr preferRelativeResize="0"/>
          <p:nvPr/>
        </p:nvPicPr>
        <p:blipFill>
          <a:blip r:embed="rId1"/>
          <a:stretch>
            <a:fillRect/>
          </a:stretch>
        </p:blipFill>
        <p:spPr>
          <a:xfrm>
            <a:off x="0" y="0"/>
            <a:ext cx="18288000" cy="10287000"/>
          </a:xfrm>
          <a:prstGeom prst="rect">
            <a:avLst/>
          </a:prstGeom>
          <a:noFill/>
          <a:ln>
            <a:noFill/>
          </a:ln>
        </p:spPr>
      </p:pic>
      <p:grpSp>
        <p:nvGrpSpPr>
          <p:cNvPr id="534" name="Google Shape;534;p29"/>
          <p:cNvGrpSpPr/>
          <p:nvPr/>
        </p:nvGrpSpPr>
        <p:grpSpPr>
          <a:xfrm>
            <a:off x="709389" y="442028"/>
            <a:ext cx="17578612" cy="9683764"/>
            <a:chOff x="0" y="-38100"/>
            <a:chExt cx="2345419" cy="2550456"/>
          </a:xfrm>
        </p:grpSpPr>
        <p:sp>
          <p:nvSpPr>
            <p:cNvPr id="535" name="Google Shape;535;p29"/>
            <p:cNvSpPr/>
            <p:nvPr/>
          </p:nvSpPr>
          <p:spPr>
            <a:xfrm>
              <a:off x="0" y="0"/>
              <a:ext cx="2345419" cy="2512356"/>
            </a:xfrm>
            <a:custGeom>
              <a:avLst/>
              <a:gdLst/>
              <a:ahLst/>
              <a:cxnLst/>
              <a:rect l="l" t="t" r="r" b="b"/>
              <a:pathLst>
                <a:path w="2345419" h="2512356" extrusionOk="0">
                  <a:moveTo>
                    <a:pt x="0" y="0"/>
                  </a:moveTo>
                  <a:lnTo>
                    <a:pt x="2345419" y="0"/>
                  </a:lnTo>
                  <a:lnTo>
                    <a:pt x="2345419" y="2512356"/>
                  </a:lnTo>
                  <a:lnTo>
                    <a:pt x="0" y="2512356"/>
                  </a:lnTo>
                  <a:close/>
                </a:path>
              </a:pathLst>
            </a:custGeom>
            <a:solidFill>
              <a:srgbClr val="000000"/>
            </a:solidFill>
            <a:ln>
              <a:noFill/>
            </a:ln>
          </p:spPr>
        </p:sp>
        <p:sp>
          <p:nvSpPr>
            <p:cNvPr id="536" name="Google Shape;536;p2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537" name="Google Shape;537;p29"/>
          <p:cNvGrpSpPr/>
          <p:nvPr/>
        </p:nvGrpSpPr>
        <p:grpSpPr>
          <a:xfrm>
            <a:off x="871903" y="463978"/>
            <a:ext cx="17222429" cy="9560509"/>
            <a:chOff x="0" y="-38100"/>
            <a:chExt cx="2307793" cy="2517994"/>
          </a:xfrm>
        </p:grpSpPr>
        <p:sp>
          <p:nvSpPr>
            <p:cNvPr id="538" name="Google Shape;538;p29"/>
            <p:cNvSpPr/>
            <p:nvPr/>
          </p:nvSpPr>
          <p:spPr>
            <a:xfrm>
              <a:off x="0" y="0"/>
              <a:ext cx="2307793" cy="2479894"/>
            </a:xfrm>
            <a:custGeom>
              <a:avLst/>
              <a:gdLst/>
              <a:ahLst/>
              <a:cxnLst/>
              <a:rect l="l" t="t" r="r" b="b"/>
              <a:pathLst>
                <a:path w="2307793" h="2479894" extrusionOk="0">
                  <a:moveTo>
                    <a:pt x="0" y="0"/>
                  </a:moveTo>
                  <a:lnTo>
                    <a:pt x="2307793" y="0"/>
                  </a:lnTo>
                  <a:lnTo>
                    <a:pt x="2307793" y="2479894"/>
                  </a:lnTo>
                  <a:lnTo>
                    <a:pt x="0" y="2479894"/>
                  </a:lnTo>
                  <a:close/>
                </a:path>
              </a:pathLst>
            </a:custGeom>
            <a:solidFill>
              <a:srgbClr val="F4542C"/>
            </a:solidFill>
            <a:ln>
              <a:noFill/>
            </a:ln>
          </p:spPr>
        </p:sp>
        <p:sp>
          <p:nvSpPr>
            <p:cNvPr id="539" name="Google Shape;539;p2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540" name="Google Shape;540;p29"/>
          <p:cNvGrpSpPr/>
          <p:nvPr/>
        </p:nvGrpSpPr>
        <p:grpSpPr>
          <a:xfrm>
            <a:off x="457200" y="23806"/>
            <a:ext cx="17401034" cy="9683764"/>
            <a:chOff x="0" y="-38100"/>
            <a:chExt cx="2381411" cy="2550456"/>
          </a:xfrm>
        </p:grpSpPr>
        <p:sp>
          <p:nvSpPr>
            <p:cNvPr id="541" name="Google Shape;541;p29"/>
            <p:cNvSpPr/>
            <p:nvPr/>
          </p:nvSpPr>
          <p:spPr>
            <a:xfrm>
              <a:off x="0" y="0"/>
              <a:ext cx="2381411" cy="2512356"/>
            </a:xfrm>
            <a:custGeom>
              <a:avLst/>
              <a:gdLst/>
              <a:ahLst/>
              <a:cxnLst/>
              <a:rect l="l" t="t" r="r" b="b"/>
              <a:pathLst>
                <a:path w="2381411" h="2512356" extrusionOk="0">
                  <a:moveTo>
                    <a:pt x="0" y="0"/>
                  </a:moveTo>
                  <a:lnTo>
                    <a:pt x="2381411" y="0"/>
                  </a:lnTo>
                  <a:lnTo>
                    <a:pt x="2381411" y="2512356"/>
                  </a:lnTo>
                  <a:lnTo>
                    <a:pt x="0" y="2512356"/>
                  </a:lnTo>
                  <a:close/>
                </a:path>
              </a:pathLst>
            </a:custGeom>
            <a:solidFill>
              <a:srgbClr val="000000"/>
            </a:solidFill>
            <a:ln>
              <a:noFill/>
            </a:ln>
          </p:spPr>
        </p:sp>
        <p:sp>
          <p:nvSpPr>
            <p:cNvPr id="542" name="Google Shape;542;p29"/>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543" name="Google Shape;543;p29"/>
          <p:cNvGrpSpPr/>
          <p:nvPr/>
        </p:nvGrpSpPr>
        <p:grpSpPr>
          <a:xfrm>
            <a:off x="-855076" y="120275"/>
            <a:ext cx="18949408" cy="9446637"/>
            <a:chOff x="-71730" y="1070"/>
            <a:chExt cx="2582744" cy="2488003"/>
          </a:xfrm>
        </p:grpSpPr>
        <p:sp>
          <p:nvSpPr>
            <p:cNvPr id="544" name="Google Shape;544;p29"/>
            <p:cNvSpPr/>
            <p:nvPr/>
          </p:nvSpPr>
          <p:spPr>
            <a:xfrm>
              <a:off x="164513" y="9179"/>
              <a:ext cx="2346501" cy="2479894"/>
            </a:xfrm>
            <a:custGeom>
              <a:avLst/>
              <a:gdLst/>
              <a:ahLst/>
              <a:cxnLst/>
              <a:rect l="l" t="t" r="r" b="b"/>
              <a:pathLst>
                <a:path w="2346501" h="2479894" extrusionOk="0">
                  <a:moveTo>
                    <a:pt x="0" y="0"/>
                  </a:moveTo>
                  <a:lnTo>
                    <a:pt x="2346501" y="0"/>
                  </a:lnTo>
                  <a:lnTo>
                    <a:pt x="2346501" y="2479894"/>
                  </a:lnTo>
                  <a:lnTo>
                    <a:pt x="0" y="2479894"/>
                  </a:lnTo>
                  <a:close/>
                </a:path>
              </a:pathLst>
            </a:custGeom>
            <a:solidFill>
              <a:srgbClr val="F5F5F5"/>
            </a:solidFill>
            <a:ln>
              <a:noFill/>
            </a:ln>
          </p:spPr>
          <p:txBody>
            <a:bodyPr/>
            <a:lstStyle/>
            <a:p>
              <a:endParaRPr lang="en-US" sz="1800" dirty="0"/>
            </a:p>
          </p:txBody>
        </p:sp>
        <p:sp>
          <p:nvSpPr>
            <p:cNvPr id="545" name="Google Shape;545;p29"/>
            <p:cNvSpPr txBox="1"/>
            <p:nvPr/>
          </p:nvSpPr>
          <p:spPr>
            <a:xfrm>
              <a:off x="-71730" y="1070"/>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2400" b="0" i="0" u="none" strike="noStrike" cap="none" dirty="0">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549" name="Google Shape;549;p29"/>
          <p:cNvSpPr txBox="1"/>
          <p:nvPr/>
        </p:nvSpPr>
        <p:spPr>
          <a:xfrm>
            <a:off x="3179632" y="404285"/>
            <a:ext cx="14090059" cy="2038763"/>
          </a:xfrm>
          <a:prstGeom prst="rect">
            <a:avLst/>
          </a:prstGeom>
          <a:solidFill>
            <a:schemeClr val="accent6">
              <a:lumMod val="20000"/>
              <a:lumOff val="80000"/>
            </a:schemeClr>
          </a:solidFill>
          <a:ln>
            <a:noFill/>
          </a:ln>
        </p:spPr>
        <p:txBody>
          <a:bodyPr spcFirstLastPara="1" wrap="square" lIns="0" tIns="0" rIns="0" bIns="0" anchor="t" anchorCtr="0">
            <a:spAutoFit/>
          </a:bodyPr>
          <a:lstStyle/>
          <a:p>
            <a:pPr marL="0" marR="0" lvl="1" indent="0" algn="just" rtl="0">
              <a:lnSpc>
                <a:spcPct val="184000"/>
              </a:lnSpc>
              <a:spcBef>
                <a:spcPts val="0"/>
              </a:spcBef>
              <a:spcAft>
                <a:spcPts val="0"/>
              </a:spcAft>
              <a:buNone/>
            </a:pPr>
            <a:r>
              <a:rPr lang="vi-VN" sz="3600" dirty="0" err="1">
                <a:solidFill>
                  <a:srgbClr val="0000CC"/>
                </a:solidFill>
                <a:latin typeface="+mj-lt"/>
              </a:rPr>
              <a:t>Ngoài</a:t>
            </a:r>
            <a:r>
              <a:rPr lang="vi-VN" sz="3600" dirty="0">
                <a:solidFill>
                  <a:srgbClr val="0000CC"/>
                </a:solidFill>
                <a:latin typeface="+mj-lt"/>
              </a:rPr>
              <a:t> </a:t>
            </a:r>
            <a:r>
              <a:rPr lang="vi-VN" sz="3600" dirty="0" err="1">
                <a:solidFill>
                  <a:srgbClr val="0000CC"/>
                </a:solidFill>
                <a:latin typeface="+mj-lt"/>
              </a:rPr>
              <a:t>việc</a:t>
            </a:r>
            <a:r>
              <a:rPr lang="vi-VN" sz="3600" dirty="0">
                <a:solidFill>
                  <a:srgbClr val="0000CC"/>
                </a:solidFill>
                <a:latin typeface="+mj-lt"/>
              </a:rPr>
              <a:t> </a:t>
            </a:r>
            <a:r>
              <a:rPr lang="vi-VN" sz="3600" dirty="0" err="1">
                <a:solidFill>
                  <a:srgbClr val="0000CC"/>
                </a:solidFill>
                <a:latin typeface="+mj-lt"/>
              </a:rPr>
              <a:t>tìm</a:t>
            </a:r>
            <a:r>
              <a:rPr lang="vi-VN" sz="3600" dirty="0">
                <a:solidFill>
                  <a:srgbClr val="0000CC"/>
                </a:solidFill>
                <a:latin typeface="+mj-lt"/>
              </a:rPr>
              <a:t> </a:t>
            </a:r>
            <a:r>
              <a:rPr lang="vi-VN" sz="3600" dirty="0" err="1">
                <a:solidFill>
                  <a:srgbClr val="0000CC"/>
                </a:solidFill>
                <a:latin typeface="+mj-lt"/>
              </a:rPr>
              <a:t>kiếm</a:t>
            </a:r>
            <a:r>
              <a:rPr lang="vi-VN" sz="3600" dirty="0">
                <a:solidFill>
                  <a:srgbClr val="0000CC"/>
                </a:solidFill>
                <a:latin typeface="+mj-lt"/>
              </a:rPr>
              <a:t> thư </a:t>
            </a:r>
            <a:r>
              <a:rPr lang="vi-VN" sz="3600" dirty="0" err="1">
                <a:solidFill>
                  <a:srgbClr val="0000CC"/>
                </a:solidFill>
                <a:latin typeface="+mj-lt"/>
              </a:rPr>
              <a:t>mục</a:t>
            </a:r>
            <a:r>
              <a:rPr lang="vi-VN" sz="3600" dirty="0">
                <a:solidFill>
                  <a:srgbClr val="0000CC"/>
                </a:solidFill>
                <a:latin typeface="+mj-lt"/>
              </a:rPr>
              <a:t> </a:t>
            </a:r>
            <a:r>
              <a:rPr lang="vi-VN" sz="3600" dirty="0" err="1">
                <a:solidFill>
                  <a:srgbClr val="0000CC"/>
                </a:solidFill>
                <a:latin typeface="+mj-lt"/>
              </a:rPr>
              <a:t>và</a:t>
            </a:r>
            <a:r>
              <a:rPr lang="vi-VN" sz="3600" dirty="0">
                <a:solidFill>
                  <a:srgbClr val="0000CC"/>
                </a:solidFill>
                <a:latin typeface="+mj-lt"/>
              </a:rPr>
              <a:t> </a:t>
            </a:r>
            <a:r>
              <a:rPr lang="vi-VN" sz="3600" dirty="0" err="1">
                <a:solidFill>
                  <a:srgbClr val="0000CC"/>
                </a:solidFill>
                <a:latin typeface="+mj-lt"/>
              </a:rPr>
              <a:t>tệp</a:t>
            </a:r>
            <a:r>
              <a:rPr lang="vi-VN" sz="3600" dirty="0">
                <a:solidFill>
                  <a:srgbClr val="0000CC"/>
                </a:solidFill>
                <a:latin typeface="+mj-lt"/>
              </a:rPr>
              <a:t> </a:t>
            </a:r>
            <a:r>
              <a:rPr lang="vi-VN" sz="3600" dirty="0" err="1">
                <a:solidFill>
                  <a:srgbClr val="0000CC"/>
                </a:solidFill>
                <a:latin typeface="+mj-lt"/>
              </a:rPr>
              <a:t>dựa</a:t>
            </a:r>
            <a:r>
              <a:rPr lang="vi-VN" sz="3600" dirty="0">
                <a:solidFill>
                  <a:srgbClr val="0000CC"/>
                </a:solidFill>
                <a:latin typeface="+mj-lt"/>
              </a:rPr>
              <a:t> </a:t>
            </a:r>
            <a:r>
              <a:rPr lang="vi-VN" sz="3600" dirty="0" err="1">
                <a:solidFill>
                  <a:srgbClr val="0000CC"/>
                </a:solidFill>
                <a:latin typeface="+mj-lt"/>
              </a:rPr>
              <a:t>vào</a:t>
            </a:r>
            <a:r>
              <a:rPr lang="vi-VN" sz="3600" dirty="0">
                <a:solidFill>
                  <a:srgbClr val="0000CC"/>
                </a:solidFill>
                <a:latin typeface="+mj-lt"/>
              </a:rPr>
              <a:t> </a:t>
            </a:r>
            <a:r>
              <a:rPr lang="vi-VN" sz="3600" dirty="0" err="1">
                <a:solidFill>
                  <a:srgbClr val="0000CC"/>
                </a:solidFill>
                <a:latin typeface="+mj-lt"/>
              </a:rPr>
              <a:t>cách</a:t>
            </a:r>
            <a:r>
              <a:rPr lang="vi-VN" sz="3600" dirty="0">
                <a:solidFill>
                  <a:srgbClr val="0000CC"/>
                </a:solidFill>
                <a:latin typeface="+mj-lt"/>
              </a:rPr>
              <a:t> </a:t>
            </a:r>
            <a:r>
              <a:rPr lang="vi-VN" sz="3600" dirty="0" err="1">
                <a:solidFill>
                  <a:srgbClr val="0000CC"/>
                </a:solidFill>
                <a:latin typeface="+mj-lt"/>
              </a:rPr>
              <a:t>sắp</a:t>
            </a:r>
            <a:r>
              <a:rPr lang="vi-VN" sz="3600" dirty="0">
                <a:solidFill>
                  <a:srgbClr val="0000CC"/>
                </a:solidFill>
                <a:latin typeface="+mj-lt"/>
              </a:rPr>
              <a:t> </a:t>
            </a:r>
            <a:r>
              <a:rPr lang="vi-VN" sz="3600" dirty="0" err="1">
                <a:solidFill>
                  <a:srgbClr val="0000CC"/>
                </a:solidFill>
                <a:latin typeface="+mj-lt"/>
              </a:rPr>
              <a:t>xếp</a:t>
            </a:r>
            <a:r>
              <a:rPr lang="vi-VN" sz="3600" dirty="0">
                <a:solidFill>
                  <a:srgbClr val="0000CC"/>
                </a:solidFill>
                <a:latin typeface="+mj-lt"/>
              </a:rPr>
              <a:t>, em </a:t>
            </a:r>
            <a:r>
              <a:rPr lang="vi-VN" sz="3600" dirty="0" err="1">
                <a:solidFill>
                  <a:srgbClr val="0000CC"/>
                </a:solidFill>
                <a:latin typeface="+mj-lt"/>
              </a:rPr>
              <a:t>còn</a:t>
            </a:r>
            <a:r>
              <a:rPr lang="vi-VN" sz="3600" dirty="0">
                <a:solidFill>
                  <a:srgbClr val="0000CC"/>
                </a:solidFill>
                <a:latin typeface="+mj-lt"/>
              </a:rPr>
              <a:t> </a:t>
            </a:r>
            <a:r>
              <a:rPr lang="vi-VN" sz="3600" dirty="0" err="1">
                <a:solidFill>
                  <a:srgbClr val="0000CC"/>
                </a:solidFill>
                <a:latin typeface="+mj-lt"/>
              </a:rPr>
              <a:t>có</a:t>
            </a:r>
            <a:r>
              <a:rPr lang="vi-VN" sz="3600" dirty="0">
                <a:solidFill>
                  <a:srgbClr val="0000CC"/>
                </a:solidFill>
                <a:latin typeface="+mj-lt"/>
              </a:rPr>
              <a:t> </a:t>
            </a:r>
            <a:r>
              <a:rPr lang="vi-VN" sz="3600" dirty="0" err="1">
                <a:solidFill>
                  <a:srgbClr val="0000CC"/>
                </a:solidFill>
                <a:latin typeface="+mj-lt"/>
              </a:rPr>
              <a:t>thể</a:t>
            </a:r>
            <a:r>
              <a:rPr lang="vi-VN" sz="3600" dirty="0">
                <a:solidFill>
                  <a:srgbClr val="0000CC"/>
                </a:solidFill>
                <a:latin typeface="+mj-lt"/>
              </a:rPr>
              <a:t> </a:t>
            </a:r>
            <a:r>
              <a:rPr lang="vi-VN" sz="3600" dirty="0" err="1">
                <a:solidFill>
                  <a:srgbClr val="0000CC"/>
                </a:solidFill>
                <a:latin typeface="+mj-lt"/>
              </a:rPr>
              <a:t>sử</a:t>
            </a:r>
            <a:r>
              <a:rPr lang="vi-VN" sz="3600" dirty="0">
                <a:solidFill>
                  <a:srgbClr val="0000CC"/>
                </a:solidFill>
                <a:latin typeface="+mj-lt"/>
              </a:rPr>
              <a:t> </a:t>
            </a:r>
            <a:r>
              <a:rPr lang="vi-VN" sz="3600" dirty="0" err="1">
                <a:solidFill>
                  <a:srgbClr val="0000CC"/>
                </a:solidFill>
                <a:latin typeface="+mj-lt"/>
              </a:rPr>
              <a:t>dụng</a:t>
            </a:r>
            <a:r>
              <a:rPr lang="vi-VN" sz="3600" dirty="0">
                <a:solidFill>
                  <a:srgbClr val="0000CC"/>
                </a:solidFill>
                <a:latin typeface="+mj-lt"/>
              </a:rPr>
              <a:t> công </a:t>
            </a:r>
            <a:r>
              <a:rPr lang="vi-VN" sz="3600" dirty="0" err="1">
                <a:solidFill>
                  <a:srgbClr val="0000CC"/>
                </a:solidFill>
                <a:latin typeface="+mj-lt"/>
              </a:rPr>
              <a:t>cụ</a:t>
            </a:r>
            <a:r>
              <a:rPr lang="vi-VN" sz="3600" dirty="0">
                <a:solidFill>
                  <a:srgbClr val="0000CC"/>
                </a:solidFill>
                <a:latin typeface="+mj-lt"/>
              </a:rPr>
              <a:t> </a:t>
            </a:r>
            <a:r>
              <a:rPr lang="vi-VN" sz="3600" dirty="0" err="1">
                <a:solidFill>
                  <a:srgbClr val="0000CC"/>
                </a:solidFill>
                <a:latin typeface="+mj-lt"/>
              </a:rPr>
              <a:t>tìm</a:t>
            </a:r>
            <a:r>
              <a:rPr lang="vi-VN" sz="3600" dirty="0">
                <a:solidFill>
                  <a:srgbClr val="0000CC"/>
                </a:solidFill>
                <a:latin typeface="+mj-lt"/>
              </a:rPr>
              <a:t> </a:t>
            </a:r>
            <a:r>
              <a:rPr lang="vi-VN" sz="3600" dirty="0" err="1">
                <a:solidFill>
                  <a:srgbClr val="0000CC"/>
                </a:solidFill>
                <a:latin typeface="+mj-lt"/>
              </a:rPr>
              <a:t>kiếm</a:t>
            </a:r>
            <a:r>
              <a:rPr lang="vi-VN" sz="3600" dirty="0">
                <a:solidFill>
                  <a:srgbClr val="0000CC"/>
                </a:solidFill>
                <a:latin typeface="+mj-lt"/>
              </a:rPr>
              <a:t> </a:t>
            </a:r>
            <a:r>
              <a:rPr lang="vi-VN" sz="3600" dirty="0" err="1">
                <a:solidFill>
                  <a:srgbClr val="0000CC"/>
                </a:solidFill>
                <a:latin typeface="+mj-lt"/>
              </a:rPr>
              <a:t>có</a:t>
            </a:r>
            <a:r>
              <a:rPr lang="vi-VN" sz="3600" dirty="0">
                <a:solidFill>
                  <a:srgbClr val="0000CC"/>
                </a:solidFill>
                <a:latin typeface="+mj-lt"/>
              </a:rPr>
              <a:t> </a:t>
            </a:r>
            <a:r>
              <a:rPr lang="vi-VN" sz="3600" dirty="0" err="1">
                <a:solidFill>
                  <a:srgbClr val="0000CC"/>
                </a:solidFill>
                <a:latin typeface="+mj-lt"/>
              </a:rPr>
              <a:t>sẵn</a:t>
            </a:r>
            <a:r>
              <a:rPr lang="vi-VN" sz="3600" dirty="0">
                <a:solidFill>
                  <a:srgbClr val="0000CC"/>
                </a:solidFill>
                <a:latin typeface="+mj-lt"/>
              </a:rPr>
              <a:t> trên </a:t>
            </a:r>
            <a:r>
              <a:rPr lang="vi-VN" sz="3600" dirty="0" err="1">
                <a:solidFill>
                  <a:srgbClr val="0000CC"/>
                </a:solidFill>
                <a:latin typeface="+mj-lt"/>
              </a:rPr>
              <a:t>máy</a:t>
            </a:r>
            <a:r>
              <a:rPr lang="vi-VN" sz="3600" dirty="0">
                <a:solidFill>
                  <a:srgbClr val="0000CC"/>
                </a:solidFill>
                <a:latin typeface="+mj-lt"/>
              </a:rPr>
              <a:t> </a:t>
            </a:r>
            <a:r>
              <a:rPr lang="vi-VN" sz="3600" dirty="0" err="1">
                <a:solidFill>
                  <a:srgbClr val="0000CC"/>
                </a:solidFill>
                <a:latin typeface="+mj-lt"/>
              </a:rPr>
              <a:t>tính</a:t>
            </a:r>
            <a:r>
              <a:rPr lang="vi-VN" sz="3600" dirty="0">
                <a:solidFill>
                  <a:srgbClr val="0000CC"/>
                </a:solidFill>
                <a:latin typeface="+mj-lt"/>
              </a:rPr>
              <a:t>.</a:t>
            </a:r>
            <a:endParaRPr lang="vi-VN" sz="3600" dirty="0">
              <a:solidFill>
                <a:srgbClr val="0000CC"/>
              </a:solidFill>
              <a:latin typeface="+mj-lt"/>
            </a:endParaRPr>
          </a:p>
        </p:txBody>
      </p:sp>
      <p:pic>
        <p:nvPicPr>
          <p:cNvPr id="20" name="Picture 19"/>
          <p:cNvPicPr/>
          <p:nvPr/>
        </p:nvPicPr>
        <p:blipFill>
          <a:blip r:embed="rId2"/>
          <a:stretch>
            <a:fillRect/>
          </a:stretch>
        </p:blipFill>
        <p:spPr>
          <a:xfrm>
            <a:off x="1480539" y="404285"/>
            <a:ext cx="1177298" cy="792986"/>
          </a:xfrm>
          <a:prstGeom prst="rect">
            <a:avLst/>
          </a:prstGeom>
        </p:spPr>
      </p:pic>
      <p:sp>
        <p:nvSpPr>
          <p:cNvPr id="23" name="Google Shape;338;p21"/>
          <p:cNvSpPr txBox="1"/>
          <p:nvPr/>
        </p:nvSpPr>
        <p:spPr>
          <a:xfrm>
            <a:off x="4109407" y="7051535"/>
            <a:ext cx="7643483" cy="659861"/>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vi-VN" sz="3200" i="1" dirty="0" err="1">
                <a:solidFill>
                  <a:srgbClr val="FF0000"/>
                </a:solidFill>
                <a:latin typeface="+mj-lt"/>
              </a:rPr>
              <a:t>Hình</a:t>
            </a:r>
            <a:r>
              <a:rPr lang="vi-VN" sz="3200" i="1" dirty="0">
                <a:solidFill>
                  <a:srgbClr val="FF0000"/>
                </a:solidFill>
                <a:latin typeface="+mj-lt"/>
              </a:rPr>
              <a:t> 20. Công </a:t>
            </a:r>
            <a:r>
              <a:rPr lang="vi-VN" sz="3200" i="1" dirty="0" err="1">
                <a:solidFill>
                  <a:srgbClr val="FF0000"/>
                </a:solidFill>
                <a:latin typeface="+mj-lt"/>
              </a:rPr>
              <a:t>cụ</a:t>
            </a:r>
            <a:r>
              <a:rPr lang="vi-VN" sz="3200" i="1" dirty="0">
                <a:solidFill>
                  <a:srgbClr val="FF0000"/>
                </a:solidFill>
                <a:latin typeface="+mj-lt"/>
              </a:rPr>
              <a:t> </a:t>
            </a:r>
            <a:r>
              <a:rPr lang="vi-VN" sz="3200" i="1" dirty="0" err="1">
                <a:solidFill>
                  <a:srgbClr val="FF0000"/>
                </a:solidFill>
                <a:latin typeface="+mj-lt"/>
              </a:rPr>
              <a:t>tìm</a:t>
            </a:r>
            <a:r>
              <a:rPr lang="vi-VN" sz="3200" i="1" dirty="0">
                <a:solidFill>
                  <a:srgbClr val="FF0000"/>
                </a:solidFill>
                <a:latin typeface="+mj-lt"/>
              </a:rPr>
              <a:t> </a:t>
            </a:r>
            <a:r>
              <a:rPr lang="vi-VN" sz="3200" i="1" dirty="0" err="1">
                <a:solidFill>
                  <a:srgbClr val="FF0000"/>
                </a:solidFill>
                <a:latin typeface="+mj-lt"/>
              </a:rPr>
              <a:t>kiếm</a:t>
            </a:r>
            <a:r>
              <a:rPr lang="vi-VN" sz="3200" i="1" dirty="0">
                <a:solidFill>
                  <a:srgbClr val="FF0000"/>
                </a:solidFill>
                <a:latin typeface="+mj-lt"/>
              </a:rPr>
              <a:t> trên </a:t>
            </a:r>
            <a:r>
              <a:rPr lang="vi-VN" sz="3200" i="1" dirty="0" err="1">
                <a:solidFill>
                  <a:srgbClr val="FF0000"/>
                </a:solidFill>
                <a:latin typeface="+mj-lt"/>
              </a:rPr>
              <a:t>máy</a:t>
            </a:r>
            <a:r>
              <a:rPr lang="vi-VN" sz="3200" i="1" dirty="0">
                <a:solidFill>
                  <a:srgbClr val="FF0000"/>
                </a:solidFill>
                <a:latin typeface="+mj-lt"/>
              </a:rPr>
              <a:t> </a:t>
            </a:r>
            <a:r>
              <a:rPr lang="vi-VN" sz="3200" i="1" dirty="0" err="1">
                <a:solidFill>
                  <a:srgbClr val="FF0000"/>
                </a:solidFill>
                <a:latin typeface="+mj-lt"/>
              </a:rPr>
              <a:t>tính</a:t>
            </a:r>
            <a:endParaRPr sz="3200" i="1" dirty="0">
              <a:solidFill>
                <a:srgbClr val="FF0000"/>
              </a:solidFill>
              <a:latin typeface="+mj-lt"/>
            </a:endParaRPr>
          </a:p>
        </p:txBody>
      </p:sp>
      <p:pic>
        <p:nvPicPr>
          <p:cNvPr id="3" name="Picture 2"/>
          <p:cNvPicPr>
            <a:picLocks noChangeAspect="1"/>
          </p:cNvPicPr>
          <p:nvPr/>
        </p:nvPicPr>
        <p:blipFill>
          <a:blip r:embed="rId3"/>
          <a:stretch>
            <a:fillRect/>
          </a:stretch>
        </p:blipFill>
        <p:spPr>
          <a:xfrm>
            <a:off x="1818020" y="3863044"/>
            <a:ext cx="12666907" cy="3131641"/>
          </a:xfrm>
          <a:prstGeom prst="rect">
            <a:avLst/>
          </a:prstGeom>
        </p:spPr>
      </p:pic>
      <p:sp>
        <p:nvSpPr>
          <p:cNvPr id="24" name="Google Shape;549;p29"/>
          <p:cNvSpPr txBox="1"/>
          <p:nvPr/>
        </p:nvSpPr>
        <p:spPr>
          <a:xfrm>
            <a:off x="2012495" y="2472693"/>
            <a:ext cx="15257196" cy="984885"/>
          </a:xfrm>
          <a:prstGeom prst="rect">
            <a:avLst/>
          </a:prstGeom>
          <a:noFill/>
          <a:ln>
            <a:noFill/>
          </a:ln>
        </p:spPr>
        <p:txBody>
          <a:bodyPr spcFirstLastPara="1" wrap="square" lIns="0" tIns="0" rIns="0" bIns="0" anchor="t" anchorCtr="0">
            <a:spAutoFit/>
          </a:bodyPr>
          <a:lstStyle/>
          <a:p>
            <a:pPr marL="0" marR="0" lvl="1" indent="0" algn="just" rtl="0">
              <a:spcBef>
                <a:spcPts val="0"/>
              </a:spcBef>
              <a:spcAft>
                <a:spcPts val="0"/>
              </a:spcAft>
              <a:buNone/>
            </a:pPr>
            <a:r>
              <a:rPr lang="vi-VN" sz="3200" dirty="0">
                <a:latin typeface="+mj-lt"/>
              </a:rPr>
              <a:t>Khi </a:t>
            </a:r>
            <a:r>
              <a:rPr lang="vi-VN" sz="3200" dirty="0" err="1">
                <a:latin typeface="+mj-lt"/>
              </a:rPr>
              <a:t>mở</a:t>
            </a:r>
            <a:r>
              <a:rPr lang="vi-VN" sz="3200" dirty="0">
                <a:latin typeface="+mj-lt"/>
              </a:rPr>
              <a:t> </a:t>
            </a:r>
            <a:r>
              <a:rPr lang="vi-VN" sz="3200" dirty="0" err="1">
                <a:latin typeface="+mj-lt"/>
              </a:rPr>
              <a:t>cửa</a:t>
            </a:r>
            <a:r>
              <a:rPr lang="vi-VN" sz="3200" dirty="0">
                <a:latin typeface="+mj-lt"/>
              </a:rPr>
              <a:t> </a:t>
            </a:r>
            <a:r>
              <a:rPr lang="vi-VN" sz="3200" dirty="0" err="1">
                <a:latin typeface="+mj-lt"/>
              </a:rPr>
              <a:t>sổ</a:t>
            </a:r>
            <a:r>
              <a:rPr lang="vi-VN" sz="3200" dirty="0">
                <a:latin typeface="+mj-lt"/>
              </a:rPr>
              <a:t> </a:t>
            </a:r>
            <a:r>
              <a:rPr lang="vi-VN" sz="3200" dirty="0" err="1">
                <a:solidFill>
                  <a:srgbClr val="00B050"/>
                </a:solidFill>
                <a:latin typeface="+mj-lt"/>
              </a:rPr>
              <a:t>This</a:t>
            </a:r>
            <a:r>
              <a:rPr lang="vi-VN" sz="3200" dirty="0">
                <a:solidFill>
                  <a:srgbClr val="00B050"/>
                </a:solidFill>
                <a:latin typeface="+mj-lt"/>
              </a:rPr>
              <a:t> PC </a:t>
            </a:r>
            <a:r>
              <a:rPr lang="vi-VN" sz="3200" dirty="0">
                <a:latin typeface="+mj-lt"/>
              </a:rPr>
              <a:t>(</a:t>
            </a:r>
            <a:r>
              <a:rPr lang="vi-VN" sz="3200" dirty="0" err="1">
                <a:latin typeface="+mj-lt"/>
              </a:rPr>
              <a:t>Hình</a:t>
            </a:r>
            <a:r>
              <a:rPr lang="vi-VN" sz="3200" dirty="0">
                <a:latin typeface="+mj-lt"/>
              </a:rPr>
              <a:t> 20), em </a:t>
            </a:r>
            <a:r>
              <a:rPr lang="vi-VN" sz="3200" dirty="0" err="1">
                <a:latin typeface="+mj-lt"/>
              </a:rPr>
              <a:t>sẽ</a:t>
            </a:r>
            <a:r>
              <a:rPr lang="vi-VN" sz="3200" dirty="0">
                <a:latin typeface="+mj-lt"/>
              </a:rPr>
              <a:t> </a:t>
            </a:r>
            <a:r>
              <a:rPr lang="vi-VN" sz="3200" dirty="0" err="1">
                <a:latin typeface="+mj-lt"/>
              </a:rPr>
              <a:t>nhìn</a:t>
            </a:r>
            <a:r>
              <a:rPr lang="vi-VN" sz="3200" dirty="0">
                <a:latin typeface="+mj-lt"/>
              </a:rPr>
              <a:t> </a:t>
            </a:r>
            <a:r>
              <a:rPr lang="vi-VN" sz="3200" dirty="0" err="1">
                <a:latin typeface="+mj-lt"/>
              </a:rPr>
              <a:t>thấy</a:t>
            </a:r>
            <a:r>
              <a:rPr lang="vi-VN" sz="3200" dirty="0">
                <a:latin typeface="+mj-lt"/>
              </a:rPr>
              <a:t> công </a:t>
            </a:r>
            <a:r>
              <a:rPr lang="vi-VN" sz="3200" dirty="0" err="1">
                <a:latin typeface="+mj-lt"/>
              </a:rPr>
              <a:t>cụ</a:t>
            </a:r>
            <a:r>
              <a:rPr lang="vi-VN" sz="3200" dirty="0">
                <a:latin typeface="+mj-lt"/>
              </a:rPr>
              <a:t> </a:t>
            </a:r>
            <a:r>
              <a:rPr lang="vi-VN" sz="3200" dirty="0" err="1">
                <a:latin typeface="+mj-lt"/>
              </a:rPr>
              <a:t>tìm</a:t>
            </a:r>
            <a:r>
              <a:rPr lang="vi-VN" sz="3200" dirty="0">
                <a:latin typeface="+mj-lt"/>
              </a:rPr>
              <a:t> </a:t>
            </a:r>
            <a:r>
              <a:rPr lang="vi-VN" sz="3200" dirty="0" err="1">
                <a:latin typeface="+mj-lt"/>
              </a:rPr>
              <a:t>kiếm</a:t>
            </a:r>
            <a:r>
              <a:rPr lang="vi-VN" sz="3200" dirty="0">
                <a:latin typeface="+mj-lt"/>
              </a:rPr>
              <a:t> </a:t>
            </a:r>
            <a:r>
              <a:rPr lang="vi-VN" sz="3200" dirty="0" err="1">
                <a:latin typeface="+mj-lt"/>
              </a:rPr>
              <a:t>nằm</a:t>
            </a:r>
            <a:r>
              <a:rPr lang="vi-VN" sz="3200" dirty="0">
                <a:latin typeface="+mj-lt"/>
              </a:rPr>
              <a:t> ở </a:t>
            </a:r>
            <a:r>
              <a:rPr lang="vi-VN" sz="3200" dirty="0" err="1">
                <a:latin typeface="+mj-lt"/>
              </a:rPr>
              <a:t>góc</a:t>
            </a:r>
            <a:r>
              <a:rPr lang="vi-VN" sz="3200" dirty="0">
                <a:latin typeface="+mj-lt"/>
              </a:rPr>
              <a:t> trên, bên </a:t>
            </a:r>
            <a:r>
              <a:rPr lang="vi-VN" sz="3200" dirty="0" err="1">
                <a:latin typeface="+mj-lt"/>
              </a:rPr>
              <a:t>phải</a:t>
            </a:r>
            <a:r>
              <a:rPr lang="vi-VN" sz="3200" dirty="0">
                <a:latin typeface="+mj-lt"/>
              </a:rPr>
              <a:t> </a:t>
            </a:r>
            <a:r>
              <a:rPr lang="vi-VN" sz="3200" dirty="0" err="1">
                <a:latin typeface="+mj-lt"/>
              </a:rPr>
              <a:t>cửa</a:t>
            </a:r>
            <a:r>
              <a:rPr lang="vi-VN" sz="3200" dirty="0">
                <a:latin typeface="+mj-lt"/>
              </a:rPr>
              <a:t> </a:t>
            </a:r>
            <a:r>
              <a:rPr lang="vi-VN" sz="3200" dirty="0" err="1">
                <a:latin typeface="+mj-lt"/>
              </a:rPr>
              <a:t>sổ</a:t>
            </a:r>
            <a:r>
              <a:rPr lang="vi-VN" sz="3200" dirty="0">
                <a:latin typeface="+mj-lt"/>
              </a:rPr>
              <a:t>.</a:t>
            </a:r>
            <a:endParaRPr lang="vi-VN" sz="3200" dirty="0">
              <a:latin typeface="+mj-lt"/>
            </a:endParaRPr>
          </a:p>
        </p:txBody>
      </p:sp>
      <p:sp>
        <p:nvSpPr>
          <p:cNvPr id="25" name="Google Shape;549;p29"/>
          <p:cNvSpPr txBox="1"/>
          <p:nvPr/>
        </p:nvSpPr>
        <p:spPr>
          <a:xfrm>
            <a:off x="1911495" y="7895569"/>
            <a:ext cx="15358195" cy="984885"/>
          </a:xfrm>
          <a:prstGeom prst="rect">
            <a:avLst/>
          </a:prstGeom>
          <a:noFill/>
          <a:ln>
            <a:noFill/>
          </a:ln>
        </p:spPr>
        <p:txBody>
          <a:bodyPr spcFirstLastPara="1" wrap="square" lIns="0" tIns="0" rIns="0" bIns="0" anchor="t" anchorCtr="0">
            <a:spAutoFit/>
          </a:bodyPr>
          <a:lstStyle/>
          <a:p>
            <a:pPr marL="0" marR="0" lvl="1" indent="0" algn="just" rtl="0">
              <a:spcBef>
                <a:spcPts val="0"/>
              </a:spcBef>
              <a:spcAft>
                <a:spcPts val="0"/>
              </a:spcAft>
              <a:buNone/>
            </a:pPr>
            <a:r>
              <a:rPr lang="vi-VN" sz="3200" dirty="0" err="1">
                <a:solidFill>
                  <a:srgbClr val="FF0000"/>
                </a:solidFill>
                <a:latin typeface="+mj-lt"/>
              </a:rPr>
              <a:t>Nháy</a:t>
            </a:r>
            <a:r>
              <a:rPr lang="vi-VN" sz="3200" dirty="0">
                <a:solidFill>
                  <a:srgbClr val="FF0000"/>
                </a:solidFill>
                <a:latin typeface="+mj-lt"/>
              </a:rPr>
              <a:t> </a:t>
            </a:r>
            <a:r>
              <a:rPr lang="vi-VN" sz="3200" dirty="0" err="1">
                <a:solidFill>
                  <a:srgbClr val="FF0000"/>
                </a:solidFill>
                <a:latin typeface="+mj-lt"/>
              </a:rPr>
              <a:t>chuột</a:t>
            </a:r>
            <a:r>
              <a:rPr lang="vi-VN" sz="3200" dirty="0">
                <a:solidFill>
                  <a:srgbClr val="FF0000"/>
                </a:solidFill>
                <a:latin typeface="+mj-lt"/>
              </a:rPr>
              <a:t> </a:t>
            </a:r>
            <a:r>
              <a:rPr lang="vi-VN" sz="3200" dirty="0" err="1">
                <a:solidFill>
                  <a:srgbClr val="FF0000"/>
                </a:solidFill>
                <a:latin typeface="+mj-lt"/>
              </a:rPr>
              <a:t>vào</a:t>
            </a:r>
            <a:r>
              <a:rPr lang="vi-VN" sz="3200" dirty="0">
                <a:solidFill>
                  <a:srgbClr val="FF0000"/>
                </a:solidFill>
                <a:latin typeface="+mj-lt"/>
              </a:rPr>
              <a:t> ô </a:t>
            </a:r>
            <a:r>
              <a:rPr lang="vi-VN" sz="3200" dirty="0" err="1">
                <a:solidFill>
                  <a:srgbClr val="FF0000"/>
                </a:solidFill>
                <a:latin typeface="+mj-lt"/>
              </a:rPr>
              <a:t>tìm</a:t>
            </a:r>
            <a:r>
              <a:rPr lang="vi-VN" sz="3200" dirty="0">
                <a:solidFill>
                  <a:srgbClr val="FF0000"/>
                </a:solidFill>
                <a:latin typeface="+mj-lt"/>
              </a:rPr>
              <a:t> </a:t>
            </a:r>
            <a:r>
              <a:rPr lang="vi-VN" sz="3200" dirty="0" err="1">
                <a:solidFill>
                  <a:srgbClr val="FF0000"/>
                </a:solidFill>
                <a:latin typeface="+mj-lt"/>
              </a:rPr>
              <a:t>kiếm</a:t>
            </a:r>
            <a:r>
              <a:rPr lang="vi-VN" sz="3200" dirty="0">
                <a:solidFill>
                  <a:srgbClr val="FF0000"/>
                </a:solidFill>
                <a:latin typeface="+mj-lt"/>
              </a:rPr>
              <a:t>, </a:t>
            </a:r>
            <a:r>
              <a:rPr lang="vi-VN" sz="3200" dirty="0" err="1">
                <a:solidFill>
                  <a:srgbClr val="FF0000"/>
                </a:solidFill>
                <a:latin typeface="+mj-lt"/>
              </a:rPr>
              <a:t>nhập</a:t>
            </a:r>
            <a:r>
              <a:rPr lang="vi-VN" sz="3200" dirty="0">
                <a:solidFill>
                  <a:srgbClr val="FF0000"/>
                </a:solidFill>
                <a:latin typeface="+mj-lt"/>
              </a:rPr>
              <a:t> tên thư </a:t>
            </a:r>
            <a:r>
              <a:rPr lang="vi-VN" sz="3200" dirty="0" err="1">
                <a:solidFill>
                  <a:srgbClr val="FF0000"/>
                </a:solidFill>
                <a:latin typeface="+mj-lt"/>
              </a:rPr>
              <a:t>mục</a:t>
            </a:r>
            <a:r>
              <a:rPr lang="vi-VN" sz="3200" dirty="0">
                <a:solidFill>
                  <a:srgbClr val="FF0000"/>
                </a:solidFill>
                <a:latin typeface="+mj-lt"/>
              </a:rPr>
              <a:t> </a:t>
            </a:r>
            <a:r>
              <a:rPr lang="vi-VN" sz="3200" dirty="0" err="1">
                <a:solidFill>
                  <a:srgbClr val="FF0000"/>
                </a:solidFill>
                <a:latin typeface="+mj-lt"/>
              </a:rPr>
              <a:t>hoặc</a:t>
            </a:r>
            <a:r>
              <a:rPr lang="vi-VN" sz="3200" dirty="0">
                <a:solidFill>
                  <a:srgbClr val="FF0000"/>
                </a:solidFill>
                <a:latin typeface="+mj-lt"/>
              </a:rPr>
              <a:t> </a:t>
            </a:r>
            <a:r>
              <a:rPr lang="vi-VN" sz="3200" dirty="0" err="1">
                <a:solidFill>
                  <a:srgbClr val="FF0000"/>
                </a:solidFill>
                <a:latin typeface="+mj-lt"/>
              </a:rPr>
              <a:t>tệp</a:t>
            </a:r>
            <a:r>
              <a:rPr lang="vi-VN" sz="3200" dirty="0">
                <a:solidFill>
                  <a:srgbClr val="FF0000"/>
                </a:solidFill>
                <a:latin typeface="+mj-lt"/>
              </a:rPr>
              <a:t> </a:t>
            </a:r>
            <a:r>
              <a:rPr lang="vi-VN" sz="3200" dirty="0" err="1">
                <a:solidFill>
                  <a:srgbClr val="FF0000"/>
                </a:solidFill>
                <a:latin typeface="+mj-lt"/>
              </a:rPr>
              <a:t>mà</a:t>
            </a:r>
            <a:r>
              <a:rPr lang="vi-VN" sz="3200" dirty="0">
                <a:solidFill>
                  <a:srgbClr val="FF0000"/>
                </a:solidFill>
                <a:latin typeface="+mj-lt"/>
              </a:rPr>
              <a:t> em </a:t>
            </a:r>
            <a:r>
              <a:rPr lang="vi-VN" sz="3200" dirty="0" err="1">
                <a:solidFill>
                  <a:srgbClr val="FF0000"/>
                </a:solidFill>
                <a:latin typeface="+mj-lt"/>
              </a:rPr>
              <a:t>muốn</a:t>
            </a:r>
            <a:r>
              <a:rPr lang="vi-VN" sz="3200" dirty="0">
                <a:solidFill>
                  <a:srgbClr val="FF0000"/>
                </a:solidFill>
                <a:latin typeface="+mj-lt"/>
              </a:rPr>
              <a:t> </a:t>
            </a:r>
            <a:r>
              <a:rPr lang="vi-VN" sz="3200" dirty="0" err="1">
                <a:solidFill>
                  <a:srgbClr val="FF0000"/>
                </a:solidFill>
                <a:latin typeface="+mj-lt"/>
              </a:rPr>
              <a:t>tìm</a:t>
            </a:r>
            <a:r>
              <a:rPr lang="vi-VN" sz="3200" dirty="0">
                <a:solidFill>
                  <a:srgbClr val="FF0000"/>
                </a:solidFill>
                <a:latin typeface="+mj-lt"/>
              </a:rPr>
              <a:t> </a:t>
            </a:r>
            <a:r>
              <a:rPr lang="vi-VN" sz="3200" dirty="0" err="1">
                <a:solidFill>
                  <a:srgbClr val="FF0000"/>
                </a:solidFill>
                <a:latin typeface="+mj-lt"/>
              </a:rPr>
              <a:t>kiếm</a:t>
            </a:r>
            <a:r>
              <a:rPr lang="vi-VN" sz="3200" dirty="0">
                <a:solidFill>
                  <a:srgbClr val="FF0000"/>
                </a:solidFill>
                <a:latin typeface="+mj-lt"/>
              </a:rPr>
              <a:t> </a:t>
            </a:r>
            <a:r>
              <a:rPr lang="vi-VN" sz="3200" dirty="0" err="1">
                <a:solidFill>
                  <a:srgbClr val="FF0000"/>
                </a:solidFill>
                <a:latin typeface="+mj-lt"/>
              </a:rPr>
              <a:t>rồi</a:t>
            </a:r>
            <a:r>
              <a:rPr lang="vi-VN" sz="3200" dirty="0">
                <a:solidFill>
                  <a:srgbClr val="FF0000"/>
                </a:solidFill>
                <a:latin typeface="+mj-lt"/>
              </a:rPr>
              <a:t> </a:t>
            </a:r>
            <a:r>
              <a:rPr lang="vi-VN" sz="3200" dirty="0" err="1">
                <a:solidFill>
                  <a:srgbClr val="FF0000"/>
                </a:solidFill>
                <a:latin typeface="+mj-lt"/>
              </a:rPr>
              <a:t>nhấn</a:t>
            </a:r>
            <a:r>
              <a:rPr lang="vi-VN" sz="3200" dirty="0">
                <a:solidFill>
                  <a:srgbClr val="FF0000"/>
                </a:solidFill>
                <a:latin typeface="+mj-lt"/>
              </a:rPr>
              <a:t> </a:t>
            </a:r>
            <a:r>
              <a:rPr lang="vi-VN" sz="3200" dirty="0" err="1">
                <a:solidFill>
                  <a:srgbClr val="FF0000"/>
                </a:solidFill>
                <a:latin typeface="+mj-lt"/>
              </a:rPr>
              <a:t>phím</a:t>
            </a:r>
            <a:r>
              <a:rPr lang="vi-VN" sz="3200" dirty="0">
                <a:solidFill>
                  <a:srgbClr val="FF0000"/>
                </a:solidFill>
                <a:latin typeface="+mj-lt"/>
              </a:rPr>
              <a:t> </a:t>
            </a:r>
            <a:r>
              <a:rPr lang="vi-VN" sz="3200" b="1" dirty="0" err="1">
                <a:solidFill>
                  <a:srgbClr val="FF0000"/>
                </a:solidFill>
                <a:latin typeface="+mj-lt"/>
              </a:rPr>
              <a:t>Enter</a:t>
            </a:r>
            <a:r>
              <a:rPr lang="vi-VN" sz="3200" b="1" dirty="0">
                <a:solidFill>
                  <a:srgbClr val="FF0000"/>
                </a:solidFill>
                <a:latin typeface="+mj-lt"/>
              </a:rPr>
              <a:t>.</a:t>
            </a:r>
            <a:endParaRPr lang="vi-VN" sz="3200" b="1" dirty="0">
              <a:solidFill>
                <a:srgbClr val="FF0000"/>
              </a:solidFill>
              <a:latin typeface="+mj-lt"/>
            </a:endParaRPr>
          </a:p>
        </p:txBody>
      </p:sp>
      <p:sp>
        <p:nvSpPr>
          <p:cNvPr id="26" name="Shape 1938"/>
          <p:cNvSpPr/>
          <p:nvPr/>
        </p:nvSpPr>
        <p:spPr>
          <a:xfrm>
            <a:off x="14380867" y="5594715"/>
            <a:ext cx="3477367" cy="713553"/>
          </a:xfrm>
          <a:custGeom>
            <a:avLst/>
            <a:gdLst/>
            <a:ahLst/>
            <a:cxnLst/>
            <a:rect l="0" t="0" r="0" b="0"/>
            <a:pathLst>
              <a:path w="1153706" h="433692">
                <a:moveTo>
                  <a:pt x="0" y="433692"/>
                </a:moveTo>
                <a:lnTo>
                  <a:pt x="1153706" y="433692"/>
                </a:lnTo>
                <a:lnTo>
                  <a:pt x="1153706" y="0"/>
                </a:lnTo>
                <a:lnTo>
                  <a:pt x="0" y="0"/>
                </a:lnTo>
                <a:close/>
              </a:path>
            </a:pathLst>
          </a:custGeom>
          <a:ln w="12700" cap="flat">
            <a:miter lim="100000"/>
          </a:ln>
        </p:spPr>
        <p:style>
          <a:lnRef idx="1">
            <a:srgbClr val="D12229"/>
          </a:lnRef>
          <a:fillRef idx="0">
            <a:srgbClr val="000000">
              <a:alpha val="0"/>
            </a:srgbClr>
          </a:fillRef>
          <a:effectRef idx="0">
            <a:scrgbClr r="0" g="0" b="0"/>
          </a:effectRef>
          <a:fontRef idx="none"/>
        </p:style>
        <p:txBody>
          <a:bodyPr/>
          <a:lstStyle/>
          <a:p>
            <a:endParaRPr lang="en-US" sz="1800" dirty="0"/>
          </a:p>
        </p:txBody>
      </p:sp>
      <p:sp>
        <p:nvSpPr>
          <p:cNvPr id="27" name="Google Shape;338;p21"/>
          <p:cNvSpPr txBox="1"/>
          <p:nvPr/>
        </p:nvSpPr>
        <p:spPr>
          <a:xfrm>
            <a:off x="14013928" y="5518687"/>
            <a:ext cx="4274072" cy="659861"/>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vi-VN" sz="3200" dirty="0">
                <a:latin typeface="+mj-lt"/>
              </a:rPr>
              <a:t>Công </a:t>
            </a:r>
            <a:r>
              <a:rPr lang="vi-VN" sz="3200" dirty="0" err="1">
                <a:latin typeface="+mj-lt"/>
              </a:rPr>
              <a:t>cụ</a:t>
            </a:r>
            <a:r>
              <a:rPr lang="vi-VN" sz="3200" dirty="0">
                <a:latin typeface="+mj-lt"/>
              </a:rPr>
              <a:t> </a:t>
            </a:r>
            <a:r>
              <a:rPr lang="vi-VN" sz="3200" dirty="0" err="1">
                <a:latin typeface="+mj-lt"/>
              </a:rPr>
              <a:t>tìm</a:t>
            </a:r>
            <a:r>
              <a:rPr lang="vi-VN" sz="3200" dirty="0">
                <a:latin typeface="+mj-lt"/>
              </a:rPr>
              <a:t> </a:t>
            </a:r>
            <a:r>
              <a:rPr lang="vi-VN" sz="3200" dirty="0" err="1">
                <a:latin typeface="+mj-lt"/>
              </a:rPr>
              <a:t>kiếm</a:t>
            </a:r>
            <a:endParaRPr sz="3200" dirty="0">
              <a:latin typeface="+mj-lt"/>
            </a:endParaRPr>
          </a:p>
        </p:txBody>
      </p:sp>
      <p:pic>
        <p:nvPicPr>
          <p:cNvPr id="5" name="Graphic 4" descr="Arrow: Straight with solid fill"/>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90099">
            <a:off x="14007750" y="4496360"/>
            <a:ext cx="3019716" cy="1269474"/>
          </a:xfrm>
          <a:prstGeom prst="rect">
            <a:avLst/>
          </a:prstGeom>
        </p:spPr>
      </p:pic>
      <p:sp>
        <p:nvSpPr>
          <p:cNvPr id="28" name="Shape 1937"/>
          <p:cNvSpPr/>
          <p:nvPr/>
        </p:nvSpPr>
        <p:spPr>
          <a:xfrm>
            <a:off x="10633547" y="4287750"/>
            <a:ext cx="3695310" cy="538519"/>
          </a:xfrm>
          <a:custGeom>
            <a:avLst/>
            <a:gdLst/>
            <a:ahLst/>
            <a:cxnLst/>
            <a:rect l="0" t="0" r="0" b="0"/>
            <a:pathLst>
              <a:path w="1675702" h="250101">
                <a:moveTo>
                  <a:pt x="0" y="250101"/>
                </a:moveTo>
                <a:lnTo>
                  <a:pt x="1675702" y="250101"/>
                </a:lnTo>
                <a:lnTo>
                  <a:pt x="1675702" y="0"/>
                </a:lnTo>
                <a:lnTo>
                  <a:pt x="0" y="0"/>
                </a:lnTo>
                <a:close/>
              </a:path>
            </a:pathLst>
          </a:custGeom>
          <a:ln w="12700" cap="flat">
            <a:miter lim="100000"/>
          </a:ln>
        </p:spPr>
        <p:style>
          <a:lnRef idx="1">
            <a:srgbClr val="D12229"/>
          </a:lnRef>
          <a:fillRef idx="0">
            <a:srgbClr val="000000">
              <a:alpha val="0"/>
            </a:srgbClr>
          </a:fillRef>
          <a:effectRef idx="0">
            <a:scrgbClr r="0" g="0" b="0"/>
          </a:effectRef>
          <a:fontRef idx="none"/>
        </p:style>
        <p:txBody>
          <a:bodyPr/>
          <a:lstStyle/>
          <a:p>
            <a:endParaRPr lang="en-US"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49"/>
                                        </p:tgtEl>
                                        <p:attrNameLst>
                                          <p:attrName>style.visibility</p:attrName>
                                        </p:attrNameLst>
                                      </p:cBhvr>
                                      <p:to>
                                        <p:strVal val="visible"/>
                                      </p:to>
                                    </p:set>
                                    <p:animEffect transition="in" filter="wipe(down)">
                                      <p:cBhvr>
                                        <p:cTn id="10" dur="500"/>
                                        <p:tgtEl>
                                          <p:spTgt spid="54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par>
                                <p:cTn id="16" presetID="2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down)">
                                      <p:cBhvr>
                                        <p:cTn id="21" dur="500"/>
                                        <p:tgtEl>
                                          <p:spTgt spid="23"/>
                                        </p:tgtEl>
                                      </p:cBhvr>
                                    </p:animEffect>
                                  </p:childTnLst>
                                </p:cTn>
                              </p:par>
                              <p:par>
                                <p:cTn id="22" presetID="22" presetClass="entr" presetSubtype="4"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500"/>
                                        <p:tgtEl>
                                          <p:spTgt spid="2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down)">
                                      <p:cBhvr>
                                        <p:cTn id="33" dur="500"/>
                                        <p:tgtEl>
                                          <p:spTgt spid="2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 grpId="0" animBg="1"/>
      <p:bldP spid="23" grpId="0"/>
      <p:bldP spid="24" grpId="0"/>
      <p:bldP spid="25" grpId="0"/>
      <p:bldP spid="26" grpId="0" animBg="1"/>
      <p:bldP spid="27" grpId="0"/>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C86B"/>
        </a:solidFill>
        <a:effectLst/>
      </p:bgPr>
    </p:bg>
    <p:spTree>
      <p:nvGrpSpPr>
        <p:cNvPr id="1" name="Shape 442"/>
        <p:cNvGrpSpPr/>
        <p:nvPr/>
      </p:nvGrpSpPr>
      <p:grpSpPr>
        <a:xfrm>
          <a:off x="0" y="0"/>
          <a:ext cx="0" cy="0"/>
          <a:chOff x="0" y="0"/>
          <a:chExt cx="0" cy="0"/>
        </a:xfrm>
      </p:grpSpPr>
      <p:pic>
        <p:nvPicPr>
          <p:cNvPr id="47"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88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p:cNvGrpSpPr/>
          <p:nvPr/>
        </p:nvGrpSpPr>
        <p:grpSpPr>
          <a:xfrm>
            <a:off x="1689066" y="1339894"/>
            <a:ext cx="16235074" cy="5466681"/>
            <a:chOff x="487611" y="132261"/>
            <a:chExt cx="5267072" cy="1005338"/>
          </a:xfrm>
        </p:grpSpPr>
        <p:sp>
          <p:nvSpPr>
            <p:cNvPr id="24" name="Shape 97894"/>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endParaRPr lang="en-US" sz="1800"/>
            </a:p>
          </p:txBody>
        </p:sp>
        <p:sp>
          <p:nvSpPr>
            <p:cNvPr id="25" name="Shape 1030"/>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endParaRPr lang="en-US" sz="1800" dirty="0"/>
            </a:p>
          </p:txBody>
        </p:sp>
        <p:sp>
          <p:nvSpPr>
            <p:cNvPr id="26" name="Shape 1031"/>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27" name="Shape 1032"/>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28" name="Shape 1033"/>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29" name="Shape 1034"/>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0" name="Shape 1035"/>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1" name="Shape 1036"/>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2" name="Shape 1037"/>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3" name="Shape 1038"/>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4" name="Shape 1039"/>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5" name="Shape 1040"/>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6" name="Shape 1041"/>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7" name="Shape 1042"/>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8" name="Shape 1043"/>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39" name="Shape 1044"/>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40" name="Shape 1045"/>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sp>
          <p:nvSpPr>
            <p:cNvPr id="41" name="Shape 1046"/>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p>
          </p:txBody>
        </p:sp>
      </p:grpSp>
      <p:pic>
        <p:nvPicPr>
          <p:cNvPr id="463" name="Google Shape;463;p26"/>
          <p:cNvPicPr preferRelativeResize="0"/>
          <p:nvPr/>
        </p:nvPicPr>
        <p:blipFill rotWithShape="1">
          <a:blip r:embed="rId2"/>
          <a:srcRect/>
          <a:stretch>
            <a:fillRect/>
          </a:stretch>
        </p:blipFill>
        <p:spPr>
          <a:xfrm>
            <a:off x="16168254" y="7036611"/>
            <a:ext cx="1007486" cy="1321606"/>
          </a:xfrm>
          <a:prstGeom prst="rect">
            <a:avLst/>
          </a:prstGeom>
          <a:noFill/>
          <a:ln>
            <a:noFill/>
          </a:ln>
        </p:spPr>
      </p:pic>
      <p:sp>
        <p:nvSpPr>
          <p:cNvPr id="2" name="TextBox 1"/>
          <p:cNvSpPr txBox="1"/>
          <p:nvPr/>
        </p:nvSpPr>
        <p:spPr>
          <a:xfrm>
            <a:off x="3222743" y="1878941"/>
            <a:ext cx="13167721" cy="4051622"/>
          </a:xfrm>
          <a:prstGeom prst="rect">
            <a:avLst/>
          </a:prstGeom>
          <a:noFill/>
        </p:spPr>
        <p:txBody>
          <a:bodyPr wrap="square" rtlCol="0">
            <a:spAutoFit/>
          </a:bodyPr>
          <a:lstStyle/>
          <a:p>
            <a:pPr marL="0" marR="0" lvl="1" indent="0" algn="just" rtl="0">
              <a:lnSpc>
                <a:spcPct val="134000"/>
              </a:lnSpc>
              <a:spcBef>
                <a:spcPts val="0"/>
              </a:spcBef>
              <a:spcAft>
                <a:spcPts val="0"/>
              </a:spcAft>
              <a:buNone/>
            </a:pPr>
            <a:r>
              <a:rPr lang="vi-VN" sz="3200" b="0" i="0" u="none" strike="noStrike" cap="none" dirty="0">
                <a:solidFill>
                  <a:srgbClr val="0000CC"/>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Công cụ tìm kiếm trên máy tính được cung cấp trong cửa sổ phần mềm File Explorer</a:t>
            </a:r>
            <a:r>
              <a:rPr lang="vi-VN" sz="4800" b="0" i="0" u="none" strike="noStrike" cap="none" dirty="0" smtClean="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a:t>
            </a:r>
            <a:endPar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endParaRPr>
          </a:p>
          <a:p>
            <a:pPr marL="0" marR="0" lvl="1" indent="0" algn="just" rtl="0">
              <a:lnSpc>
                <a:spcPct val="134000"/>
              </a:lnSpc>
              <a:spcBef>
                <a:spcPts val="0"/>
              </a:spcBef>
              <a:spcAft>
                <a:spcPts val="0"/>
              </a:spcAft>
              <a:buNone/>
            </a:pP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Sử</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dụng</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công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cụ</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tìm</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kiếm</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trên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máy</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tính</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em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sẽ</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nhanh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chóng</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tìm</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thấy</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thư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mục</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và</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tệp</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muốn</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 </a:t>
            </a:r>
            <a:r>
              <a:rPr lang="vi-VN" sz="4800" b="0" i="0" u="none" strike="noStrike" cap="none" dirty="0" err="1">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tìm</a:t>
            </a:r>
            <a:r>
              <a:rPr lang="vi-VN" sz="4800" b="0" i="0" u="none" strike="noStrike" cap="none" dirty="0">
                <a:solidFill>
                  <a:srgbClr val="FF0000"/>
                </a:solidFill>
                <a:latin typeface="Times New Roman" panose="02020603050405020304" pitchFamily="18" charset="0"/>
                <a:ea typeface="Lato" panose="020F0502020204030203"/>
                <a:cs typeface="Times New Roman" panose="02020603050405020304" pitchFamily="18" charset="0"/>
                <a:sym typeface="Lato" panose="020F0502020204030203"/>
              </a:rPr>
              <a:t>.</a:t>
            </a:r>
            <a:endParaRPr lang="en-US" sz="4800" dirty="0">
              <a:solidFill>
                <a:srgbClr val="FF0000"/>
              </a:solidFill>
              <a:latin typeface="Times New Roman" panose="02020603050405020304" pitchFamily="18" charset="0"/>
              <a:cs typeface="Times New Roman" panose="02020603050405020304" pitchFamily="18" charset="0"/>
            </a:endParaRPr>
          </a:p>
        </p:txBody>
      </p:sp>
      <p:pic>
        <p:nvPicPr>
          <p:cNvPr id="44" name="Picture 43"/>
          <p:cNvPicPr/>
          <p:nvPr/>
        </p:nvPicPr>
        <p:blipFill>
          <a:blip r:embed="rId3"/>
          <a:stretch>
            <a:fillRect/>
          </a:stretch>
        </p:blipFill>
        <p:spPr>
          <a:xfrm>
            <a:off x="1761935" y="2819120"/>
            <a:ext cx="1368736" cy="1254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80">
                                          <p:stCondLst>
                                            <p:cond delay="0"/>
                                          </p:stCondLst>
                                        </p:cTn>
                                        <p:tgtEl>
                                          <p:spTgt spid="44"/>
                                        </p:tgtEl>
                                      </p:cBhvr>
                                    </p:animEffect>
                                    <p:anim calcmode="lin" valueType="num">
                                      <p:cBhvr>
                                        <p:cTn id="8"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3" dur="26">
                                          <p:stCondLst>
                                            <p:cond delay="650"/>
                                          </p:stCondLst>
                                        </p:cTn>
                                        <p:tgtEl>
                                          <p:spTgt spid="44"/>
                                        </p:tgtEl>
                                      </p:cBhvr>
                                      <p:to x="100000" y="60000"/>
                                    </p:animScale>
                                    <p:animScale>
                                      <p:cBhvr>
                                        <p:cTn id="14" dur="166" decel="50000">
                                          <p:stCondLst>
                                            <p:cond delay="676"/>
                                          </p:stCondLst>
                                        </p:cTn>
                                        <p:tgtEl>
                                          <p:spTgt spid="44"/>
                                        </p:tgtEl>
                                      </p:cBhvr>
                                      <p:to x="100000" y="100000"/>
                                    </p:animScale>
                                    <p:animScale>
                                      <p:cBhvr>
                                        <p:cTn id="15" dur="26">
                                          <p:stCondLst>
                                            <p:cond delay="1312"/>
                                          </p:stCondLst>
                                        </p:cTn>
                                        <p:tgtEl>
                                          <p:spTgt spid="44"/>
                                        </p:tgtEl>
                                      </p:cBhvr>
                                      <p:to x="100000" y="80000"/>
                                    </p:animScale>
                                    <p:animScale>
                                      <p:cBhvr>
                                        <p:cTn id="16" dur="166" decel="50000">
                                          <p:stCondLst>
                                            <p:cond delay="1338"/>
                                          </p:stCondLst>
                                        </p:cTn>
                                        <p:tgtEl>
                                          <p:spTgt spid="44"/>
                                        </p:tgtEl>
                                      </p:cBhvr>
                                      <p:to x="100000" y="100000"/>
                                    </p:animScale>
                                    <p:animScale>
                                      <p:cBhvr>
                                        <p:cTn id="17" dur="26">
                                          <p:stCondLst>
                                            <p:cond delay="1642"/>
                                          </p:stCondLst>
                                        </p:cTn>
                                        <p:tgtEl>
                                          <p:spTgt spid="44"/>
                                        </p:tgtEl>
                                      </p:cBhvr>
                                      <p:to x="100000" y="90000"/>
                                    </p:animScale>
                                    <p:animScale>
                                      <p:cBhvr>
                                        <p:cTn id="18" dur="166" decel="50000">
                                          <p:stCondLst>
                                            <p:cond delay="1668"/>
                                          </p:stCondLst>
                                        </p:cTn>
                                        <p:tgtEl>
                                          <p:spTgt spid="44"/>
                                        </p:tgtEl>
                                      </p:cBhvr>
                                      <p:to x="100000" y="100000"/>
                                    </p:animScale>
                                    <p:animScale>
                                      <p:cBhvr>
                                        <p:cTn id="19" dur="26">
                                          <p:stCondLst>
                                            <p:cond delay="1808"/>
                                          </p:stCondLst>
                                        </p:cTn>
                                        <p:tgtEl>
                                          <p:spTgt spid="44"/>
                                        </p:tgtEl>
                                      </p:cBhvr>
                                      <p:to x="100000" y="95000"/>
                                    </p:animScale>
                                    <p:animScale>
                                      <p:cBhvr>
                                        <p:cTn id="20" dur="166" decel="50000">
                                          <p:stCondLst>
                                            <p:cond delay="1834"/>
                                          </p:stCondLst>
                                        </p:cTn>
                                        <p:tgtEl>
                                          <p:spTgt spid="4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grpSp>
        <p:nvGrpSpPr>
          <p:cNvPr id="443" name="Google Shape;443;p26"/>
          <p:cNvGrpSpPr/>
          <p:nvPr/>
        </p:nvGrpSpPr>
        <p:grpSpPr>
          <a:xfrm>
            <a:off x="387343" y="265452"/>
            <a:ext cx="17544871" cy="9647599"/>
            <a:chOff x="0" y="-144661"/>
            <a:chExt cx="23393161" cy="12863465"/>
          </a:xfrm>
        </p:grpSpPr>
        <p:grpSp>
          <p:nvGrpSpPr>
            <p:cNvPr id="444" name="Google Shape;444;p26"/>
            <p:cNvGrpSpPr/>
            <p:nvPr/>
          </p:nvGrpSpPr>
          <p:grpSpPr>
            <a:xfrm>
              <a:off x="0" y="-144661"/>
              <a:ext cx="23393161" cy="12863465"/>
              <a:chOff x="0" y="-28575"/>
              <a:chExt cx="4620871" cy="2540931"/>
            </a:xfrm>
          </p:grpSpPr>
          <p:sp>
            <p:nvSpPr>
              <p:cNvPr id="445" name="Google Shape;445;p26"/>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446" name="Google Shape;446;p26"/>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447" name="Google Shape;447;p26"/>
            <p:cNvGrpSpPr/>
            <p:nvPr/>
          </p:nvGrpSpPr>
          <p:grpSpPr>
            <a:xfrm>
              <a:off x="85349" y="-62491"/>
              <a:ext cx="23222464" cy="12699125"/>
              <a:chOff x="0" y="-28575"/>
              <a:chExt cx="4587153" cy="2508469"/>
            </a:xfrm>
          </p:grpSpPr>
          <p:sp>
            <p:nvSpPr>
              <p:cNvPr id="448" name="Google Shape;448;p26"/>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25A6CB"/>
              </a:solidFill>
              <a:ln>
                <a:noFill/>
              </a:ln>
            </p:spPr>
          </p:sp>
          <p:sp>
            <p:nvSpPr>
              <p:cNvPr id="449" name="Google Shape;449;p26"/>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450" name="Google Shape;450;p26"/>
          <p:cNvPicPr preferRelativeResize="0"/>
          <p:nvPr/>
        </p:nvPicPr>
        <p:blipFill>
          <a:blip r:embed="rId1"/>
          <a:stretch>
            <a:fillRect/>
          </a:stretch>
        </p:blipFill>
        <p:spPr>
          <a:xfrm>
            <a:off x="0" y="0"/>
            <a:ext cx="18288000" cy="10287000"/>
          </a:xfrm>
          <a:prstGeom prst="rect">
            <a:avLst/>
          </a:prstGeom>
          <a:noFill/>
          <a:ln>
            <a:noFill/>
          </a:ln>
        </p:spPr>
      </p:pic>
      <p:pic>
        <p:nvPicPr>
          <p:cNvPr id="51" name="Google Shape;437;p25"/>
          <p:cNvPicPr preferRelativeResize="0"/>
          <p:nvPr/>
        </p:nvPicPr>
        <p:blipFill rotWithShape="1">
          <a:blip r:embed="rId2"/>
          <a:srcRect/>
          <a:stretch>
            <a:fillRect/>
          </a:stretch>
        </p:blipFill>
        <p:spPr>
          <a:xfrm>
            <a:off x="387343" y="4363518"/>
            <a:ext cx="17900657" cy="5498012"/>
          </a:xfrm>
          <a:prstGeom prst="rect">
            <a:avLst/>
          </a:prstGeom>
          <a:noFill/>
          <a:ln>
            <a:noFill/>
          </a:ln>
        </p:spPr>
      </p:pic>
      <p:pic>
        <p:nvPicPr>
          <p:cNvPr id="45" name="Picture 44"/>
          <p:cNvPicPr/>
          <p:nvPr/>
        </p:nvPicPr>
        <p:blipFill>
          <a:blip r:embed="rId3"/>
          <a:stretch>
            <a:fillRect/>
          </a:stretch>
        </p:blipFill>
        <p:spPr>
          <a:xfrm>
            <a:off x="1689142" y="4545988"/>
            <a:ext cx="1225812" cy="1173117"/>
          </a:xfrm>
          <a:prstGeom prst="rect">
            <a:avLst/>
          </a:prstGeom>
        </p:spPr>
      </p:pic>
      <p:sp>
        <p:nvSpPr>
          <p:cNvPr id="46" name="Google Shape;124;p14"/>
          <p:cNvSpPr txBox="1"/>
          <p:nvPr/>
        </p:nvSpPr>
        <p:spPr>
          <a:xfrm>
            <a:off x="3897514" y="4926492"/>
            <a:ext cx="11028593" cy="675891"/>
          </a:xfrm>
          <a:prstGeom prst="rect">
            <a:avLst/>
          </a:prstGeom>
          <a:noFill/>
          <a:ln>
            <a:noFill/>
          </a:ln>
        </p:spPr>
        <p:txBody>
          <a:bodyPr spcFirstLastPara="1" wrap="square" lIns="0" tIns="0" rIns="0" bIns="0" anchor="t" anchorCtr="0">
            <a:spAutoFit/>
          </a:bodyPr>
          <a:lstStyle/>
          <a:p>
            <a:pPr lvl="0" algn="just">
              <a:lnSpc>
                <a:spcPct val="122000"/>
              </a:lnSpc>
            </a:pPr>
            <a:r>
              <a:rPr lang="vi-VN" sz="3600" b="1" dirty="0">
                <a:solidFill>
                  <a:srgbClr val="00B0F0"/>
                </a:solidFill>
                <a:latin typeface="+mj-lt"/>
              </a:rPr>
              <a:t>Quan </a:t>
            </a:r>
            <a:r>
              <a:rPr lang="vi-VN" sz="3600" b="1" dirty="0" err="1">
                <a:solidFill>
                  <a:srgbClr val="00B0F0"/>
                </a:solidFill>
                <a:latin typeface="+mj-lt"/>
              </a:rPr>
              <a:t>sát</a:t>
            </a:r>
            <a:r>
              <a:rPr lang="vi-VN" sz="3600" b="1" dirty="0">
                <a:solidFill>
                  <a:srgbClr val="00B0F0"/>
                </a:solidFill>
                <a:latin typeface="+mj-lt"/>
              </a:rPr>
              <a:t> </a:t>
            </a:r>
            <a:r>
              <a:rPr lang="vi-VN" sz="3600" b="1" dirty="0" err="1">
                <a:solidFill>
                  <a:srgbClr val="00B0F0"/>
                </a:solidFill>
                <a:latin typeface="+mj-lt"/>
              </a:rPr>
              <a:t>Hình</a:t>
            </a:r>
            <a:r>
              <a:rPr lang="vi-VN" sz="3600" b="1" dirty="0">
                <a:solidFill>
                  <a:srgbClr val="00B0F0"/>
                </a:solidFill>
                <a:latin typeface="+mj-lt"/>
              </a:rPr>
              <a:t> 21 </a:t>
            </a:r>
            <a:r>
              <a:rPr lang="vi-VN" sz="3600" b="1" dirty="0" err="1">
                <a:solidFill>
                  <a:srgbClr val="00B0F0"/>
                </a:solidFill>
                <a:latin typeface="+mj-lt"/>
              </a:rPr>
              <a:t>và</a:t>
            </a:r>
            <a:r>
              <a:rPr lang="vi-VN" sz="3600" b="1" dirty="0">
                <a:solidFill>
                  <a:srgbClr val="00B0F0"/>
                </a:solidFill>
                <a:latin typeface="+mj-lt"/>
              </a:rPr>
              <a:t> </a:t>
            </a:r>
            <a:r>
              <a:rPr lang="vi-VN" sz="3600" b="1" dirty="0" err="1">
                <a:solidFill>
                  <a:srgbClr val="00B0F0"/>
                </a:solidFill>
                <a:latin typeface="+mj-lt"/>
              </a:rPr>
              <a:t>chọn</a:t>
            </a:r>
            <a:r>
              <a:rPr lang="vi-VN" sz="3600" b="1" dirty="0">
                <a:solidFill>
                  <a:srgbClr val="00B0F0"/>
                </a:solidFill>
                <a:latin typeface="+mj-lt"/>
              </a:rPr>
              <a:t> phương </a:t>
            </a:r>
            <a:r>
              <a:rPr lang="vi-VN" sz="3600" b="1" dirty="0" err="1">
                <a:solidFill>
                  <a:srgbClr val="00B0F0"/>
                </a:solidFill>
                <a:latin typeface="+mj-lt"/>
              </a:rPr>
              <a:t>án</a:t>
            </a:r>
            <a:r>
              <a:rPr lang="vi-VN" sz="3600" b="1" dirty="0">
                <a:solidFill>
                  <a:srgbClr val="00B0F0"/>
                </a:solidFill>
                <a:latin typeface="+mj-lt"/>
              </a:rPr>
              <a:t> </a:t>
            </a:r>
            <a:r>
              <a:rPr lang="vi-VN" sz="3600" b="1" dirty="0" err="1">
                <a:solidFill>
                  <a:srgbClr val="00B0F0"/>
                </a:solidFill>
                <a:latin typeface="+mj-lt"/>
              </a:rPr>
              <a:t>trả</a:t>
            </a:r>
            <a:r>
              <a:rPr lang="vi-VN" sz="3600" b="1" dirty="0">
                <a:solidFill>
                  <a:srgbClr val="00B0F0"/>
                </a:solidFill>
                <a:latin typeface="+mj-lt"/>
              </a:rPr>
              <a:t> </a:t>
            </a:r>
            <a:r>
              <a:rPr lang="vi-VN" sz="3600" b="1" dirty="0" err="1">
                <a:solidFill>
                  <a:srgbClr val="00B0F0"/>
                </a:solidFill>
                <a:latin typeface="+mj-lt"/>
              </a:rPr>
              <a:t>lời</a:t>
            </a:r>
            <a:r>
              <a:rPr lang="vi-VN" sz="3600" b="1" dirty="0">
                <a:solidFill>
                  <a:srgbClr val="00B0F0"/>
                </a:solidFill>
                <a:latin typeface="+mj-lt"/>
              </a:rPr>
              <a:t> </a:t>
            </a:r>
            <a:r>
              <a:rPr lang="vi-VN" sz="3600" b="1" dirty="0" err="1">
                <a:solidFill>
                  <a:srgbClr val="00B0F0"/>
                </a:solidFill>
                <a:latin typeface="+mj-lt"/>
              </a:rPr>
              <a:t>đúng</a:t>
            </a:r>
            <a:r>
              <a:rPr lang="vi-VN" sz="3600" b="1" dirty="0">
                <a:solidFill>
                  <a:srgbClr val="00B0F0"/>
                </a:solidFill>
                <a:latin typeface="+mj-lt"/>
              </a:rPr>
              <a:t>.</a:t>
            </a:r>
            <a:endParaRPr lang="vi-VN" sz="3600" b="1" i="0" u="none" strike="noStrike" cap="none" dirty="0">
              <a:solidFill>
                <a:srgbClr val="00B0F0"/>
              </a:solidFill>
              <a:latin typeface="+mj-lt"/>
              <a:ea typeface="Lato" panose="020F0502020204030203"/>
              <a:cs typeface="Times New Roman" panose="02020603050405020304" pitchFamily="18" charset="0"/>
              <a:sym typeface="Lato" panose="020F0502020204030203"/>
            </a:endParaRPr>
          </a:p>
        </p:txBody>
      </p:sp>
      <p:sp>
        <p:nvSpPr>
          <p:cNvPr id="47" name="TextBox 46"/>
          <p:cNvSpPr txBox="1"/>
          <p:nvPr/>
        </p:nvSpPr>
        <p:spPr>
          <a:xfrm>
            <a:off x="3545252" y="7137688"/>
            <a:ext cx="4211424" cy="584775"/>
          </a:xfrm>
          <a:prstGeom prst="rect">
            <a:avLst/>
          </a:prstGeom>
          <a:noFill/>
        </p:spPr>
        <p:txBody>
          <a:bodyPr wrap="square">
            <a:spAutoFit/>
          </a:bodyPr>
          <a:lstStyle/>
          <a:p>
            <a:r>
              <a:rPr lang="en-US" sz="3200" dirty="0">
                <a:solidFill>
                  <a:srgbClr val="0000CC"/>
                </a:solidFill>
                <a:latin typeface="Times New Roman" panose="02020603050405020304" pitchFamily="18" charset="0"/>
                <a:cs typeface="Times New Roman" panose="02020603050405020304" pitchFamily="18" charset="0"/>
              </a:rPr>
              <a:t>A. </a:t>
            </a:r>
            <a:r>
              <a:rPr lang="vi-VN" sz="3200" dirty="0">
                <a:solidFill>
                  <a:srgbClr val="0000CC"/>
                </a:solidFill>
                <a:latin typeface="Times New Roman" panose="02020603050405020304" pitchFamily="18" charset="0"/>
                <a:cs typeface="Times New Roman" panose="02020603050405020304" pitchFamily="18" charset="0"/>
              </a:rPr>
              <a:t>Trong ổ </a:t>
            </a:r>
            <a:r>
              <a:rPr lang="vi-VN" sz="3200" dirty="0" err="1">
                <a:solidFill>
                  <a:srgbClr val="0000CC"/>
                </a:solidFill>
                <a:latin typeface="Times New Roman" panose="02020603050405020304" pitchFamily="18" charset="0"/>
                <a:cs typeface="Times New Roman" panose="02020603050405020304" pitchFamily="18" charset="0"/>
              </a:rPr>
              <a:t>đĩa</a:t>
            </a:r>
            <a:r>
              <a:rPr lang="vi-VN" sz="3200" dirty="0">
                <a:solidFill>
                  <a:srgbClr val="0000CC"/>
                </a:solidFill>
                <a:latin typeface="Times New Roman" panose="02020603050405020304" pitchFamily="18" charset="0"/>
                <a:cs typeface="Times New Roman" panose="02020603050405020304" pitchFamily="18" charset="0"/>
              </a:rPr>
              <a:t> D:</a:t>
            </a:r>
            <a:r>
              <a:rPr lang="en-US" sz="1800" dirty="0">
                <a:solidFill>
                  <a:srgbClr val="0000CC"/>
                </a:solidFill>
              </a:rPr>
              <a:t>.</a:t>
            </a:r>
            <a:endParaRPr lang="en-US" sz="1800" dirty="0">
              <a:solidFill>
                <a:srgbClr val="0000CC"/>
              </a:solidFill>
            </a:endParaRPr>
          </a:p>
        </p:txBody>
      </p:sp>
      <p:sp>
        <p:nvSpPr>
          <p:cNvPr id="48" name="TextBox 47"/>
          <p:cNvSpPr txBox="1"/>
          <p:nvPr/>
        </p:nvSpPr>
        <p:spPr>
          <a:xfrm>
            <a:off x="7756676" y="7112524"/>
            <a:ext cx="9071612" cy="584775"/>
          </a:xfrm>
          <a:prstGeom prst="rect">
            <a:avLst/>
          </a:prstGeom>
          <a:noFill/>
        </p:spPr>
        <p:txBody>
          <a:bodyPr wrap="square">
            <a:spAutoFit/>
          </a:bodyPr>
          <a:lstStyle/>
          <a:p>
            <a:r>
              <a:rPr lang="vi-VN" sz="3200" dirty="0">
                <a:solidFill>
                  <a:srgbClr val="0000CC"/>
                </a:solidFill>
                <a:latin typeface="Times New Roman" panose="02020603050405020304" pitchFamily="18" charset="0"/>
                <a:cs typeface="Times New Roman" panose="02020603050405020304" pitchFamily="18" charset="0"/>
              </a:rPr>
              <a:t>B</a:t>
            </a:r>
            <a:r>
              <a:rPr lang="en-US" sz="3200" dirty="0">
                <a:solidFill>
                  <a:srgbClr val="0000CC"/>
                </a:solidFill>
                <a:latin typeface="Times New Roman" panose="02020603050405020304" pitchFamily="18" charset="0"/>
                <a:cs typeface="Times New Roman" panose="02020603050405020304" pitchFamily="18" charset="0"/>
              </a:rPr>
              <a:t>. </a:t>
            </a:r>
            <a:r>
              <a:rPr lang="vi-VN" sz="3200" dirty="0">
                <a:solidFill>
                  <a:srgbClr val="0000CC"/>
                </a:solidFill>
                <a:latin typeface="Times New Roman" panose="02020603050405020304" pitchFamily="18" charset="0"/>
                <a:cs typeface="Times New Roman" panose="02020603050405020304" pitchFamily="18" charset="0"/>
              </a:rPr>
              <a:t>Trong thư </a:t>
            </a:r>
            <a:r>
              <a:rPr lang="vi-VN" sz="3200" dirty="0" err="1">
                <a:solidFill>
                  <a:srgbClr val="0000CC"/>
                </a:solidFill>
                <a:latin typeface="Times New Roman" panose="02020603050405020304" pitchFamily="18" charset="0"/>
                <a:cs typeface="Times New Roman" panose="02020603050405020304" pitchFamily="18" charset="0"/>
              </a:rPr>
              <a:t>mục</a:t>
            </a:r>
            <a:r>
              <a:rPr lang="vi-VN" sz="3200" dirty="0">
                <a:solidFill>
                  <a:srgbClr val="0000CC"/>
                </a:solidFill>
                <a:latin typeface="Times New Roman" panose="02020603050405020304" pitchFamily="18" charset="0"/>
                <a:cs typeface="Times New Roman" panose="02020603050405020304" pitchFamily="18" charset="0"/>
              </a:rPr>
              <a:t> Anh-Bai-</a:t>
            </a:r>
            <a:r>
              <a:rPr lang="vi-VN" sz="3200" dirty="0" err="1">
                <a:solidFill>
                  <a:srgbClr val="0000CC"/>
                </a:solidFill>
                <a:latin typeface="Times New Roman" panose="02020603050405020304" pitchFamily="18" charset="0"/>
                <a:cs typeface="Times New Roman" panose="02020603050405020304" pitchFamily="18" charset="0"/>
              </a:rPr>
              <a:t>tap</a:t>
            </a:r>
            <a:r>
              <a:rPr lang="vi-VN" sz="3200" dirty="0">
                <a:solidFill>
                  <a:srgbClr val="0000CC"/>
                </a:solidFill>
                <a:latin typeface="Times New Roman" panose="02020603050405020304" pitchFamily="18" charset="0"/>
                <a:cs typeface="Times New Roman" panose="02020603050405020304" pitchFamily="18" charset="0"/>
              </a:rPr>
              <a:t>-nhom.</a:t>
            </a:r>
            <a:endParaRPr lang="en-US" sz="1800" dirty="0">
              <a:solidFill>
                <a:srgbClr val="0000CC"/>
              </a:solidFill>
            </a:endParaRPr>
          </a:p>
        </p:txBody>
      </p:sp>
      <p:sp>
        <p:nvSpPr>
          <p:cNvPr id="49" name="TextBox 48"/>
          <p:cNvSpPr txBox="1"/>
          <p:nvPr/>
        </p:nvSpPr>
        <p:spPr>
          <a:xfrm>
            <a:off x="3505941" y="7848180"/>
            <a:ext cx="4730443" cy="584775"/>
          </a:xfrm>
          <a:prstGeom prst="rect">
            <a:avLst/>
          </a:prstGeom>
          <a:noFill/>
        </p:spPr>
        <p:txBody>
          <a:bodyPr wrap="square">
            <a:spAutoFit/>
          </a:bodyPr>
          <a:lstStyle/>
          <a:p>
            <a:r>
              <a:rPr lang="vi-VN" sz="3200" dirty="0">
                <a:solidFill>
                  <a:srgbClr val="0000CC"/>
                </a:solidFill>
                <a:latin typeface="Times New Roman" panose="02020603050405020304" pitchFamily="18" charset="0"/>
                <a:cs typeface="Times New Roman" panose="02020603050405020304" pitchFamily="18" charset="0"/>
              </a:rPr>
              <a:t>C</a:t>
            </a:r>
            <a:r>
              <a:rPr lang="en-US" sz="3200" dirty="0">
                <a:solidFill>
                  <a:srgbClr val="0000CC"/>
                </a:solidFill>
                <a:latin typeface="Times New Roman" panose="02020603050405020304" pitchFamily="18" charset="0"/>
                <a:cs typeface="Times New Roman" panose="02020603050405020304" pitchFamily="18" charset="0"/>
              </a:rPr>
              <a:t>. </a:t>
            </a:r>
            <a:r>
              <a:rPr lang="vi-VN" sz="3200" dirty="0">
                <a:solidFill>
                  <a:srgbClr val="0000CC"/>
                </a:solidFill>
                <a:latin typeface="Times New Roman" panose="02020603050405020304" pitchFamily="18" charset="0"/>
                <a:cs typeface="Times New Roman" panose="02020603050405020304" pitchFamily="18" charset="0"/>
              </a:rPr>
              <a:t>Trong </a:t>
            </a:r>
            <a:r>
              <a:rPr lang="vi-VN" sz="3200" dirty="0" err="1">
                <a:solidFill>
                  <a:srgbClr val="0000CC"/>
                </a:solidFill>
                <a:latin typeface="Times New Roman" panose="02020603050405020304" pitchFamily="18" charset="0"/>
                <a:cs typeface="Times New Roman" panose="02020603050405020304" pitchFamily="18" charset="0"/>
              </a:rPr>
              <a:t>máy</a:t>
            </a:r>
            <a:r>
              <a:rPr lang="vi-VN" sz="3200" dirty="0">
                <a:solidFill>
                  <a:srgbClr val="0000CC"/>
                </a:solidFill>
                <a:latin typeface="Times New Roman" panose="02020603050405020304" pitchFamily="18" charset="0"/>
                <a:cs typeface="Times New Roman" panose="02020603050405020304" pitchFamily="18" charset="0"/>
              </a:rPr>
              <a:t> </a:t>
            </a:r>
            <a:r>
              <a:rPr lang="vi-VN" sz="3200" dirty="0" err="1">
                <a:solidFill>
                  <a:srgbClr val="0000CC"/>
                </a:solidFill>
                <a:latin typeface="Times New Roman" panose="02020603050405020304" pitchFamily="18" charset="0"/>
                <a:cs typeface="Times New Roman" panose="02020603050405020304" pitchFamily="18" charset="0"/>
              </a:rPr>
              <a:t>tính</a:t>
            </a:r>
            <a:r>
              <a:rPr lang="vi-VN" sz="3200" dirty="0">
                <a:solidFill>
                  <a:srgbClr val="0000CC"/>
                </a:solidFill>
                <a:latin typeface="Times New Roman" panose="02020603050405020304" pitchFamily="18" charset="0"/>
                <a:cs typeface="Times New Roman" panose="02020603050405020304" pitchFamily="18" charset="0"/>
              </a:rPr>
              <a:t>. </a:t>
            </a:r>
            <a:r>
              <a:rPr lang="en-US" sz="1800" dirty="0">
                <a:solidFill>
                  <a:srgbClr val="0000CC"/>
                </a:solidFill>
              </a:rPr>
              <a:t>.</a:t>
            </a:r>
            <a:endParaRPr lang="en-US" sz="1800" dirty="0">
              <a:solidFill>
                <a:srgbClr val="0000CC"/>
              </a:solidFill>
            </a:endParaRPr>
          </a:p>
        </p:txBody>
      </p:sp>
      <p:sp>
        <p:nvSpPr>
          <p:cNvPr id="50" name="TextBox 49"/>
          <p:cNvSpPr txBox="1"/>
          <p:nvPr/>
        </p:nvSpPr>
        <p:spPr>
          <a:xfrm>
            <a:off x="7822489" y="7862924"/>
            <a:ext cx="5207629" cy="584775"/>
          </a:xfrm>
          <a:prstGeom prst="rect">
            <a:avLst/>
          </a:prstGeom>
          <a:noFill/>
        </p:spPr>
        <p:txBody>
          <a:bodyPr wrap="square">
            <a:spAutoFit/>
          </a:bodyPr>
          <a:lstStyle/>
          <a:p>
            <a:r>
              <a:rPr lang="vi-VN" sz="3200" dirty="0">
                <a:solidFill>
                  <a:srgbClr val="0000CC"/>
                </a:solidFill>
                <a:latin typeface="Times New Roman" panose="02020603050405020304" pitchFamily="18" charset="0"/>
                <a:cs typeface="Times New Roman" panose="02020603050405020304" pitchFamily="18" charset="0"/>
              </a:rPr>
              <a:t>D</a:t>
            </a:r>
            <a:r>
              <a:rPr lang="en-US" sz="3200" dirty="0">
                <a:solidFill>
                  <a:srgbClr val="0000CC"/>
                </a:solidFill>
                <a:latin typeface="Times New Roman" panose="02020603050405020304" pitchFamily="18" charset="0"/>
                <a:cs typeface="Times New Roman" panose="02020603050405020304" pitchFamily="18" charset="0"/>
              </a:rPr>
              <a:t>. </a:t>
            </a:r>
            <a:r>
              <a:rPr lang="vi-VN" sz="3200" dirty="0">
                <a:solidFill>
                  <a:srgbClr val="0000CC"/>
                </a:solidFill>
                <a:latin typeface="Times New Roman" panose="02020603050405020304" pitchFamily="18" charset="0"/>
                <a:cs typeface="Times New Roman" panose="02020603050405020304" pitchFamily="18" charset="0"/>
              </a:rPr>
              <a:t>Trong thư </a:t>
            </a:r>
            <a:r>
              <a:rPr lang="vi-VN" sz="3200" dirty="0" err="1">
                <a:solidFill>
                  <a:srgbClr val="0000CC"/>
                </a:solidFill>
                <a:latin typeface="Times New Roman" panose="02020603050405020304" pitchFamily="18" charset="0"/>
                <a:cs typeface="Times New Roman" panose="02020603050405020304" pitchFamily="18" charset="0"/>
              </a:rPr>
              <a:t>mục</a:t>
            </a:r>
            <a:r>
              <a:rPr lang="vi-VN" sz="3200" dirty="0">
                <a:solidFill>
                  <a:srgbClr val="0000CC"/>
                </a:solidFill>
                <a:latin typeface="Times New Roman" panose="02020603050405020304" pitchFamily="18" charset="0"/>
                <a:cs typeface="Times New Roman" panose="02020603050405020304" pitchFamily="18" charset="0"/>
              </a:rPr>
              <a:t> An.</a:t>
            </a:r>
            <a:endParaRPr lang="vi-VN" sz="3200" dirty="0">
              <a:solidFill>
                <a:srgbClr val="0000CC"/>
              </a:solidFill>
              <a:latin typeface="Times New Roman" panose="02020603050405020304" pitchFamily="18" charset="0"/>
              <a:cs typeface="Times New Roman" panose="02020603050405020304" pitchFamily="18" charset="0"/>
            </a:endParaRPr>
          </a:p>
        </p:txBody>
      </p:sp>
      <p:sp>
        <p:nvSpPr>
          <p:cNvPr id="53" name="Oval 52"/>
          <p:cNvSpPr/>
          <p:nvPr/>
        </p:nvSpPr>
        <p:spPr>
          <a:xfrm>
            <a:off x="7632855" y="7172375"/>
            <a:ext cx="744345" cy="5344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52" name="Google Shape;124;p14"/>
          <p:cNvSpPr txBox="1"/>
          <p:nvPr/>
        </p:nvSpPr>
        <p:spPr>
          <a:xfrm>
            <a:off x="3101989" y="5719105"/>
            <a:ext cx="13069119" cy="1201611"/>
          </a:xfrm>
          <a:prstGeom prst="rect">
            <a:avLst/>
          </a:prstGeom>
          <a:noFill/>
          <a:ln>
            <a:noFill/>
          </a:ln>
        </p:spPr>
        <p:txBody>
          <a:bodyPr spcFirstLastPara="1" wrap="square" lIns="0" tIns="0" rIns="0" bIns="0" anchor="t" anchorCtr="0">
            <a:spAutoFit/>
          </a:bodyPr>
          <a:lstStyle/>
          <a:p>
            <a:pPr lvl="0" algn="just">
              <a:lnSpc>
                <a:spcPct val="122000"/>
              </a:lnSpc>
            </a:pPr>
            <a:r>
              <a:rPr lang="vi-VN" sz="3200" b="1" dirty="0">
                <a:solidFill>
                  <a:srgbClr val="FF0000"/>
                </a:solidFill>
                <a:latin typeface="+mj-lt"/>
              </a:rPr>
              <a:t>Sau khi </a:t>
            </a:r>
            <a:r>
              <a:rPr lang="vi-VN" sz="3200" b="1" dirty="0" err="1">
                <a:solidFill>
                  <a:srgbClr val="FF0000"/>
                </a:solidFill>
                <a:latin typeface="+mj-lt"/>
              </a:rPr>
              <a:t>nhập</a:t>
            </a:r>
            <a:r>
              <a:rPr lang="vi-VN" sz="3200" b="1" dirty="0">
                <a:solidFill>
                  <a:srgbClr val="FF0000"/>
                </a:solidFill>
                <a:latin typeface="+mj-lt"/>
              </a:rPr>
              <a:t> </a:t>
            </a:r>
            <a:r>
              <a:rPr lang="vi-VN" sz="3200" b="1" dirty="0" err="1">
                <a:solidFill>
                  <a:srgbClr val="FF0000"/>
                </a:solidFill>
                <a:latin typeface="+mj-lt"/>
              </a:rPr>
              <a:t>cụm</a:t>
            </a:r>
            <a:r>
              <a:rPr lang="vi-VN" sz="3200" b="1" dirty="0">
                <a:solidFill>
                  <a:srgbClr val="FF0000"/>
                </a:solidFill>
                <a:latin typeface="+mj-lt"/>
              </a:rPr>
              <a:t> </a:t>
            </a:r>
            <a:r>
              <a:rPr lang="vi-VN" sz="3200" b="1" dirty="0" err="1">
                <a:solidFill>
                  <a:srgbClr val="FF0000"/>
                </a:solidFill>
                <a:latin typeface="+mj-lt"/>
              </a:rPr>
              <a:t>từ</a:t>
            </a:r>
            <a:r>
              <a:rPr lang="vi-VN" sz="3200" b="1" dirty="0">
                <a:solidFill>
                  <a:srgbClr val="FF0000"/>
                </a:solidFill>
                <a:latin typeface="+mj-lt"/>
              </a:rPr>
              <a:t> Ho-Than-tho </a:t>
            </a:r>
            <a:r>
              <a:rPr lang="vi-VN" sz="3200" b="1" dirty="0" err="1">
                <a:solidFill>
                  <a:srgbClr val="FF0000"/>
                </a:solidFill>
                <a:latin typeface="+mj-lt"/>
              </a:rPr>
              <a:t>vào</a:t>
            </a:r>
            <a:r>
              <a:rPr lang="vi-VN" sz="3200" b="1" dirty="0">
                <a:solidFill>
                  <a:srgbClr val="FF0000"/>
                </a:solidFill>
                <a:latin typeface="+mj-lt"/>
              </a:rPr>
              <a:t> ô </a:t>
            </a:r>
            <a:r>
              <a:rPr lang="vi-VN" sz="3200" b="1" dirty="0" err="1">
                <a:solidFill>
                  <a:srgbClr val="FF0000"/>
                </a:solidFill>
                <a:latin typeface="+mj-lt"/>
              </a:rPr>
              <a:t>tìm</a:t>
            </a:r>
            <a:r>
              <a:rPr lang="vi-VN" sz="3200" b="1" dirty="0">
                <a:solidFill>
                  <a:srgbClr val="FF0000"/>
                </a:solidFill>
                <a:latin typeface="+mj-lt"/>
              </a:rPr>
              <a:t> </a:t>
            </a:r>
            <a:r>
              <a:rPr lang="vi-VN" sz="3200" b="1" dirty="0" err="1">
                <a:solidFill>
                  <a:srgbClr val="FF0000"/>
                </a:solidFill>
                <a:latin typeface="+mj-lt"/>
              </a:rPr>
              <a:t>kiếm</a:t>
            </a:r>
            <a:r>
              <a:rPr lang="vi-VN" sz="3200" b="1" dirty="0">
                <a:solidFill>
                  <a:srgbClr val="FF0000"/>
                </a:solidFill>
                <a:latin typeface="+mj-lt"/>
              </a:rPr>
              <a:t> </a:t>
            </a:r>
            <a:r>
              <a:rPr lang="vi-VN" sz="3200" b="1" dirty="0" err="1">
                <a:solidFill>
                  <a:srgbClr val="FF0000"/>
                </a:solidFill>
                <a:latin typeface="+mj-lt"/>
              </a:rPr>
              <a:t>và</a:t>
            </a:r>
            <a:r>
              <a:rPr lang="vi-VN" sz="3200" b="1" dirty="0">
                <a:solidFill>
                  <a:srgbClr val="FF0000"/>
                </a:solidFill>
                <a:latin typeface="+mj-lt"/>
              </a:rPr>
              <a:t> </a:t>
            </a:r>
            <a:r>
              <a:rPr lang="vi-VN" sz="3200" b="1" dirty="0" err="1">
                <a:solidFill>
                  <a:srgbClr val="FF0000"/>
                </a:solidFill>
                <a:latin typeface="+mj-lt"/>
              </a:rPr>
              <a:t>nhấn</a:t>
            </a:r>
            <a:r>
              <a:rPr lang="vi-VN" sz="3200" b="1" dirty="0">
                <a:solidFill>
                  <a:srgbClr val="FF0000"/>
                </a:solidFill>
                <a:latin typeface="+mj-lt"/>
              </a:rPr>
              <a:t> </a:t>
            </a:r>
            <a:r>
              <a:rPr lang="vi-VN" sz="3200" b="1" dirty="0" err="1">
                <a:solidFill>
                  <a:srgbClr val="FF0000"/>
                </a:solidFill>
                <a:latin typeface="+mj-lt"/>
              </a:rPr>
              <a:t>phím</a:t>
            </a:r>
            <a:r>
              <a:rPr lang="vi-VN" sz="3200" b="1" dirty="0">
                <a:solidFill>
                  <a:srgbClr val="FF0000"/>
                </a:solidFill>
                <a:latin typeface="+mj-lt"/>
              </a:rPr>
              <a:t> </a:t>
            </a:r>
            <a:r>
              <a:rPr lang="vi-VN" sz="3200" b="1" dirty="0" err="1">
                <a:solidFill>
                  <a:srgbClr val="FF0000"/>
                </a:solidFill>
                <a:latin typeface="+mj-lt"/>
              </a:rPr>
              <a:t>Enter</a:t>
            </a:r>
            <a:r>
              <a:rPr lang="vi-VN" sz="3200" b="1" dirty="0">
                <a:solidFill>
                  <a:srgbClr val="FF0000"/>
                </a:solidFill>
                <a:latin typeface="+mj-lt"/>
              </a:rPr>
              <a:t> </a:t>
            </a:r>
            <a:r>
              <a:rPr lang="vi-VN" sz="3200" b="1" dirty="0" err="1">
                <a:solidFill>
                  <a:srgbClr val="FF0000"/>
                </a:solidFill>
                <a:latin typeface="+mj-lt"/>
              </a:rPr>
              <a:t>thì</a:t>
            </a:r>
            <a:r>
              <a:rPr lang="vi-VN" sz="3200" b="1" dirty="0">
                <a:solidFill>
                  <a:srgbClr val="FF0000"/>
                </a:solidFill>
                <a:latin typeface="+mj-lt"/>
              </a:rPr>
              <a:t> công </a:t>
            </a:r>
            <a:r>
              <a:rPr lang="vi-VN" sz="3200" b="1" dirty="0" err="1">
                <a:solidFill>
                  <a:srgbClr val="FF0000"/>
                </a:solidFill>
                <a:latin typeface="+mj-lt"/>
              </a:rPr>
              <a:t>cụ</a:t>
            </a:r>
            <a:r>
              <a:rPr lang="vi-VN" sz="3200" b="1" dirty="0">
                <a:solidFill>
                  <a:srgbClr val="FF0000"/>
                </a:solidFill>
                <a:latin typeface="+mj-lt"/>
              </a:rPr>
              <a:t> </a:t>
            </a:r>
            <a:r>
              <a:rPr lang="vi-VN" sz="3200" b="1" dirty="0" err="1">
                <a:solidFill>
                  <a:srgbClr val="FF0000"/>
                </a:solidFill>
                <a:latin typeface="+mj-lt"/>
              </a:rPr>
              <a:t>tìm</a:t>
            </a:r>
            <a:r>
              <a:rPr lang="vi-VN" sz="3200" b="1" dirty="0">
                <a:solidFill>
                  <a:srgbClr val="FF0000"/>
                </a:solidFill>
                <a:latin typeface="+mj-lt"/>
              </a:rPr>
              <a:t> </a:t>
            </a:r>
            <a:r>
              <a:rPr lang="vi-VN" sz="3200" b="1" dirty="0" err="1">
                <a:solidFill>
                  <a:srgbClr val="FF0000"/>
                </a:solidFill>
                <a:latin typeface="+mj-lt"/>
              </a:rPr>
              <a:t>kiếm</a:t>
            </a:r>
            <a:r>
              <a:rPr lang="vi-VN" sz="3200" b="1" dirty="0">
                <a:solidFill>
                  <a:srgbClr val="FF0000"/>
                </a:solidFill>
                <a:latin typeface="+mj-lt"/>
              </a:rPr>
              <a:t> </a:t>
            </a:r>
            <a:r>
              <a:rPr lang="vi-VN" sz="3200" b="1" dirty="0" err="1">
                <a:solidFill>
                  <a:srgbClr val="FF0000"/>
                </a:solidFill>
                <a:latin typeface="+mj-lt"/>
              </a:rPr>
              <a:t>sẽ</a:t>
            </a:r>
            <a:r>
              <a:rPr lang="vi-VN" sz="3200" b="1" dirty="0">
                <a:solidFill>
                  <a:srgbClr val="FF0000"/>
                </a:solidFill>
                <a:latin typeface="+mj-lt"/>
              </a:rPr>
              <a:t> </a:t>
            </a:r>
            <a:r>
              <a:rPr lang="vi-VN" sz="3200" b="1" dirty="0" err="1">
                <a:solidFill>
                  <a:srgbClr val="FF0000"/>
                </a:solidFill>
                <a:latin typeface="+mj-lt"/>
              </a:rPr>
              <a:t>tìm</a:t>
            </a:r>
            <a:r>
              <a:rPr lang="vi-VN" sz="3200" b="1" dirty="0">
                <a:solidFill>
                  <a:srgbClr val="FF0000"/>
                </a:solidFill>
                <a:latin typeface="+mj-lt"/>
              </a:rPr>
              <a:t> </a:t>
            </a:r>
            <a:r>
              <a:rPr lang="vi-VN" sz="3200" b="1" dirty="0" err="1">
                <a:solidFill>
                  <a:srgbClr val="FF0000"/>
                </a:solidFill>
                <a:latin typeface="+mj-lt"/>
              </a:rPr>
              <a:t>kiếm</a:t>
            </a:r>
            <a:r>
              <a:rPr lang="vi-VN" sz="3200" b="1" dirty="0">
                <a:solidFill>
                  <a:srgbClr val="FF0000"/>
                </a:solidFill>
                <a:latin typeface="+mj-lt"/>
              </a:rPr>
              <a:t> thư </a:t>
            </a:r>
            <a:r>
              <a:rPr lang="vi-VN" sz="3200" b="1" dirty="0" err="1">
                <a:solidFill>
                  <a:srgbClr val="FF0000"/>
                </a:solidFill>
                <a:latin typeface="+mj-lt"/>
              </a:rPr>
              <a:t>mục</a:t>
            </a:r>
            <a:r>
              <a:rPr lang="vi-VN" sz="3200" b="1" dirty="0">
                <a:solidFill>
                  <a:srgbClr val="FF0000"/>
                </a:solidFill>
                <a:latin typeface="+mj-lt"/>
              </a:rPr>
              <a:t> </a:t>
            </a:r>
            <a:r>
              <a:rPr lang="vi-VN" sz="3200" b="1" dirty="0" err="1">
                <a:solidFill>
                  <a:srgbClr val="FF0000"/>
                </a:solidFill>
                <a:latin typeface="+mj-lt"/>
              </a:rPr>
              <a:t>hoặc</a:t>
            </a:r>
            <a:r>
              <a:rPr lang="vi-VN" sz="3200" b="1" dirty="0">
                <a:solidFill>
                  <a:srgbClr val="FF0000"/>
                </a:solidFill>
                <a:latin typeface="+mj-lt"/>
              </a:rPr>
              <a:t> </a:t>
            </a:r>
            <a:r>
              <a:rPr lang="vi-VN" sz="3200" b="1" dirty="0" err="1">
                <a:solidFill>
                  <a:srgbClr val="FF0000"/>
                </a:solidFill>
                <a:latin typeface="+mj-lt"/>
              </a:rPr>
              <a:t>tệp</a:t>
            </a:r>
            <a:r>
              <a:rPr lang="vi-VN" sz="3200" b="1" dirty="0">
                <a:solidFill>
                  <a:srgbClr val="FF0000"/>
                </a:solidFill>
                <a:latin typeface="+mj-lt"/>
              </a:rPr>
              <a:t> </a:t>
            </a:r>
            <a:r>
              <a:rPr lang="vi-VN" sz="3200" b="1" dirty="0" err="1">
                <a:solidFill>
                  <a:srgbClr val="FF0000"/>
                </a:solidFill>
                <a:latin typeface="+mj-lt"/>
              </a:rPr>
              <a:t>có</a:t>
            </a:r>
            <a:r>
              <a:rPr lang="vi-VN" sz="3200" b="1" dirty="0">
                <a:solidFill>
                  <a:srgbClr val="FF0000"/>
                </a:solidFill>
                <a:latin typeface="+mj-lt"/>
              </a:rPr>
              <a:t> tên Ho-Than-tho ở đâu?</a:t>
            </a:r>
            <a:endParaRPr lang="vi-VN" sz="3200" b="1" i="0" u="none" strike="noStrike" cap="none" dirty="0">
              <a:solidFill>
                <a:srgbClr val="FF0000"/>
              </a:solidFill>
              <a:latin typeface="+mj-lt"/>
              <a:ea typeface="Lato" panose="020F0502020204030203"/>
              <a:cs typeface="Times New Roman" panose="02020603050405020304" pitchFamily="18" charset="0"/>
              <a:sym typeface="Lato" panose="020F0502020204030203"/>
            </a:endParaRPr>
          </a:p>
        </p:txBody>
      </p:sp>
      <p:pic>
        <p:nvPicPr>
          <p:cNvPr id="5" name="Picture 4"/>
          <p:cNvPicPr>
            <a:picLocks noChangeAspect="1"/>
          </p:cNvPicPr>
          <p:nvPr/>
        </p:nvPicPr>
        <p:blipFill>
          <a:blip r:embed="rId4"/>
          <a:stretch>
            <a:fillRect/>
          </a:stretch>
        </p:blipFill>
        <p:spPr>
          <a:xfrm>
            <a:off x="706582" y="435576"/>
            <a:ext cx="16874836" cy="41364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p:cTn id="12" dur="500" fill="hold"/>
                                        <p:tgtEl>
                                          <p:spTgt spid="52"/>
                                        </p:tgtEl>
                                        <p:attrNameLst>
                                          <p:attrName>ppt_w</p:attrName>
                                        </p:attrNameLst>
                                      </p:cBhvr>
                                      <p:tavLst>
                                        <p:tav tm="0">
                                          <p:val>
                                            <p:fltVal val="0"/>
                                          </p:val>
                                        </p:tav>
                                        <p:tav tm="100000">
                                          <p:val>
                                            <p:strVal val="#ppt_w"/>
                                          </p:val>
                                        </p:tav>
                                      </p:tavLst>
                                    </p:anim>
                                    <p:anim calcmode="lin" valueType="num">
                                      <p:cBhvr>
                                        <p:cTn id="13" dur="500" fill="hold"/>
                                        <p:tgtEl>
                                          <p:spTgt spid="52"/>
                                        </p:tgtEl>
                                        <p:attrNameLst>
                                          <p:attrName>ppt_h</p:attrName>
                                        </p:attrNameLst>
                                      </p:cBhvr>
                                      <p:tavLst>
                                        <p:tav tm="0">
                                          <p:val>
                                            <p:fltVal val="0"/>
                                          </p:val>
                                        </p:tav>
                                        <p:tav tm="100000">
                                          <p:val>
                                            <p:strVal val="#ppt_h"/>
                                          </p:val>
                                        </p:tav>
                                      </p:tavLst>
                                    </p:anim>
                                    <p:animEffect transition="in" filter="fade">
                                      <p:cBhvr>
                                        <p:cTn id="14" dur="500"/>
                                        <p:tgtEl>
                                          <p:spTgt spid="52"/>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500" fill="hold"/>
                                        <p:tgtEl>
                                          <p:spTgt spid="45"/>
                                        </p:tgtEl>
                                        <p:attrNameLst>
                                          <p:attrName>ppt_w</p:attrName>
                                        </p:attrNameLst>
                                      </p:cBhvr>
                                      <p:tavLst>
                                        <p:tav tm="0">
                                          <p:val>
                                            <p:fltVal val="0"/>
                                          </p:val>
                                        </p:tav>
                                        <p:tav tm="100000">
                                          <p:val>
                                            <p:strVal val="#ppt_w"/>
                                          </p:val>
                                        </p:tav>
                                      </p:tavLst>
                                    </p:anim>
                                    <p:anim calcmode="lin" valueType="num">
                                      <p:cBhvr>
                                        <p:cTn id="23" dur="500" fill="hold"/>
                                        <p:tgtEl>
                                          <p:spTgt spid="45"/>
                                        </p:tgtEl>
                                        <p:attrNameLst>
                                          <p:attrName>ppt_h</p:attrName>
                                        </p:attrNameLst>
                                      </p:cBhvr>
                                      <p:tavLst>
                                        <p:tav tm="0">
                                          <p:val>
                                            <p:fltVal val="0"/>
                                          </p:val>
                                        </p:tav>
                                        <p:tav tm="100000">
                                          <p:val>
                                            <p:strVal val="#ppt_h"/>
                                          </p:val>
                                        </p:tav>
                                      </p:tavLst>
                                    </p:anim>
                                    <p:animEffect transition="in" filter="fade">
                                      <p:cBhvr>
                                        <p:cTn id="24" dur="500"/>
                                        <p:tgtEl>
                                          <p:spTgt spid="4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 calcmode="lin" valueType="num">
                                      <p:cBhvr>
                                        <p:cTn id="27" dur="500" fill="hold"/>
                                        <p:tgtEl>
                                          <p:spTgt spid="47"/>
                                        </p:tgtEl>
                                        <p:attrNameLst>
                                          <p:attrName>ppt_w</p:attrName>
                                        </p:attrNameLst>
                                      </p:cBhvr>
                                      <p:tavLst>
                                        <p:tav tm="0">
                                          <p:val>
                                            <p:fltVal val="0"/>
                                          </p:val>
                                        </p:tav>
                                        <p:tav tm="100000">
                                          <p:val>
                                            <p:strVal val="#ppt_w"/>
                                          </p:val>
                                        </p:tav>
                                      </p:tavLst>
                                    </p:anim>
                                    <p:anim calcmode="lin" valueType="num">
                                      <p:cBhvr>
                                        <p:cTn id="28" dur="500" fill="hold"/>
                                        <p:tgtEl>
                                          <p:spTgt spid="47"/>
                                        </p:tgtEl>
                                        <p:attrNameLst>
                                          <p:attrName>ppt_h</p:attrName>
                                        </p:attrNameLst>
                                      </p:cBhvr>
                                      <p:tavLst>
                                        <p:tav tm="0">
                                          <p:val>
                                            <p:fltVal val="0"/>
                                          </p:val>
                                        </p:tav>
                                        <p:tav tm="100000">
                                          <p:val>
                                            <p:strVal val="#ppt_h"/>
                                          </p:val>
                                        </p:tav>
                                      </p:tavLst>
                                    </p:anim>
                                    <p:animEffect transition="in" filter="fade">
                                      <p:cBhvr>
                                        <p:cTn id="29" dur="500"/>
                                        <p:tgtEl>
                                          <p:spTgt spid="4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p:cTn id="37" dur="500" fill="hold"/>
                                        <p:tgtEl>
                                          <p:spTgt spid="50"/>
                                        </p:tgtEl>
                                        <p:attrNameLst>
                                          <p:attrName>ppt_w</p:attrName>
                                        </p:attrNameLst>
                                      </p:cBhvr>
                                      <p:tavLst>
                                        <p:tav tm="0">
                                          <p:val>
                                            <p:fltVal val="0"/>
                                          </p:val>
                                        </p:tav>
                                        <p:tav tm="100000">
                                          <p:val>
                                            <p:strVal val="#ppt_w"/>
                                          </p:val>
                                        </p:tav>
                                      </p:tavLst>
                                    </p:anim>
                                    <p:anim calcmode="lin" valueType="num">
                                      <p:cBhvr>
                                        <p:cTn id="38" dur="500" fill="hold"/>
                                        <p:tgtEl>
                                          <p:spTgt spid="50"/>
                                        </p:tgtEl>
                                        <p:attrNameLst>
                                          <p:attrName>ppt_h</p:attrName>
                                        </p:attrNameLst>
                                      </p:cBhvr>
                                      <p:tavLst>
                                        <p:tav tm="0">
                                          <p:val>
                                            <p:fltVal val="0"/>
                                          </p:val>
                                        </p:tav>
                                        <p:tav tm="100000">
                                          <p:val>
                                            <p:strVal val="#ppt_h"/>
                                          </p:val>
                                        </p:tav>
                                      </p:tavLst>
                                    </p:anim>
                                    <p:animEffect transition="in" filter="fade">
                                      <p:cBhvr>
                                        <p:cTn id="39" dur="500"/>
                                        <p:tgtEl>
                                          <p:spTgt spid="5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8"/>
                                        </p:tgtEl>
                                        <p:attrNameLst>
                                          <p:attrName>style.visibility</p:attrName>
                                        </p:attrNameLst>
                                      </p:cBhvr>
                                      <p:to>
                                        <p:strVal val="visible"/>
                                      </p:to>
                                    </p:set>
                                    <p:anim calcmode="lin" valueType="num">
                                      <p:cBhvr>
                                        <p:cTn id="42" dur="500" fill="hold"/>
                                        <p:tgtEl>
                                          <p:spTgt spid="48"/>
                                        </p:tgtEl>
                                        <p:attrNameLst>
                                          <p:attrName>ppt_w</p:attrName>
                                        </p:attrNameLst>
                                      </p:cBhvr>
                                      <p:tavLst>
                                        <p:tav tm="0">
                                          <p:val>
                                            <p:fltVal val="0"/>
                                          </p:val>
                                        </p:tav>
                                        <p:tav tm="100000">
                                          <p:val>
                                            <p:strVal val="#ppt_w"/>
                                          </p:val>
                                        </p:tav>
                                      </p:tavLst>
                                    </p:anim>
                                    <p:anim calcmode="lin" valueType="num">
                                      <p:cBhvr>
                                        <p:cTn id="43" dur="500" fill="hold"/>
                                        <p:tgtEl>
                                          <p:spTgt spid="48"/>
                                        </p:tgtEl>
                                        <p:attrNameLst>
                                          <p:attrName>ppt_h</p:attrName>
                                        </p:attrNameLst>
                                      </p:cBhvr>
                                      <p:tavLst>
                                        <p:tav tm="0">
                                          <p:val>
                                            <p:fltVal val="0"/>
                                          </p:val>
                                        </p:tav>
                                        <p:tav tm="100000">
                                          <p:val>
                                            <p:strVal val="#ppt_h"/>
                                          </p:val>
                                        </p:tav>
                                      </p:tavLst>
                                    </p:anim>
                                    <p:animEffect transition="in" filter="fade">
                                      <p:cBhvr>
                                        <p:cTn id="44" dur="500"/>
                                        <p:tgtEl>
                                          <p:spTgt spid="48"/>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1000"/>
                                        <p:tgtEl>
                                          <p:spTgt spid="53"/>
                                        </p:tgtEl>
                                      </p:cBhvr>
                                    </p:animEffect>
                                    <p:anim calcmode="lin" valueType="num">
                                      <p:cBhvr>
                                        <p:cTn id="50" dur="1000" fill="hold"/>
                                        <p:tgtEl>
                                          <p:spTgt spid="53"/>
                                        </p:tgtEl>
                                        <p:attrNameLst>
                                          <p:attrName>ppt_x</p:attrName>
                                        </p:attrNameLst>
                                      </p:cBhvr>
                                      <p:tavLst>
                                        <p:tav tm="0">
                                          <p:val>
                                            <p:strVal val="#ppt_x"/>
                                          </p:val>
                                        </p:tav>
                                        <p:tav tm="100000">
                                          <p:val>
                                            <p:strVal val="#ppt_x"/>
                                          </p:val>
                                        </p:tav>
                                      </p:tavLst>
                                    </p:anim>
                                    <p:anim calcmode="lin" valueType="num">
                                      <p:cBhvr>
                                        <p:cTn id="5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P spid="53" grpId="0" animBg="1"/>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dministrator\Desktop\Tro choi hai tao\cây táo 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52360" y="-52387"/>
            <a:ext cx="15978492" cy="9746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Tao do 3" descr="C:\Users\Administrator\Desktop\Tro choi hai tao\tao do.PNG">
            <a:hlinkClick r:id="" action="ppaction://noaction"/>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1272841" y="1038437"/>
            <a:ext cx="1958974" cy="178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Tao do 1" descr="C:\Users\Administrator\Desktop\Tro choi hai tao\tao do.PNG">
            <a:hlinkClick r:id="" action="ppaction://noaction"/>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5303" y="2694653"/>
            <a:ext cx="1958974" cy="178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Tao do 2" descr="C:\Users\Administrator\Desktop\Tro choi hai tao\tao do.PNG">
            <a:hlinkClick r:id="" action="ppaction://noaction"/>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48702" y="2444543"/>
            <a:ext cx="1955800" cy="1793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Tao do 3" descr="C:\Users\Administrator\Desktop\Tro choi hai tao\tao do.PNG">
            <a:hlinkClick r:id="" action="ppaction://noaction"/>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00914" y="743276"/>
            <a:ext cx="1958976" cy="178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Tao xanh 10" descr="C:\Users\Administrator\Desktop\Tro choi hai tao\tao xanh.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6579" y="9205912"/>
            <a:ext cx="1184274"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Tao xanh 10" descr="C:\Users\Administrator\Desktop\Tro choi hai tao\tao xan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2329" y="9315450"/>
            <a:ext cx="1184274"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Tao xanh 10" descr="C:\Users\Administrator\Desktop\Tro choi hai tao\tao xan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12729" y="9229724"/>
            <a:ext cx="1184274"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Tao xanh 10" descr="C:\Users\Administrator\Desktop\Tro choi hai tao\tao xan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1027" y="9274973"/>
            <a:ext cx="1184274" cy="1078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p:cNvSpPr txBox="1"/>
          <p:nvPr/>
        </p:nvSpPr>
        <p:spPr>
          <a:xfrm>
            <a:off x="189290" y="386329"/>
            <a:ext cx="5051000" cy="2323714"/>
          </a:xfrm>
          <a:prstGeom prst="rect">
            <a:avLst/>
          </a:prstGeom>
          <a:noFill/>
        </p:spPr>
        <p:txBody>
          <a:bodyPr wrap="none" lIns="137160" tIns="68580" rIns="137160" bIns="68580">
            <a:spAutoFit/>
          </a:bodyPr>
          <a:lstStyle/>
          <a:p>
            <a:pPr algn="ctr" eaLnBrk="1" hangingPunct="1">
              <a:defRPr/>
            </a:pPr>
            <a:r>
              <a:rPr lang="en-US" sz="6000" b="1" noProof="1">
                <a:ln w="22225">
                  <a:solidFill>
                    <a:schemeClr val="accent2"/>
                  </a:solidFill>
                  <a:prstDash val="solid"/>
                </a:ln>
                <a:solidFill>
                  <a:srgbClr val="00CC00"/>
                </a:solidFill>
                <a:effectLst>
                  <a:outerShdw blurRad="38100" dist="38100" dir="2700000" algn="tl">
                    <a:srgbClr val="000000">
                      <a:alpha val="43137"/>
                    </a:srgbClr>
                  </a:outerShdw>
                </a:effectLst>
                <a:latin typeface="Times New Roman" panose="02020603050405020304" pitchFamily="18" charset="0"/>
              </a:rPr>
              <a:t>TRÒ CHƠI:</a:t>
            </a:r>
            <a:endParaRPr lang="en-US" sz="6000" b="1" noProof="1">
              <a:ln w="22225">
                <a:solidFill>
                  <a:schemeClr val="accent2"/>
                </a:solidFill>
                <a:prstDash val="solid"/>
              </a:ln>
              <a:solidFill>
                <a:srgbClr val="00CC00"/>
              </a:solidFill>
              <a:effectLst>
                <a:outerShdw blurRad="38100" dist="38100" dir="2700000" algn="tl">
                  <a:srgbClr val="000000">
                    <a:alpha val="43137"/>
                  </a:srgbClr>
                </a:outerShdw>
              </a:effectLst>
              <a:latin typeface="Times New Roman" panose="02020603050405020304" pitchFamily="18" charset="0"/>
            </a:endParaRPr>
          </a:p>
          <a:p>
            <a:pPr algn="ctr" eaLnBrk="1" hangingPunct="1">
              <a:defRPr/>
            </a:pPr>
            <a:r>
              <a:rPr lang="en-US" sz="8200" b="1" noProof="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anose="02020603050405020304" pitchFamily="18" charset="0"/>
              </a:rPr>
              <a:t> HÁI TÁO</a:t>
            </a:r>
            <a:endParaRPr lang="en-US" sz="8200" b="1" noProof="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anose="02020603050405020304" pitchFamily="18" charset="0"/>
            </a:endParaRPr>
          </a:p>
        </p:txBody>
      </p:sp>
      <p:pic>
        <p:nvPicPr>
          <p:cNvPr id="13" name="Tao do 1" descr="C:\Users\Administrator\Desktop\Tro choi hai tao\tao do.PNG">
            <a:hlinkClick r:id="" action="ppaction://noaction"/>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525379" y="3032665"/>
            <a:ext cx="1958974" cy="178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a:hlinkClick r:id="" action="ppaction://noaction"/>
          </p:cNvPr>
          <p:cNvSpPr/>
          <p:nvPr/>
        </p:nvSpPr>
        <p:spPr>
          <a:xfrm>
            <a:off x="15773403" y="386329"/>
            <a:ext cx="1865314" cy="115416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dirty="0">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par>
                                <p:cTn id="8" presetID="14" presetClass="entr" presetSubtype="1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randombar(horizontal)">
                                      <p:cBhvr>
                                        <p:cTn id="1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055"/>
                    </p:tgtEl>
                  </p:cond>
                </p:stCondLst>
                <p:endSync evt="end" delay="0">
                  <p:rtn val="all"/>
                </p:endSync>
                <p:childTnLst>
                  <p:par>
                    <p:cTn id="12" fill="hold">
                      <p:stCondLst>
                        <p:cond delay="0"/>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0 -3.7037E-7 L -0.08976 0.56019 " pathEditMode="relative" rAng="0" ptsTypes="AA">
                                      <p:cBhvr>
                                        <p:cTn id="15" dur="2000" fill="hold"/>
                                        <p:tgtEl>
                                          <p:spTgt spid="2055"/>
                                        </p:tgtEl>
                                        <p:attrNameLst>
                                          <p:attrName>ppt_x</p:attrName>
                                          <p:attrName>ppt_y</p:attrName>
                                        </p:attrNameLst>
                                      </p:cBhvr>
                                      <p:rCtr x="-4497" y="28009"/>
                                    </p:animMotion>
                                  </p:childTnLst>
                                </p:cTn>
                              </p:par>
                            </p:childTnLst>
                          </p:cTn>
                        </p:par>
                      </p:childTnLst>
                    </p:cTn>
                  </p:par>
                  <p:par>
                    <p:cTn id="16" fill="hold">
                      <p:stCondLst>
                        <p:cond delay="indefinite"/>
                      </p:stCondLst>
                      <p:childTnLst>
                        <p:par>
                          <p:cTn id="17" fill="hold">
                            <p:stCondLst>
                              <p:cond delay="0"/>
                            </p:stCondLst>
                            <p:childTnLst>
                              <p:par>
                                <p:cTn id="18" presetID="16" presetClass="exit" presetSubtype="21" fill="hold" nodeType="clickEffect">
                                  <p:stCondLst>
                                    <p:cond delay="0"/>
                                  </p:stCondLst>
                                  <p:childTnLst>
                                    <p:animEffect transition="out" filter="barn(inVertical)">
                                      <p:cBhvr>
                                        <p:cTn id="19" dur="500"/>
                                        <p:tgtEl>
                                          <p:spTgt spid="2055"/>
                                        </p:tgtEl>
                                      </p:cBhvr>
                                    </p:animEffect>
                                    <p:set>
                                      <p:cBhvr>
                                        <p:cTn id="20" dur="1" fill="hold">
                                          <p:stCondLst>
                                            <p:cond delay="499"/>
                                          </p:stCondLst>
                                        </p:cTn>
                                        <p:tgtEl>
                                          <p:spTgt spid="2055"/>
                                        </p:tgtEl>
                                        <p:attrNameLst>
                                          <p:attrName>style.visibility</p:attrName>
                                        </p:attrNameLst>
                                      </p:cBhvr>
                                      <p:to>
                                        <p:strVal val="hidden"/>
                                      </p:to>
                                    </p:set>
                                  </p:childTnLst>
                                </p:cTn>
                              </p:par>
                            </p:childTnLst>
                          </p:cTn>
                        </p:par>
                      </p:childTnLst>
                    </p:cTn>
                  </p:par>
                </p:childTnLst>
              </p:cTn>
              <p:nextCondLst>
                <p:cond evt="onClick" delay="0">
                  <p:tgtEl>
                    <p:spTgt spid="2055"/>
                  </p:tgtEl>
                </p:cond>
              </p:nextCondLst>
            </p:seq>
            <p:seq concurrent="1" nextAc="seek">
              <p:cTn id="21" restart="whenNotActive" fill="hold" evtFilter="cancelBubble" nodeType="interactiveSeq">
                <p:stCondLst>
                  <p:cond evt="onClick" delay="0">
                    <p:tgtEl>
                      <p:spTgt spid="3081"/>
                    </p:tgtEl>
                  </p:cond>
                </p:stCondLst>
                <p:endSync evt="end" delay="0">
                  <p:rtn val="all"/>
                </p:endSync>
                <p:childTnLst>
                  <p:par>
                    <p:cTn id="22" fill="hold">
                      <p:stCondLst>
                        <p:cond delay="0"/>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1.94444E-6 -1.48148E-6 L -0.09965 0.54908 " pathEditMode="relative" rAng="0" ptsTypes="AA">
                                      <p:cBhvr>
                                        <p:cTn id="25" dur="2000" fill="hold"/>
                                        <p:tgtEl>
                                          <p:spTgt spid="3081"/>
                                        </p:tgtEl>
                                        <p:attrNameLst>
                                          <p:attrName>ppt_x</p:attrName>
                                          <p:attrName>ppt_y</p:attrName>
                                        </p:attrNameLst>
                                      </p:cBhvr>
                                      <p:rCtr x="-4983" y="27454"/>
                                    </p:animMotion>
                                  </p:childTnLst>
                                </p:cTn>
                              </p:par>
                            </p:childTnLst>
                          </p:cTn>
                        </p:par>
                      </p:childTnLst>
                    </p:cTn>
                  </p:par>
                  <p:par>
                    <p:cTn id="26" fill="hold">
                      <p:stCondLst>
                        <p:cond delay="indefinite"/>
                      </p:stCondLst>
                      <p:childTnLst>
                        <p:par>
                          <p:cTn id="27" fill="hold">
                            <p:stCondLst>
                              <p:cond delay="0"/>
                            </p:stCondLst>
                            <p:childTnLst>
                              <p:par>
                                <p:cTn id="28" presetID="14" presetClass="exit" presetSubtype="10" fill="hold" nodeType="clickEffect">
                                  <p:stCondLst>
                                    <p:cond delay="0"/>
                                  </p:stCondLst>
                                  <p:childTnLst>
                                    <p:animEffect transition="out" filter="randombar(horizontal)">
                                      <p:cBhvr>
                                        <p:cTn id="29" dur="500"/>
                                        <p:tgtEl>
                                          <p:spTgt spid="3081"/>
                                        </p:tgtEl>
                                      </p:cBhvr>
                                    </p:animEffect>
                                    <p:set>
                                      <p:cBhvr>
                                        <p:cTn id="30" dur="1" fill="hold">
                                          <p:stCondLst>
                                            <p:cond delay="499"/>
                                          </p:stCondLst>
                                        </p:cTn>
                                        <p:tgtEl>
                                          <p:spTgt spid="3081"/>
                                        </p:tgtEl>
                                        <p:attrNameLst>
                                          <p:attrName>style.visibility</p:attrName>
                                        </p:attrNameLst>
                                      </p:cBhvr>
                                      <p:to>
                                        <p:strVal val="hidden"/>
                                      </p:to>
                                    </p:set>
                                  </p:childTnLst>
                                </p:cTn>
                              </p:par>
                            </p:childTnLst>
                          </p:cTn>
                        </p:par>
                      </p:childTnLst>
                    </p:cTn>
                  </p:par>
                </p:childTnLst>
              </p:cTn>
              <p:nextCondLst>
                <p:cond evt="onClick" delay="0">
                  <p:tgtEl>
                    <p:spTgt spid="3081"/>
                  </p:tgtEl>
                </p:cond>
              </p:nextCondLst>
            </p:seq>
            <p:seq concurrent="1" nextAc="seek">
              <p:cTn id="31" restart="whenNotActive" fill="hold" evtFilter="cancelBubble" nodeType="interactiveSeq">
                <p:stCondLst>
                  <p:cond evt="onClick" delay="0">
                    <p:tgtEl>
                      <p:spTgt spid="3076"/>
                    </p:tgtEl>
                  </p:cond>
                </p:stCondLst>
                <p:endSync evt="end" delay="0">
                  <p:rtn val="all"/>
                </p:endSync>
                <p:childTnLst>
                  <p:par>
                    <p:cTn id="32" fill="hold">
                      <p:stCondLst>
                        <p:cond delay="0"/>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0.00157 -0.00417 L 0.15243 0.7125 " pathEditMode="relative" rAng="0" ptsTypes="AA">
                                      <p:cBhvr>
                                        <p:cTn id="35" dur="2000" fill="hold"/>
                                        <p:tgtEl>
                                          <p:spTgt spid="3076"/>
                                        </p:tgtEl>
                                        <p:attrNameLst>
                                          <p:attrName>ppt_x</p:attrName>
                                          <p:attrName>ppt_y</p:attrName>
                                        </p:attrNameLst>
                                      </p:cBhvr>
                                      <p:rCtr x="7691" y="35833"/>
                                    </p:animMotion>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3076"/>
                                        </p:tgtEl>
                                      </p:cBhvr>
                                    </p:animEffect>
                                    <p:set>
                                      <p:cBhvr>
                                        <p:cTn id="40" dur="1" fill="hold">
                                          <p:stCondLst>
                                            <p:cond delay="499"/>
                                          </p:stCondLst>
                                        </p:cTn>
                                        <p:tgtEl>
                                          <p:spTgt spid="3076"/>
                                        </p:tgtEl>
                                        <p:attrNameLst>
                                          <p:attrName>style.visibility</p:attrName>
                                        </p:attrNameLst>
                                      </p:cBhvr>
                                      <p:to>
                                        <p:strVal val="hidden"/>
                                      </p:to>
                                    </p:set>
                                  </p:childTnLst>
                                </p:cTn>
                              </p:par>
                            </p:childTnLst>
                          </p:cTn>
                        </p:par>
                      </p:childTnLst>
                    </p:cTn>
                  </p:par>
                </p:childTnLst>
              </p:cTn>
              <p:nextCondLst>
                <p:cond evt="onClick" delay="0">
                  <p:tgtEl>
                    <p:spTgt spid="3076"/>
                  </p:tgtEl>
                </p:cond>
              </p:nextCondLst>
            </p:seq>
            <p:seq concurrent="1" nextAc="seek">
              <p:cTn id="41" restart="whenNotActive" fill="hold" evtFilter="cancelBubble" nodeType="interactiveSeq">
                <p:stCondLst>
                  <p:cond evt="onClick" delay="0">
                    <p:tgtEl>
                      <p:spTgt spid="35"/>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2.22222E-6 2.22222E-6 L 0.23333 0.76319 " pathEditMode="relative" rAng="0" ptsTypes="AA">
                                      <p:cBhvr>
                                        <p:cTn id="45" dur="2000" fill="hold"/>
                                        <p:tgtEl>
                                          <p:spTgt spid="35"/>
                                        </p:tgtEl>
                                        <p:attrNameLst>
                                          <p:attrName>ppt_x</p:attrName>
                                          <p:attrName>ppt_y</p:attrName>
                                        </p:attrNameLst>
                                      </p:cBhvr>
                                      <p:rCtr x="11667" y="38148"/>
                                    </p:animMotion>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35"/>
                                        </p:tgtEl>
                                      </p:cBhvr>
                                    </p:animEffect>
                                    <p:set>
                                      <p:cBhvr>
                                        <p:cTn id="50"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1" restart="whenNotActive" fill="hold" evtFilter="cancelBubble" nodeType="interactiveSeq">
                <p:stCondLst>
                  <p:cond evt="onClick" delay="0">
                    <p:tgtEl>
                      <p:spTgt spid="13"/>
                    </p:tgtEl>
                  </p:cond>
                </p:stCondLst>
                <p:endSync evt="end" delay="0">
                  <p:rtn val="all"/>
                </p:endSync>
                <p:childTnLst>
                  <p:par>
                    <p:cTn id="52" fill="hold">
                      <p:stCondLst>
                        <p:cond delay="0"/>
                      </p:stCondLst>
                      <p:childTnLst>
                        <p:par>
                          <p:cTn id="53" fill="hold">
                            <p:stCondLst>
                              <p:cond delay="0"/>
                            </p:stCondLst>
                            <p:childTnLst>
                              <p:par>
                                <p:cTn id="54" presetID="42" presetClass="path" presetSubtype="0" accel="50000" decel="50000" fill="hold" nodeType="clickEffect">
                                  <p:stCondLst>
                                    <p:cond delay="0"/>
                                  </p:stCondLst>
                                  <p:childTnLst>
                                    <p:animMotion origin="layout" path="M 0 -3.7037E-7 L -0.08976 0.56019 " pathEditMode="relative" rAng="0" ptsTypes="AA">
                                      <p:cBhvr>
                                        <p:cTn id="55" dur="2000" fill="hold"/>
                                        <p:tgtEl>
                                          <p:spTgt spid="13"/>
                                        </p:tgtEl>
                                        <p:attrNameLst>
                                          <p:attrName>ppt_x</p:attrName>
                                          <p:attrName>ppt_y</p:attrName>
                                        </p:attrNameLst>
                                      </p:cBhvr>
                                      <p:rCtr x="-4497" y="28009"/>
                                    </p:animMotion>
                                  </p:childTnLst>
                                </p:cTn>
                              </p:par>
                            </p:childTnLst>
                          </p:cTn>
                        </p:par>
                      </p:childTnLst>
                    </p:cTn>
                  </p:par>
                  <p:par>
                    <p:cTn id="56" fill="hold">
                      <p:stCondLst>
                        <p:cond delay="indefinite"/>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n3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71626" y="535785"/>
            <a:ext cx="2819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descr="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71700"/>
            <a:ext cx="169164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4" descr="star_tip_md_w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0" y="12573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625851" y="9196389"/>
            <a:ext cx="2039502" cy="877162"/>
          </a:xfrm>
          <a:prstGeom prst="rect">
            <a:avLst/>
          </a:prstGeom>
          <a:solidFill>
            <a:srgbClr val="FFCC66"/>
          </a:solidFill>
          <a:ln w="38100">
            <a:miter lim="800000"/>
          </a:ln>
          <a:effectLst/>
          <a:scene3d>
            <a:camera prst="legacyObliqueTopRight"/>
            <a:lightRig rig="legacyFlat3" dir="b"/>
          </a:scene3d>
          <a:sp3d extrusionH="125400" prstMaterial="legacyMatte">
            <a:bevelT w="13500" h="13500" prst="angle"/>
            <a:bevelB w="13500" h="13500" prst="angle"/>
            <a:extrusionClr>
              <a:srgbClr val="FFCC66"/>
            </a:extrusionClr>
          </a:sp3d>
        </p:spPr>
        <p:txBody>
          <a:bodyPr wrap="none" lIns="137160" tIns="68580" rIns="137160" bIns="68580">
            <a:spAutoFit/>
            <a:flatTx/>
          </a:bodyP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eaLnBrk="1" hangingPunct="1">
              <a:defRPr/>
            </a:pP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2" name="Group 19"/>
          <p:cNvGrpSpPr/>
          <p:nvPr/>
        </p:nvGrpSpPr>
        <p:grpSpPr bwMode="auto">
          <a:xfrm>
            <a:off x="14430378" y="7715250"/>
            <a:ext cx="2740024" cy="1943100"/>
            <a:chOff x="4574" y="3342"/>
            <a:chExt cx="960" cy="912"/>
          </a:xfrm>
        </p:grpSpPr>
        <p:sp>
          <p:nvSpPr>
            <p:cNvPr id="16430"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31" name="Text Box 21"/>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9</a:t>
              </a:r>
              <a:endParaRPr lang="en-US" altLang="en-US" sz="5400" b="1">
                <a:solidFill>
                  <a:schemeClr val="bg1"/>
                </a:solidFill>
                <a:latin typeface=".VnTime" panose="020B7200000000000000"/>
                <a:ea typeface="SimSun" panose="02010600030101010101" pitchFamily="2" charset="-122"/>
              </a:endParaRPr>
            </a:p>
          </p:txBody>
        </p:sp>
      </p:grpSp>
      <p:grpSp>
        <p:nvGrpSpPr>
          <p:cNvPr id="3" name="Group 22"/>
          <p:cNvGrpSpPr/>
          <p:nvPr/>
        </p:nvGrpSpPr>
        <p:grpSpPr bwMode="auto">
          <a:xfrm>
            <a:off x="14404976" y="7715250"/>
            <a:ext cx="2740024" cy="1943100"/>
            <a:chOff x="4574" y="3342"/>
            <a:chExt cx="960" cy="912"/>
          </a:xfrm>
        </p:grpSpPr>
        <p:sp>
          <p:nvSpPr>
            <p:cNvPr id="16428"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9" name="Text Box 24"/>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8</a:t>
              </a:r>
              <a:endParaRPr lang="en-US" altLang="en-US" sz="5400" b="1">
                <a:solidFill>
                  <a:schemeClr val="bg1"/>
                </a:solidFill>
                <a:latin typeface=".VnTime" panose="020B7200000000000000"/>
                <a:ea typeface="SimSun" panose="02010600030101010101" pitchFamily="2" charset="-122"/>
              </a:endParaRPr>
            </a:p>
          </p:txBody>
        </p:sp>
      </p:grpSp>
      <p:grpSp>
        <p:nvGrpSpPr>
          <p:cNvPr id="4" name="Group 25"/>
          <p:cNvGrpSpPr/>
          <p:nvPr/>
        </p:nvGrpSpPr>
        <p:grpSpPr bwMode="auto">
          <a:xfrm>
            <a:off x="14430378" y="7715250"/>
            <a:ext cx="2740024" cy="1943100"/>
            <a:chOff x="4574" y="3342"/>
            <a:chExt cx="960" cy="912"/>
          </a:xfrm>
        </p:grpSpPr>
        <p:sp>
          <p:nvSpPr>
            <p:cNvPr id="16426"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7" name="Text Box 27"/>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7</a:t>
              </a:r>
              <a:endParaRPr lang="en-US" altLang="en-US" sz="5400" b="1">
                <a:solidFill>
                  <a:schemeClr val="bg1"/>
                </a:solidFill>
                <a:latin typeface=".VnTime" panose="020B7200000000000000"/>
                <a:ea typeface="SimSun" panose="02010600030101010101" pitchFamily="2" charset="-122"/>
              </a:endParaRPr>
            </a:p>
          </p:txBody>
        </p:sp>
      </p:grpSp>
      <p:grpSp>
        <p:nvGrpSpPr>
          <p:cNvPr id="5" name="Group 28"/>
          <p:cNvGrpSpPr/>
          <p:nvPr/>
        </p:nvGrpSpPr>
        <p:grpSpPr bwMode="auto">
          <a:xfrm>
            <a:off x="14430378" y="7715250"/>
            <a:ext cx="2740024" cy="1943100"/>
            <a:chOff x="4574" y="3342"/>
            <a:chExt cx="960" cy="912"/>
          </a:xfrm>
        </p:grpSpPr>
        <p:sp>
          <p:nvSpPr>
            <p:cNvPr id="16424"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5" name="Text Box 30"/>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6</a:t>
              </a:r>
              <a:endParaRPr lang="en-US" altLang="en-US" sz="5400" b="1">
                <a:solidFill>
                  <a:schemeClr val="bg1"/>
                </a:solidFill>
                <a:latin typeface=".VnTime" panose="020B7200000000000000"/>
                <a:ea typeface="SimSun" panose="02010600030101010101" pitchFamily="2" charset="-122"/>
              </a:endParaRPr>
            </a:p>
          </p:txBody>
        </p:sp>
      </p:grpSp>
      <p:grpSp>
        <p:nvGrpSpPr>
          <p:cNvPr id="6" name="Group 31"/>
          <p:cNvGrpSpPr/>
          <p:nvPr/>
        </p:nvGrpSpPr>
        <p:grpSpPr bwMode="auto">
          <a:xfrm>
            <a:off x="14430378" y="7715250"/>
            <a:ext cx="2740024" cy="1943100"/>
            <a:chOff x="3817" y="5015"/>
            <a:chExt cx="960" cy="912"/>
          </a:xfrm>
        </p:grpSpPr>
        <p:sp>
          <p:nvSpPr>
            <p:cNvPr id="16422" name="AutoShape 32"/>
            <p:cNvSpPr>
              <a:spLocks noChangeArrowheads="1"/>
            </p:cNvSpPr>
            <p:nvPr/>
          </p:nvSpPr>
          <p:spPr bwMode="auto">
            <a:xfrm>
              <a:off x="3817" y="5015"/>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3" name="Text Box 33"/>
            <p:cNvSpPr txBox="1">
              <a:spLocks noChangeArrowheads="1"/>
            </p:cNvSpPr>
            <p:nvPr/>
          </p:nvSpPr>
          <p:spPr bwMode="auto">
            <a:xfrm>
              <a:off x="4067" y="5268"/>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5</a:t>
              </a:r>
              <a:endParaRPr lang="en-US" altLang="en-US" sz="5400" b="1">
                <a:solidFill>
                  <a:schemeClr val="bg1"/>
                </a:solidFill>
                <a:latin typeface=".VnTime" panose="020B7200000000000000"/>
                <a:ea typeface="SimSun" panose="02010600030101010101" pitchFamily="2" charset="-122"/>
              </a:endParaRPr>
            </a:p>
          </p:txBody>
        </p:sp>
      </p:grpSp>
      <p:grpSp>
        <p:nvGrpSpPr>
          <p:cNvPr id="7" name="Group 34"/>
          <p:cNvGrpSpPr/>
          <p:nvPr/>
        </p:nvGrpSpPr>
        <p:grpSpPr bwMode="auto">
          <a:xfrm>
            <a:off x="14430378" y="7700962"/>
            <a:ext cx="2740024" cy="1943100"/>
            <a:chOff x="4574" y="3342"/>
            <a:chExt cx="960" cy="912"/>
          </a:xfrm>
        </p:grpSpPr>
        <p:sp>
          <p:nvSpPr>
            <p:cNvPr id="16420"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1" name="Text Box 36"/>
            <p:cNvSpPr txBox="1">
              <a:spLocks noChangeArrowheads="1"/>
            </p:cNvSpPr>
            <p:nvPr/>
          </p:nvSpPr>
          <p:spPr bwMode="auto">
            <a:xfrm>
              <a:off x="4774"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4</a:t>
              </a:r>
              <a:endParaRPr lang="en-US" altLang="en-US" sz="5400" b="1">
                <a:solidFill>
                  <a:schemeClr val="bg1"/>
                </a:solidFill>
                <a:latin typeface=".VnTime" panose="020B7200000000000000"/>
                <a:ea typeface="SimSun" panose="02010600030101010101" pitchFamily="2" charset="-122"/>
              </a:endParaRPr>
            </a:p>
          </p:txBody>
        </p:sp>
      </p:grpSp>
      <p:grpSp>
        <p:nvGrpSpPr>
          <p:cNvPr id="8" name="Group 37"/>
          <p:cNvGrpSpPr/>
          <p:nvPr/>
        </p:nvGrpSpPr>
        <p:grpSpPr bwMode="auto">
          <a:xfrm>
            <a:off x="14430378" y="7700962"/>
            <a:ext cx="2740024" cy="1943100"/>
            <a:chOff x="4574" y="3342"/>
            <a:chExt cx="960" cy="912"/>
          </a:xfrm>
        </p:grpSpPr>
        <p:sp>
          <p:nvSpPr>
            <p:cNvPr id="16418"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9" name="Text Box 39"/>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3</a:t>
              </a:r>
              <a:endParaRPr lang="en-US" altLang="en-US" sz="5400" b="1">
                <a:solidFill>
                  <a:schemeClr val="bg1"/>
                </a:solidFill>
                <a:latin typeface=".VnTime" panose="020B7200000000000000"/>
                <a:ea typeface="SimSun" panose="02010600030101010101" pitchFamily="2" charset="-122"/>
              </a:endParaRPr>
            </a:p>
          </p:txBody>
        </p:sp>
      </p:grpSp>
      <p:grpSp>
        <p:nvGrpSpPr>
          <p:cNvPr id="9" name="Group 40"/>
          <p:cNvGrpSpPr/>
          <p:nvPr/>
        </p:nvGrpSpPr>
        <p:grpSpPr bwMode="auto">
          <a:xfrm>
            <a:off x="14430378" y="7700962"/>
            <a:ext cx="2740024" cy="1943100"/>
            <a:chOff x="4574" y="3342"/>
            <a:chExt cx="960" cy="912"/>
          </a:xfrm>
        </p:grpSpPr>
        <p:sp>
          <p:nvSpPr>
            <p:cNvPr id="16416"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7" name="Text Box 42"/>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2</a:t>
              </a:r>
              <a:endParaRPr lang="en-US" altLang="en-US" sz="5400" b="1">
                <a:solidFill>
                  <a:schemeClr val="bg1"/>
                </a:solidFill>
                <a:latin typeface=".VnTime" panose="020B7200000000000000"/>
                <a:ea typeface="SimSun" panose="02010600030101010101" pitchFamily="2" charset="-122"/>
              </a:endParaRPr>
            </a:p>
          </p:txBody>
        </p:sp>
      </p:grpSp>
      <p:grpSp>
        <p:nvGrpSpPr>
          <p:cNvPr id="10" name="Group 43"/>
          <p:cNvGrpSpPr/>
          <p:nvPr/>
        </p:nvGrpSpPr>
        <p:grpSpPr bwMode="auto">
          <a:xfrm>
            <a:off x="14430378" y="7715250"/>
            <a:ext cx="2740024" cy="1943100"/>
            <a:chOff x="4574" y="3342"/>
            <a:chExt cx="960" cy="912"/>
          </a:xfrm>
        </p:grpSpPr>
        <p:sp>
          <p:nvSpPr>
            <p:cNvPr id="16414"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5" name="Text Box 45"/>
            <p:cNvSpPr txBox="1">
              <a:spLocks noChangeArrowheads="1"/>
            </p:cNvSpPr>
            <p:nvPr/>
          </p:nvSpPr>
          <p:spPr bwMode="auto">
            <a:xfrm>
              <a:off x="4874" y="3594"/>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1</a:t>
              </a:r>
              <a:endParaRPr lang="en-US" altLang="en-US" sz="5400" b="1">
                <a:solidFill>
                  <a:schemeClr val="bg1"/>
                </a:solidFill>
                <a:latin typeface=".VnTime" panose="020B7200000000000000"/>
                <a:ea typeface="SimSun" panose="02010600030101010101" pitchFamily="2" charset="-122"/>
              </a:endParaRPr>
            </a:p>
          </p:txBody>
        </p:sp>
      </p:grpSp>
      <p:sp>
        <p:nvSpPr>
          <p:cNvPr id="12320" name="Text Box 49"/>
          <p:cNvSpPr txBox="1">
            <a:spLocks noChangeArrowheads="1"/>
          </p:cNvSpPr>
          <p:nvPr/>
        </p:nvSpPr>
        <p:spPr bwMode="auto">
          <a:xfrm>
            <a:off x="8839200" y="9144000"/>
            <a:ext cx="47879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Thời</a:t>
            </a:r>
            <a:r>
              <a:rPr lang="en-US" altLang="en-US" sz="4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en-US" sz="4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gian</a:t>
            </a:r>
            <a:endParaRPr lang="en-US" altLang="en-US" sz="4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p:txBody>
      </p:sp>
      <p:sp>
        <p:nvSpPr>
          <p:cNvPr id="4148" name="AutoShape 52"/>
          <p:cNvSpPr>
            <a:spLocks noChangeArrowheads="1"/>
          </p:cNvSpPr>
          <p:nvPr/>
        </p:nvSpPr>
        <p:spPr bwMode="auto">
          <a:xfrm>
            <a:off x="9433506" y="4121386"/>
            <a:ext cx="4193594" cy="1548236"/>
          </a:xfrm>
          <a:prstGeom prst="roundRect">
            <a:avLst>
              <a:gd name="adj" fmla="val 16667"/>
            </a:avLst>
          </a:prstGeom>
          <a:solidFill>
            <a:srgbClr val="FFCC00"/>
          </a:solidFill>
          <a:ln w="9525">
            <a:solidFill>
              <a:schemeClr val="tx1"/>
            </a:solidFill>
            <a:round/>
          </a:ln>
        </p:spPr>
        <p:txBody>
          <a:bodyPr wrap="none" lIns="137160" tIns="68580" rIns="137160" bIns="6858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11" name="Group 40"/>
          <p:cNvGrpSpPr/>
          <p:nvPr/>
        </p:nvGrpSpPr>
        <p:grpSpPr bwMode="auto">
          <a:xfrm>
            <a:off x="14430378" y="7715250"/>
            <a:ext cx="2740024" cy="1943100"/>
            <a:chOff x="4574" y="3342"/>
            <a:chExt cx="960" cy="912"/>
          </a:xfrm>
        </p:grpSpPr>
        <p:sp>
          <p:nvSpPr>
            <p:cNvPr id="16412"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3" name="Text Box 42"/>
            <p:cNvSpPr txBox="1">
              <a:spLocks noChangeArrowheads="1"/>
            </p:cNvSpPr>
            <p:nvPr/>
          </p:nvSpPr>
          <p:spPr bwMode="auto">
            <a:xfrm>
              <a:off x="4774" y="3593"/>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Times New Roman" panose="02020603050405020304" pitchFamily="18" charset="0"/>
                  <a:ea typeface="SimSun" panose="02010600030101010101" pitchFamily="2" charset="-122"/>
                </a:rPr>
                <a:t>0</a:t>
              </a:r>
              <a:endParaRPr lang="en-US" altLang="en-US" sz="5400" b="1">
                <a:solidFill>
                  <a:schemeClr val="bg1"/>
                </a:solidFill>
                <a:latin typeface="Times New Roman" panose="02020603050405020304" pitchFamily="18" charset="0"/>
                <a:ea typeface="SimSun" panose="02010600030101010101" pitchFamily="2" charset="-122"/>
              </a:endParaRPr>
            </a:p>
          </p:txBody>
        </p:sp>
      </p:grpSp>
      <p:sp>
        <p:nvSpPr>
          <p:cNvPr id="16402" name="Title 1"/>
          <p:cNvSpPr txBox="1">
            <a:spLocks noChangeArrowheads="1"/>
          </p:cNvSpPr>
          <p:nvPr/>
        </p:nvSpPr>
        <p:spPr bwMode="auto">
          <a:xfrm>
            <a:off x="1222376" y="2571750"/>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sz="5600" b="1" dirty="0" err="1" smtClean="0">
                <a:solidFill>
                  <a:srgbClr val="0000CC"/>
                </a:solidFill>
                <a:latin typeface="Times New Roman" panose="02020603050405020304" pitchFamily="18" charset="0"/>
                <a:cs typeface="Times New Roman" panose="02020603050405020304" pitchFamily="18" charset="0"/>
              </a:rPr>
              <a:t>Để</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tạo</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thư</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mục</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em</a:t>
            </a:r>
            <a:r>
              <a:rPr lang="en-US" sz="5600" b="1" dirty="0" smtClean="0">
                <a:solidFill>
                  <a:srgbClr val="0000CC"/>
                </a:solidFill>
                <a:latin typeface="Times New Roman" panose="02020603050405020304" pitchFamily="18" charset="0"/>
                <a:cs typeface="Times New Roman" panose="02020603050405020304" pitchFamily="18" charset="0"/>
              </a:rPr>
              <a:t> dung </a:t>
            </a:r>
            <a:r>
              <a:rPr lang="en-US" sz="5600" b="1" dirty="0" err="1" smtClean="0">
                <a:solidFill>
                  <a:srgbClr val="0000CC"/>
                </a:solidFill>
                <a:latin typeface="Times New Roman" panose="02020603050405020304" pitchFamily="18" charset="0"/>
                <a:cs typeface="Times New Roman" panose="02020603050405020304" pitchFamily="18" charset="0"/>
              </a:rPr>
              <a:t>lệnh</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nào</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dưới</a:t>
            </a:r>
            <a:r>
              <a:rPr lang="en-US" sz="5600" b="1" dirty="0" smtClean="0">
                <a:solidFill>
                  <a:srgbClr val="0000CC"/>
                </a:solidFill>
                <a:latin typeface="Times New Roman" panose="02020603050405020304" pitchFamily="18" charset="0"/>
                <a:cs typeface="Times New Roman" panose="02020603050405020304" pitchFamily="18" charset="0"/>
              </a:rPr>
              <a:t> </a:t>
            </a:r>
            <a:r>
              <a:rPr lang="en-US" sz="5600" b="1" dirty="0" err="1" smtClean="0">
                <a:solidFill>
                  <a:srgbClr val="0000CC"/>
                </a:solidFill>
                <a:latin typeface="Times New Roman" panose="02020603050405020304" pitchFamily="18" charset="0"/>
                <a:cs typeface="Times New Roman" panose="02020603050405020304" pitchFamily="18" charset="0"/>
              </a:rPr>
              <a:t>đây</a:t>
            </a:r>
            <a:r>
              <a:rPr lang="en-US" sz="5600" b="1" dirty="0" smtClean="0">
                <a:solidFill>
                  <a:srgbClr val="0000CC"/>
                </a:solidFill>
                <a:latin typeface="Times New Roman" panose="02020603050405020304" pitchFamily="18" charset="0"/>
                <a:cs typeface="Times New Roman" panose="02020603050405020304" pitchFamily="18" charset="0"/>
              </a:rPr>
              <a:t> </a:t>
            </a:r>
            <a:r>
              <a:rPr lang="vi-VN" sz="5600" b="1" dirty="0" smtClean="0">
                <a:solidFill>
                  <a:srgbClr val="0000CC"/>
                </a:solidFill>
                <a:latin typeface="Times New Roman" panose="02020603050405020304" pitchFamily="18" charset="0"/>
                <a:cs typeface="Times New Roman" panose="02020603050405020304" pitchFamily="18" charset="0"/>
              </a:rPr>
              <a:t>?</a:t>
            </a:r>
            <a:endParaRPr lang="en-US" altLang="zh-CN" sz="5400" b="1" dirty="0">
              <a:solidFill>
                <a:srgbClr val="0000CC"/>
              </a:solidFill>
              <a:latin typeface="Times New Roman" panose="02020603050405020304" pitchFamily="18" charset="0"/>
              <a:cs typeface="Times New Roman" panose="02020603050405020304" pitchFamily="18" charset="0"/>
            </a:endParaRPr>
          </a:p>
        </p:txBody>
      </p:sp>
      <p:sp>
        <p:nvSpPr>
          <p:cNvPr id="50" name="Rectangle 49"/>
          <p:cNvSpPr/>
          <p:nvPr/>
        </p:nvSpPr>
        <p:spPr>
          <a:xfrm>
            <a:off x="1333500" y="4672924"/>
            <a:ext cx="6438900" cy="11882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anchor="ct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lvl="0"/>
            <a:r>
              <a:rPr lang="en-US" altLang="zh-CN" sz="4800" b="1" dirty="0">
                <a:latin typeface="Times New Roman" panose="02020603050405020304" pitchFamily="18" charset="0"/>
                <a:cs typeface="Times New Roman" panose="02020603050405020304" pitchFamily="18" charset="0"/>
              </a:rPr>
              <a:t>A. </a:t>
            </a:r>
            <a:r>
              <a:rPr lang="en-US" sz="4800" dirty="0">
                <a:latin typeface="Times New Roman" panose="02020603050405020304" pitchFamily="18" charset="0"/>
                <a:cs typeface="Times New Roman" panose="02020603050405020304" pitchFamily="18" charset="0"/>
              </a:rPr>
              <a:t>New.</a:t>
            </a:r>
            <a:endParaRPr lang="en-US" sz="4800" dirty="0">
              <a:latin typeface="Times New Roman" panose="02020603050405020304" pitchFamily="18" charset="0"/>
              <a:cs typeface="Times New Roman" panose="02020603050405020304" pitchFamily="18" charset="0"/>
            </a:endParaRPr>
          </a:p>
        </p:txBody>
      </p:sp>
      <p:sp>
        <p:nvSpPr>
          <p:cNvPr id="52" name="Rectangle 51"/>
          <p:cNvSpPr/>
          <p:nvPr/>
        </p:nvSpPr>
        <p:spPr>
          <a:xfrm>
            <a:off x="1333500" y="6221161"/>
            <a:ext cx="5867400" cy="119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anchor="ct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lvl="0"/>
            <a:r>
              <a:rPr lang="en-US" altLang="zh-CN" sz="4800" b="1" dirty="0">
                <a:latin typeface="Times New Roman" panose="02020603050405020304" pitchFamily="18" charset="0"/>
                <a:cs typeface="Times New Roman" panose="02020603050405020304" pitchFamily="18" charset="0"/>
              </a:rPr>
              <a:t>B. </a:t>
            </a:r>
            <a:r>
              <a:rPr lang="en-US" sz="4800" dirty="0">
                <a:latin typeface="Times New Roman" panose="02020603050405020304" pitchFamily="18" charset="0"/>
                <a:cs typeface="Times New Roman" panose="02020603050405020304" pitchFamily="18" charset="0"/>
              </a:rPr>
              <a:t> Create folder.</a:t>
            </a:r>
            <a:endParaRPr lang="en-US" sz="4800" dirty="0">
              <a:latin typeface="Times New Roman" panose="02020603050405020304" pitchFamily="18" charset="0"/>
              <a:cs typeface="Times New Roman" panose="02020603050405020304" pitchFamily="18" charset="0"/>
            </a:endParaRPr>
          </a:p>
        </p:txBody>
      </p:sp>
      <p:pic>
        <p:nvPicPr>
          <p:cNvPr id="43" name="Tao xanh 10" descr="C:\Users\Administrator\Desktop\Tro choi hai tao\tao xanh.PNG">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1200" y="9220200"/>
            <a:ext cx="1181100"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 Box 5"/>
          <p:cNvSpPr txBox="1"/>
          <p:nvPr/>
        </p:nvSpPr>
        <p:spPr>
          <a:xfrm>
            <a:off x="4741563" y="1019179"/>
            <a:ext cx="4484882" cy="1154162"/>
          </a:xfrm>
          <a:prstGeom prst="rect">
            <a:avLst/>
          </a:prstGeom>
          <a:noFill/>
        </p:spPr>
        <p:txBody>
          <a:bodyPr wrap="none" lIns="137160" tIns="68580" rIns="137160" bIns="68580">
            <a:spAutoFit/>
          </a:bodyPr>
          <a:lstStyle/>
          <a:p>
            <a:pPr eaLnBrk="1" hangingPunct="1">
              <a:defRPr/>
            </a:pPr>
            <a:r>
              <a:rPr lang="en-US" sz="6600" noProof="1">
                <a:ln w="22225">
                  <a:solidFill>
                    <a:schemeClr val="accent2"/>
                  </a:solidFill>
                  <a:prstDash val="solid"/>
                </a:ln>
                <a:solidFill>
                  <a:srgbClr val="FF0000"/>
                </a:solidFill>
                <a:latin typeface="Times New Roman" panose="02020603050405020304" pitchFamily="18" charset="0"/>
              </a:rPr>
              <a:t>TRÒ CHƠI:</a:t>
            </a:r>
            <a:endParaRPr lang="en-US" sz="6600" noProof="1">
              <a:ln w="22225">
                <a:solidFill>
                  <a:schemeClr val="accent2"/>
                </a:solidFill>
                <a:prstDash val="solid"/>
              </a:ln>
              <a:solidFill>
                <a:srgbClr val="FF0000"/>
              </a:solidFill>
              <a:latin typeface="Times New Roman" panose="02020603050405020304" pitchFamily="18" charset="0"/>
            </a:endParaRPr>
          </a:p>
        </p:txBody>
      </p:sp>
      <p:sp>
        <p:nvSpPr>
          <p:cNvPr id="48" name="Text Box 3"/>
          <p:cNvSpPr txBox="1"/>
          <p:nvPr/>
        </p:nvSpPr>
        <p:spPr>
          <a:xfrm>
            <a:off x="9514401" y="982356"/>
            <a:ext cx="4235006" cy="1246496"/>
          </a:xfrm>
          <a:prstGeom prst="rect">
            <a:avLst/>
          </a:prstGeom>
          <a:noFill/>
        </p:spPr>
        <p:txBody>
          <a:bodyPr wrap="none" lIns="137160" tIns="68580" rIns="137160" bIns="68580">
            <a:spAutoFit/>
          </a:bodyPr>
          <a:lstStyle/>
          <a:p>
            <a:pPr eaLnBrk="1" hangingPunct="1">
              <a:defRPr/>
            </a:pPr>
            <a:r>
              <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rPr>
              <a:t>HÁI TÁO</a:t>
            </a:r>
            <a:endPar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endParaRPr>
          </a:p>
        </p:txBody>
      </p:sp>
      <p:sp>
        <p:nvSpPr>
          <p:cNvPr id="49" name="Rectangle 48"/>
          <p:cNvSpPr/>
          <p:nvPr/>
        </p:nvSpPr>
        <p:spPr>
          <a:xfrm>
            <a:off x="9594364" y="4420660"/>
            <a:ext cx="5706542" cy="119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anchor="ct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a:defRPr/>
            </a:pPr>
            <a:r>
              <a:rPr lang="en-US" altLang="zh-CN" sz="4800" b="1" dirty="0">
                <a:latin typeface="Times New Roman" panose="02020603050405020304" pitchFamily="18" charset="0"/>
                <a:cs typeface="Times New Roman" panose="02020603050405020304" pitchFamily="18" charset="0"/>
              </a:rPr>
              <a:t>C. </a:t>
            </a:r>
            <a:r>
              <a:rPr lang="en-US" sz="4800" dirty="0">
                <a:latin typeface="Times New Roman" panose="02020603050405020304" pitchFamily="18" charset="0"/>
                <a:cs typeface="Times New Roman" panose="02020603050405020304" pitchFamily="18" charset="0"/>
              </a:rPr>
              <a:t>New folder.</a:t>
            </a:r>
            <a:endParaRPr lang="en-US" altLang="zh-CN" sz="4800" dirty="0">
              <a:solidFill>
                <a:srgbClr val="FFFFFF"/>
              </a:solidFill>
              <a:latin typeface="Times New Roman" panose="02020603050405020304" pitchFamily="18" charset="0"/>
              <a:cs typeface="Times New Roman" panose="02020603050405020304" pitchFamily="18" charset="0"/>
            </a:endParaRPr>
          </a:p>
        </p:txBody>
      </p:sp>
      <p:sp>
        <p:nvSpPr>
          <p:cNvPr id="53" name="Rectangle 52"/>
          <p:cNvSpPr/>
          <p:nvPr/>
        </p:nvSpPr>
        <p:spPr>
          <a:xfrm>
            <a:off x="9433506" y="6238875"/>
            <a:ext cx="5867400" cy="119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anchor="ct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a:defRPr/>
            </a:pPr>
            <a:r>
              <a:rPr lang="en-US" altLang="zh-CN" sz="4800" b="1" dirty="0">
                <a:latin typeface="Times New Roman" panose="02020603050405020304" pitchFamily="18" charset="0"/>
                <a:cs typeface="Times New Roman" panose="02020603050405020304" pitchFamily="18" charset="0"/>
              </a:rPr>
              <a:t>D. </a:t>
            </a:r>
            <a:r>
              <a:rPr lang="en-US" sz="4800" dirty="0">
                <a:latin typeface="Times New Roman" panose="02020603050405020304" pitchFamily="18" charset="0"/>
                <a:cs typeface="Times New Roman" panose="02020603050405020304" pitchFamily="18" charset="0"/>
              </a:rPr>
              <a:t>New file.</a:t>
            </a:r>
            <a:endParaRPr lang="en-US" altLang="zh-CN" sz="4800" b="1" dirty="0">
              <a:solidFill>
                <a:srgbClr val="FFFFFF"/>
              </a:solidFill>
              <a:latin typeface="Times New Roman" panose="02020603050405020304" pitchFamily="18" charset="0"/>
              <a:cs typeface="Times New Roman" panose="02020603050405020304" pitchFamily="18" charset="0"/>
            </a:endParaRPr>
          </a:p>
        </p:txBody>
      </p:sp>
    </p:spTree>
  </p:cSld>
  <p:clrMapOvr>
    <a:masterClrMapping/>
  </p:clrMapOvr>
  <p:transition spd="slow">
    <p:zoom/>
    <p:sndAc>
      <p:stSnd>
        <p:snd r:embed="rId5"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randombar(horizont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2320"/>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1000"/>
                                  </p:stCondLst>
                                  <p:childTnLst>
                                    <p:set>
                                      <p:cBhvr>
                                        <p:cTn id="12"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beep.wav"/>
                                        </p:tgtEl>
                                      </p:cMediaNode>
                                    </p:audio>
                                  </p:subTnLst>
                                </p:cTn>
                              </p:par>
                            </p:childTnLst>
                          </p:cTn>
                        </p:par>
                        <p:par>
                          <p:cTn id="13" fill="hold">
                            <p:stCondLst>
                              <p:cond delay="1000"/>
                            </p:stCondLst>
                            <p:childTnLst>
                              <p:par>
                                <p:cTn id="14" presetID="1" presetClass="entr" presetSubtype="0" fill="hold" nodeType="afterEffect">
                                  <p:stCondLst>
                                    <p:cond delay="1000"/>
                                  </p:stCondLst>
                                  <p:childTnLst>
                                    <p:set>
                                      <p:cBhvr>
                                        <p:cTn id="15" dur="1" fill="hold">
                                          <p:stCondLst>
                                            <p:cond delay="499"/>
                                          </p:stCondLst>
                                        </p:cTn>
                                        <p:tgtEl>
                                          <p:spTgt spid="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beep.wav"/>
                                        </p:tgtEl>
                                      </p:cMediaNode>
                                    </p:audio>
                                  </p:subTnLst>
                                </p:cTn>
                              </p:par>
                            </p:childTnLst>
                          </p:cTn>
                        </p:par>
                        <p:par>
                          <p:cTn id="16" fill="hold">
                            <p:stCondLst>
                              <p:cond delay="2500"/>
                            </p:stCondLst>
                            <p:childTnLst>
                              <p:par>
                                <p:cTn id="17" presetID="1" presetClass="entr" presetSubtype="0" fill="hold" nodeType="afterEffect">
                                  <p:stCondLst>
                                    <p:cond delay="1000"/>
                                  </p:stCondLst>
                                  <p:childTnLst>
                                    <p:set>
                                      <p:cBhvr>
                                        <p:cTn id="18"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beep.wav"/>
                                        </p:tgtEl>
                                      </p:cMediaNode>
                                    </p:audio>
                                  </p:subTnLst>
                                </p:cTn>
                              </p:par>
                            </p:childTnLst>
                          </p:cTn>
                        </p:par>
                        <p:par>
                          <p:cTn id="19" fill="hold">
                            <p:stCondLst>
                              <p:cond delay="4000"/>
                            </p:stCondLst>
                            <p:childTnLst>
                              <p:par>
                                <p:cTn id="20" presetID="1" presetClass="entr" presetSubtype="0" fill="hold" nodeType="afterEffect">
                                  <p:stCondLst>
                                    <p:cond delay="1000"/>
                                  </p:stCondLst>
                                  <p:childTnLst>
                                    <p:set>
                                      <p:cBhvr>
                                        <p:cTn id="21"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beep.wav"/>
                                        </p:tgtEl>
                                      </p:cMediaNode>
                                    </p:audio>
                                  </p:subTnLst>
                                </p:cTn>
                              </p:par>
                            </p:childTnLst>
                          </p:cTn>
                        </p:par>
                        <p:par>
                          <p:cTn id="22" fill="hold">
                            <p:stCondLst>
                              <p:cond delay="5500"/>
                            </p:stCondLst>
                            <p:childTnLst>
                              <p:par>
                                <p:cTn id="23" presetID="1" presetClass="entr" presetSubtype="0" fill="hold" nodeType="afterEffect">
                                  <p:stCondLst>
                                    <p:cond delay="1000"/>
                                  </p:stCondLst>
                                  <p:childTnLst>
                                    <p:set>
                                      <p:cBhvr>
                                        <p:cTn id="24" dur="1" fill="hold">
                                          <p:stCondLst>
                                            <p:cond delay="499"/>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beep.wav"/>
                                        </p:tgtEl>
                                      </p:cMediaNode>
                                    </p:audio>
                                  </p:subTnLst>
                                </p:cTn>
                              </p:par>
                            </p:childTnLst>
                          </p:cTn>
                        </p:par>
                        <p:par>
                          <p:cTn id="25" fill="hold">
                            <p:stCondLst>
                              <p:cond delay="7000"/>
                            </p:stCondLst>
                            <p:childTnLst>
                              <p:par>
                                <p:cTn id="26" presetID="1" presetClass="entr" presetSubtype="0" fill="hold" nodeType="afterEffect">
                                  <p:stCondLst>
                                    <p:cond delay="1000"/>
                                  </p:stCondLst>
                                  <p:childTnLst>
                                    <p:set>
                                      <p:cBhvr>
                                        <p:cTn id="27" dur="1" fill="hold">
                                          <p:stCondLst>
                                            <p:cond delay="499"/>
                                          </p:stCondLst>
                                        </p:cTn>
                                        <p:tgtEl>
                                          <p:spTgt spid="7"/>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beep.wav"/>
                                        </p:tgtEl>
                                      </p:cMediaNode>
                                    </p:audio>
                                  </p:subTnLst>
                                </p:cTn>
                              </p:par>
                            </p:childTnLst>
                          </p:cTn>
                        </p:par>
                        <p:par>
                          <p:cTn id="28" fill="hold">
                            <p:stCondLst>
                              <p:cond delay="8500"/>
                            </p:stCondLst>
                            <p:childTnLst>
                              <p:par>
                                <p:cTn id="29" presetID="1" presetClass="entr" presetSubtype="0" fill="hold" nodeType="afterEffect">
                                  <p:stCondLst>
                                    <p:cond delay="1000"/>
                                  </p:stCondLst>
                                  <p:childTnLst>
                                    <p:set>
                                      <p:cBhvr>
                                        <p:cTn id="30"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beep.wav"/>
                                        </p:tgtEl>
                                      </p:cMediaNode>
                                    </p:audio>
                                  </p:subTnLst>
                                </p:cTn>
                              </p:par>
                            </p:childTnLst>
                          </p:cTn>
                        </p:par>
                        <p:par>
                          <p:cTn id="31" fill="hold">
                            <p:stCondLst>
                              <p:cond delay="10000"/>
                            </p:stCondLst>
                            <p:childTnLst>
                              <p:par>
                                <p:cTn id="32" presetID="1" presetClass="entr" presetSubtype="0" fill="hold" nodeType="afterEffect">
                                  <p:stCondLst>
                                    <p:cond delay="1000"/>
                                  </p:stCondLst>
                                  <p:childTnLst>
                                    <p:set>
                                      <p:cBhvr>
                                        <p:cTn id="33"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beep.wav"/>
                                        </p:tgtEl>
                                      </p:cMediaNode>
                                    </p:audio>
                                  </p:subTnLst>
                                </p:cTn>
                              </p:par>
                            </p:childTnLst>
                          </p:cTn>
                        </p:par>
                        <p:par>
                          <p:cTn id="34" fill="hold">
                            <p:stCondLst>
                              <p:cond delay="11500"/>
                            </p:stCondLst>
                            <p:childTnLst>
                              <p:par>
                                <p:cTn id="35" presetID="1" presetClass="entr" presetSubtype="0" fill="hold" nodeType="afterEffect">
                                  <p:stCondLst>
                                    <p:cond delay="1000"/>
                                  </p:stCondLst>
                                  <p:childTnLst>
                                    <p:set>
                                      <p:cBhvr>
                                        <p:cTn id="36"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5" name="beep.wav"/>
                                        </p:tgtEl>
                                      </p:cMediaNode>
                                    </p:audio>
                                  </p:subTnLst>
                                </p:cTn>
                              </p:par>
                            </p:childTnLst>
                          </p:cTn>
                        </p:par>
                        <p:par>
                          <p:cTn id="37" fill="hold">
                            <p:stCondLst>
                              <p:cond delay="13000"/>
                            </p:stCondLst>
                            <p:childTnLst>
                              <p:par>
                                <p:cTn id="38" presetID="1" presetClass="entr" presetSubtype="0" fill="hold" nodeType="afterEffect">
                                  <p:stCondLst>
                                    <p:cond delay="500"/>
                                  </p:stCondLst>
                                  <p:childTnLst>
                                    <p:set>
                                      <p:cBhvr>
                                        <p:cTn id="39"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6" name="8. Ket thuc cau hoi.wav"/>
                                        </p:tgtEl>
                                      </p:cMediaNode>
                                    </p:audio>
                                  </p:subTnLst>
                                </p:cTn>
                              </p:par>
                            </p:childTnLst>
                          </p:cTn>
                        </p:par>
                        <p:par>
                          <p:cTn id="40" fill="hold">
                            <p:stCondLst>
                              <p:cond delay="14000"/>
                            </p:stCondLst>
                            <p:childTnLst>
                              <p:par>
                                <p:cTn id="41" presetID="1" presetClass="entr" presetSubtype="0" fill="hold" nodeType="afterEffect">
                                  <p:stCondLst>
                                    <p:cond delay="500"/>
                                  </p:stCondLst>
                                  <p:childTnLst>
                                    <p:set>
                                      <p:cBhvr>
                                        <p:cTn id="42" dur="1" fill="hold">
                                          <p:stCondLst>
                                            <p:cond delay="499"/>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320"/>
                  </p:tgtEl>
                </p:cond>
              </p:nextCondLst>
            </p:seq>
            <p:seq concurrent="1" nextAc="seek">
              <p:cTn id="43" restart="whenNotActive" fill="hold" evtFilter="cancelBubble" nodeType="interactiveSeq">
                <p:stCondLst>
                  <p:cond evt="onClick" delay="0">
                    <p:tgtEl>
                      <p:spTgt spid="4114"/>
                    </p:tgtEl>
                  </p:cond>
                </p:stCondLst>
                <p:endSync evt="end" delay="0">
                  <p:rtn val="all"/>
                </p:endSync>
                <p:childTnLst>
                  <p:par>
                    <p:cTn id="44" fill="hold">
                      <p:stCondLst>
                        <p:cond delay="0"/>
                      </p:stCondLst>
                      <p:childTnLst>
                        <p:par>
                          <p:cTn id="45" fill="hold">
                            <p:stCondLst>
                              <p:cond delay="0"/>
                            </p:stCondLst>
                            <p:childTnLst>
                              <p:par>
                                <p:cTn id="46" presetID="3" presetClass="entr" presetSubtype="10" fill="hold" grpId="0" nodeType="withEffect">
                                  <p:stCondLst>
                                    <p:cond delay="0"/>
                                  </p:stCondLst>
                                  <p:childTnLst>
                                    <p:set>
                                      <p:cBhvr>
                                        <p:cTn id="47" dur="1" fill="hold">
                                          <p:stCondLst>
                                            <p:cond delay="0"/>
                                          </p:stCondLst>
                                        </p:cTn>
                                        <p:tgtEl>
                                          <p:spTgt spid="4148"/>
                                        </p:tgtEl>
                                        <p:attrNameLst>
                                          <p:attrName>style.visibility</p:attrName>
                                        </p:attrNameLst>
                                      </p:cBhvr>
                                      <p:to>
                                        <p:strVal val="visible"/>
                                      </p:to>
                                    </p:set>
                                    <p:animEffect transition="in" filter="blinds(horizontal)">
                                      <p:cBhvr>
                                        <p:cTn id="48" dur="500"/>
                                        <p:tgtEl>
                                          <p:spTgt spid="4148"/>
                                        </p:tgtEl>
                                      </p:cBhvr>
                                    </p:animEffect>
                                  </p:childTnLst>
                                </p:cTn>
                              </p:par>
                              <p:par>
                                <p:cTn id="49" presetID="22" presetClass="emph" presetSubtype="0" repeatCount="10000" fill="remove" grpId="1" nodeType="withEffect">
                                  <p:stCondLst>
                                    <p:cond delay="0"/>
                                  </p:stCondLst>
                                  <p:childTnLst>
                                    <p:animClr clrSpc="hsl" dir="cw">
                                      <p:cBhvr override="childStyle">
                                        <p:cTn id="50" dur="500" fill="hold"/>
                                        <p:tgtEl>
                                          <p:spTgt spid="4148"/>
                                        </p:tgtEl>
                                        <p:attrNameLst>
                                          <p:attrName>style.color</p:attrName>
                                        </p:attrNameLst>
                                      </p:cBhvr>
                                      <p:by>
                                        <p:hsl h="-7200000" s="0" l="0"/>
                                      </p:by>
                                    </p:animClr>
                                    <p:animClr clrSpc="hsl" dir="cw">
                                      <p:cBhvr>
                                        <p:cTn id="51" dur="500" fill="hold"/>
                                        <p:tgtEl>
                                          <p:spTgt spid="4148"/>
                                        </p:tgtEl>
                                        <p:attrNameLst>
                                          <p:attrName>fillcolor</p:attrName>
                                        </p:attrNameLst>
                                      </p:cBhvr>
                                      <p:by>
                                        <p:hsl h="-7200000" s="0" l="0"/>
                                      </p:by>
                                    </p:animClr>
                                    <p:animClr clrSpc="hsl" dir="cw">
                                      <p:cBhvr>
                                        <p:cTn id="52" dur="500" fill="hold"/>
                                        <p:tgtEl>
                                          <p:spTgt spid="4148"/>
                                        </p:tgtEl>
                                        <p:attrNameLst>
                                          <p:attrName>stroke.color</p:attrName>
                                        </p:attrNameLst>
                                      </p:cBhvr>
                                      <p:by>
                                        <p:hsl h="-7200000" s="0" l="0"/>
                                      </p:by>
                                    </p:animClr>
                                    <p:set>
                                      <p:cBhvr>
                                        <p:cTn id="53" dur="500" fill="hold"/>
                                        <p:tgtEl>
                                          <p:spTgt spid="4148"/>
                                        </p:tgtEl>
                                        <p:attrNameLst>
                                          <p:attrName>fill.type</p:attrName>
                                        </p:attrNameLst>
                                      </p:cBhvr>
                                      <p:to>
                                        <p:strVal val="solid"/>
                                      </p:to>
                                    </p:set>
                                  </p:childTnLst>
                                  <p:subTnLst>
                                    <p:audio>
                                      <p:cMediaNode>
                                        <p:cTn display="0" masterRel="sameClick">
                                          <p:stCondLst>
                                            <p:cond evt="begin" delay="0">
                                              <p:tn val="49"/>
                                            </p:cond>
                                          </p:stCondLst>
                                          <p:endCondLst>
                                            <p:cond evt="onStopAudio" delay="0">
                                              <p:tgtEl>
                                                <p:sldTgt/>
                                              </p:tgtEl>
                                            </p:cond>
                                          </p:endCondLst>
                                        </p:cTn>
                                        <p:tgtEl>
                                          <p:sndTgt r:embed="rId7" name="FELIZ2.WAV"/>
                                        </p:tgtEl>
                                      </p:cMediaNode>
                                    </p:audio>
                                  </p:subTnLst>
                                </p:cTn>
                              </p:par>
                            </p:childTnLst>
                          </p:cTn>
                        </p:par>
                      </p:childTnLst>
                    </p:cTn>
                  </p:par>
                </p:childTnLst>
              </p:cTn>
              <p:nextCondLst>
                <p:cond evt="onClick" delay="0">
                  <p:tgtEl>
                    <p:spTgt spid="4114"/>
                  </p:tgtEl>
                </p:cond>
              </p:nextCondLst>
            </p:seq>
          </p:childTnLst>
        </p:cTn>
      </p:par>
    </p:tnLst>
    <p:bldLst>
      <p:bldP spid="4148" grpId="0" bldLvl="0" animBg="1"/>
      <p:bldP spid="4148" grpId="1"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n3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71626" y="535785"/>
            <a:ext cx="2819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descr="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71700"/>
            <a:ext cx="169164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4" descr="star_tip_md_w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0" y="12573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625851" y="9196389"/>
            <a:ext cx="2039502" cy="877162"/>
          </a:xfrm>
          <a:prstGeom prst="rect">
            <a:avLst/>
          </a:prstGeom>
          <a:solidFill>
            <a:srgbClr val="FFCC66"/>
          </a:solidFill>
          <a:ln w="38100">
            <a:miter lim="800000"/>
          </a:ln>
          <a:effectLst/>
          <a:scene3d>
            <a:camera prst="legacyObliqueTopRight"/>
            <a:lightRig rig="legacyFlat3" dir="b"/>
          </a:scene3d>
          <a:sp3d extrusionH="125400" prstMaterial="legacyMatte">
            <a:bevelT w="13500" h="13500" prst="angle"/>
            <a:bevelB w="13500" h="13500" prst="angle"/>
            <a:extrusionClr>
              <a:srgbClr val="FFCC66"/>
            </a:extrusionClr>
          </a:sp3d>
        </p:spPr>
        <p:txBody>
          <a:bodyPr wrap="none" lIns="137160" tIns="68580" rIns="137160" bIns="68580">
            <a:spAutoFit/>
            <a:flatTx/>
          </a:bodyP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eaLnBrk="1" hangingPunct="1">
              <a:defRPr/>
            </a:pP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2" name="Group 19"/>
          <p:cNvGrpSpPr/>
          <p:nvPr/>
        </p:nvGrpSpPr>
        <p:grpSpPr bwMode="auto">
          <a:xfrm>
            <a:off x="14430378" y="7715250"/>
            <a:ext cx="2740024" cy="1943100"/>
            <a:chOff x="4574" y="3342"/>
            <a:chExt cx="960" cy="912"/>
          </a:xfrm>
        </p:grpSpPr>
        <p:sp>
          <p:nvSpPr>
            <p:cNvPr id="16430"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31" name="Text Box 21"/>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9</a:t>
              </a:r>
              <a:endParaRPr lang="en-US" altLang="en-US" sz="5400" b="1">
                <a:solidFill>
                  <a:schemeClr val="bg1"/>
                </a:solidFill>
                <a:latin typeface=".VnTime" panose="020B7200000000000000"/>
                <a:ea typeface="SimSun" panose="02010600030101010101" pitchFamily="2" charset="-122"/>
              </a:endParaRPr>
            </a:p>
          </p:txBody>
        </p:sp>
      </p:grpSp>
      <p:grpSp>
        <p:nvGrpSpPr>
          <p:cNvPr id="3" name="Group 22"/>
          <p:cNvGrpSpPr/>
          <p:nvPr/>
        </p:nvGrpSpPr>
        <p:grpSpPr bwMode="auto">
          <a:xfrm>
            <a:off x="14404976" y="7715250"/>
            <a:ext cx="2740024" cy="1943100"/>
            <a:chOff x="4574" y="3342"/>
            <a:chExt cx="960" cy="912"/>
          </a:xfrm>
        </p:grpSpPr>
        <p:sp>
          <p:nvSpPr>
            <p:cNvPr id="16428"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9" name="Text Box 24"/>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8</a:t>
              </a:r>
              <a:endParaRPr lang="en-US" altLang="en-US" sz="5400" b="1">
                <a:solidFill>
                  <a:schemeClr val="bg1"/>
                </a:solidFill>
                <a:latin typeface=".VnTime" panose="020B7200000000000000"/>
                <a:ea typeface="SimSun" panose="02010600030101010101" pitchFamily="2" charset="-122"/>
              </a:endParaRPr>
            </a:p>
          </p:txBody>
        </p:sp>
      </p:grpSp>
      <p:grpSp>
        <p:nvGrpSpPr>
          <p:cNvPr id="4" name="Group 25"/>
          <p:cNvGrpSpPr/>
          <p:nvPr/>
        </p:nvGrpSpPr>
        <p:grpSpPr bwMode="auto">
          <a:xfrm>
            <a:off x="14430378" y="7715250"/>
            <a:ext cx="2740024" cy="1943100"/>
            <a:chOff x="4574" y="3342"/>
            <a:chExt cx="960" cy="912"/>
          </a:xfrm>
        </p:grpSpPr>
        <p:sp>
          <p:nvSpPr>
            <p:cNvPr id="16426"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7" name="Text Box 27"/>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7</a:t>
              </a:r>
              <a:endParaRPr lang="en-US" altLang="en-US" sz="5400" b="1">
                <a:solidFill>
                  <a:schemeClr val="bg1"/>
                </a:solidFill>
                <a:latin typeface=".VnTime" panose="020B7200000000000000"/>
                <a:ea typeface="SimSun" panose="02010600030101010101" pitchFamily="2" charset="-122"/>
              </a:endParaRPr>
            </a:p>
          </p:txBody>
        </p:sp>
      </p:grpSp>
      <p:grpSp>
        <p:nvGrpSpPr>
          <p:cNvPr id="5" name="Group 28"/>
          <p:cNvGrpSpPr/>
          <p:nvPr/>
        </p:nvGrpSpPr>
        <p:grpSpPr bwMode="auto">
          <a:xfrm>
            <a:off x="14430378" y="7715250"/>
            <a:ext cx="2740024" cy="1943100"/>
            <a:chOff x="4574" y="3342"/>
            <a:chExt cx="960" cy="912"/>
          </a:xfrm>
        </p:grpSpPr>
        <p:sp>
          <p:nvSpPr>
            <p:cNvPr id="16424"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5" name="Text Box 30"/>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6</a:t>
              </a:r>
              <a:endParaRPr lang="en-US" altLang="en-US" sz="5400" b="1">
                <a:solidFill>
                  <a:schemeClr val="bg1"/>
                </a:solidFill>
                <a:latin typeface=".VnTime" panose="020B7200000000000000"/>
                <a:ea typeface="SimSun" panose="02010600030101010101" pitchFamily="2" charset="-122"/>
              </a:endParaRPr>
            </a:p>
          </p:txBody>
        </p:sp>
      </p:grpSp>
      <p:grpSp>
        <p:nvGrpSpPr>
          <p:cNvPr id="6" name="Group 31"/>
          <p:cNvGrpSpPr/>
          <p:nvPr/>
        </p:nvGrpSpPr>
        <p:grpSpPr bwMode="auto">
          <a:xfrm>
            <a:off x="14430378" y="7715250"/>
            <a:ext cx="2740024" cy="1943100"/>
            <a:chOff x="3817" y="5015"/>
            <a:chExt cx="960" cy="912"/>
          </a:xfrm>
        </p:grpSpPr>
        <p:sp>
          <p:nvSpPr>
            <p:cNvPr id="16422" name="AutoShape 32"/>
            <p:cNvSpPr>
              <a:spLocks noChangeArrowheads="1"/>
            </p:cNvSpPr>
            <p:nvPr/>
          </p:nvSpPr>
          <p:spPr bwMode="auto">
            <a:xfrm>
              <a:off x="3817" y="5015"/>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3" name="Text Box 33"/>
            <p:cNvSpPr txBox="1">
              <a:spLocks noChangeArrowheads="1"/>
            </p:cNvSpPr>
            <p:nvPr/>
          </p:nvSpPr>
          <p:spPr bwMode="auto">
            <a:xfrm>
              <a:off x="4067" y="5268"/>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5</a:t>
              </a:r>
              <a:endParaRPr lang="en-US" altLang="en-US" sz="5400" b="1">
                <a:solidFill>
                  <a:schemeClr val="bg1"/>
                </a:solidFill>
                <a:latin typeface=".VnTime" panose="020B7200000000000000"/>
                <a:ea typeface="SimSun" panose="02010600030101010101" pitchFamily="2" charset="-122"/>
              </a:endParaRPr>
            </a:p>
          </p:txBody>
        </p:sp>
      </p:grpSp>
      <p:grpSp>
        <p:nvGrpSpPr>
          <p:cNvPr id="7" name="Group 34"/>
          <p:cNvGrpSpPr/>
          <p:nvPr/>
        </p:nvGrpSpPr>
        <p:grpSpPr bwMode="auto">
          <a:xfrm>
            <a:off x="14430378" y="7700962"/>
            <a:ext cx="2740024" cy="1943100"/>
            <a:chOff x="4574" y="3342"/>
            <a:chExt cx="960" cy="912"/>
          </a:xfrm>
        </p:grpSpPr>
        <p:sp>
          <p:nvSpPr>
            <p:cNvPr id="16420"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1" name="Text Box 36"/>
            <p:cNvSpPr txBox="1">
              <a:spLocks noChangeArrowheads="1"/>
            </p:cNvSpPr>
            <p:nvPr/>
          </p:nvSpPr>
          <p:spPr bwMode="auto">
            <a:xfrm>
              <a:off x="4774"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4</a:t>
              </a:r>
              <a:endParaRPr lang="en-US" altLang="en-US" sz="5400" b="1">
                <a:solidFill>
                  <a:schemeClr val="bg1"/>
                </a:solidFill>
                <a:latin typeface=".VnTime" panose="020B7200000000000000"/>
                <a:ea typeface="SimSun" panose="02010600030101010101" pitchFamily="2" charset="-122"/>
              </a:endParaRPr>
            </a:p>
          </p:txBody>
        </p:sp>
      </p:grpSp>
      <p:grpSp>
        <p:nvGrpSpPr>
          <p:cNvPr id="8" name="Group 37"/>
          <p:cNvGrpSpPr/>
          <p:nvPr/>
        </p:nvGrpSpPr>
        <p:grpSpPr bwMode="auto">
          <a:xfrm>
            <a:off x="14430378" y="7700962"/>
            <a:ext cx="2740024" cy="1943100"/>
            <a:chOff x="4574" y="3342"/>
            <a:chExt cx="960" cy="912"/>
          </a:xfrm>
        </p:grpSpPr>
        <p:sp>
          <p:nvSpPr>
            <p:cNvPr id="16418"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9" name="Text Box 39"/>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3</a:t>
              </a:r>
              <a:endParaRPr lang="en-US" altLang="en-US" sz="5400" b="1">
                <a:solidFill>
                  <a:schemeClr val="bg1"/>
                </a:solidFill>
                <a:latin typeface=".VnTime" panose="020B7200000000000000"/>
                <a:ea typeface="SimSun" panose="02010600030101010101" pitchFamily="2" charset="-122"/>
              </a:endParaRPr>
            </a:p>
          </p:txBody>
        </p:sp>
      </p:grpSp>
      <p:grpSp>
        <p:nvGrpSpPr>
          <p:cNvPr id="9" name="Group 40"/>
          <p:cNvGrpSpPr/>
          <p:nvPr/>
        </p:nvGrpSpPr>
        <p:grpSpPr bwMode="auto">
          <a:xfrm>
            <a:off x="14430378" y="7700962"/>
            <a:ext cx="2740024" cy="1943100"/>
            <a:chOff x="4574" y="3342"/>
            <a:chExt cx="960" cy="912"/>
          </a:xfrm>
        </p:grpSpPr>
        <p:sp>
          <p:nvSpPr>
            <p:cNvPr id="16416"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7" name="Text Box 42"/>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2</a:t>
              </a:r>
              <a:endParaRPr lang="en-US" altLang="en-US" sz="5400" b="1">
                <a:solidFill>
                  <a:schemeClr val="bg1"/>
                </a:solidFill>
                <a:latin typeface=".VnTime" panose="020B7200000000000000"/>
                <a:ea typeface="SimSun" panose="02010600030101010101" pitchFamily="2" charset="-122"/>
              </a:endParaRPr>
            </a:p>
          </p:txBody>
        </p:sp>
      </p:grpSp>
      <p:grpSp>
        <p:nvGrpSpPr>
          <p:cNvPr id="10" name="Group 43"/>
          <p:cNvGrpSpPr/>
          <p:nvPr/>
        </p:nvGrpSpPr>
        <p:grpSpPr bwMode="auto">
          <a:xfrm>
            <a:off x="14430378" y="7715250"/>
            <a:ext cx="2740024" cy="1943100"/>
            <a:chOff x="4574" y="3342"/>
            <a:chExt cx="960" cy="912"/>
          </a:xfrm>
        </p:grpSpPr>
        <p:sp>
          <p:nvSpPr>
            <p:cNvPr id="16414"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5" name="Text Box 45"/>
            <p:cNvSpPr txBox="1">
              <a:spLocks noChangeArrowheads="1"/>
            </p:cNvSpPr>
            <p:nvPr/>
          </p:nvSpPr>
          <p:spPr bwMode="auto">
            <a:xfrm>
              <a:off x="4874" y="3594"/>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1</a:t>
              </a:r>
              <a:endParaRPr lang="en-US" altLang="en-US" sz="5400" b="1">
                <a:solidFill>
                  <a:schemeClr val="bg1"/>
                </a:solidFill>
                <a:latin typeface=".VnTime" panose="020B7200000000000000"/>
                <a:ea typeface="SimSun" panose="02010600030101010101" pitchFamily="2" charset="-122"/>
              </a:endParaRPr>
            </a:p>
          </p:txBody>
        </p:sp>
      </p:grpSp>
      <p:sp>
        <p:nvSpPr>
          <p:cNvPr id="12320" name="Text Box 49"/>
          <p:cNvSpPr txBox="1">
            <a:spLocks noChangeArrowheads="1"/>
          </p:cNvSpPr>
          <p:nvPr/>
        </p:nvSpPr>
        <p:spPr bwMode="auto">
          <a:xfrm>
            <a:off x="9876237" y="8637398"/>
            <a:ext cx="478790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6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Thời</a:t>
            </a:r>
            <a:r>
              <a:rPr lang="en-US" altLang="en-US" sz="6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en-US" sz="6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gian</a:t>
            </a:r>
            <a:endParaRPr lang="en-US" altLang="en-US" sz="6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11" name="Group 40"/>
          <p:cNvGrpSpPr/>
          <p:nvPr/>
        </p:nvGrpSpPr>
        <p:grpSpPr bwMode="auto">
          <a:xfrm>
            <a:off x="14430378" y="7715250"/>
            <a:ext cx="2740024" cy="1943100"/>
            <a:chOff x="4574" y="3342"/>
            <a:chExt cx="960" cy="912"/>
          </a:xfrm>
        </p:grpSpPr>
        <p:sp>
          <p:nvSpPr>
            <p:cNvPr id="16412"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3" name="Text Box 42"/>
            <p:cNvSpPr txBox="1">
              <a:spLocks noChangeArrowheads="1"/>
            </p:cNvSpPr>
            <p:nvPr/>
          </p:nvSpPr>
          <p:spPr bwMode="auto">
            <a:xfrm>
              <a:off x="4774" y="3593"/>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Times New Roman" panose="02020603050405020304" pitchFamily="18" charset="0"/>
                  <a:ea typeface="SimSun" panose="02010600030101010101" pitchFamily="2" charset="-122"/>
                </a:rPr>
                <a:t>0</a:t>
              </a:r>
              <a:endParaRPr lang="en-US" altLang="en-US" sz="5400" b="1">
                <a:solidFill>
                  <a:schemeClr val="bg1"/>
                </a:solidFill>
                <a:latin typeface="Times New Roman" panose="02020603050405020304" pitchFamily="18" charset="0"/>
                <a:ea typeface="SimSun" panose="02010600030101010101" pitchFamily="2" charset="-122"/>
              </a:endParaRPr>
            </a:p>
          </p:txBody>
        </p:sp>
      </p:grpSp>
      <p:sp>
        <p:nvSpPr>
          <p:cNvPr id="16402" name="Title 1"/>
          <p:cNvSpPr txBox="1">
            <a:spLocks noChangeArrowheads="1"/>
          </p:cNvSpPr>
          <p:nvPr/>
        </p:nvSpPr>
        <p:spPr bwMode="auto">
          <a:xfrm>
            <a:off x="1367792" y="2468616"/>
            <a:ext cx="16842104"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vi-VN" sz="6000" b="1" dirty="0">
                <a:solidFill>
                  <a:srgbClr val="0000CC"/>
                </a:solidFill>
                <a:latin typeface="+mj-lt"/>
              </a:rPr>
              <a:t>Để đặt lại tên thư mục, em dùng lệnh nào sau đây</a:t>
            </a:r>
            <a:r>
              <a:rPr lang="vi-VN" sz="6000" b="1" dirty="0" smtClean="0">
                <a:solidFill>
                  <a:srgbClr val="0000CC"/>
                </a:solidFill>
                <a:latin typeface="+mj-lt"/>
              </a:rPr>
              <a:t>?</a:t>
            </a:r>
            <a:endParaRPr lang="en-US" sz="6000" b="1" dirty="0" smtClean="0">
              <a:solidFill>
                <a:srgbClr val="0000CC"/>
              </a:solidFill>
              <a:latin typeface="+mj-lt"/>
            </a:endParaRPr>
          </a:p>
          <a:p>
            <a:pPr>
              <a:buNone/>
            </a:pPr>
            <a:endParaRPr lang="en-US" sz="6000" b="1" dirty="0" smtClean="0"/>
          </a:p>
          <a:p>
            <a:pPr>
              <a:buNone/>
            </a:pPr>
            <a:r>
              <a:rPr lang="it-IT" sz="6000" dirty="0" smtClean="0"/>
              <a:t>A</a:t>
            </a:r>
            <a:r>
              <a:rPr lang="it-IT" sz="6000" dirty="0"/>
              <a:t>. </a:t>
            </a:r>
            <a:r>
              <a:rPr lang="it-IT" sz="6000" dirty="0">
                <a:latin typeface="Times New Roman" panose="02020603050405020304" pitchFamily="18" charset="0"/>
                <a:cs typeface="Times New Roman" panose="02020603050405020304" pitchFamily="18" charset="0"/>
              </a:rPr>
              <a:t>Rename.</a:t>
            </a:r>
            <a:endParaRPr lang="it-IT" sz="6000" dirty="0">
              <a:latin typeface="Times New Roman" panose="02020603050405020304" pitchFamily="18" charset="0"/>
              <a:cs typeface="Times New Roman" panose="02020603050405020304" pitchFamily="18" charset="0"/>
            </a:endParaRPr>
          </a:p>
          <a:p>
            <a:pPr>
              <a:buNone/>
            </a:pPr>
            <a:r>
              <a:rPr lang="it-IT" sz="6000" dirty="0">
                <a:latin typeface="Times New Roman" panose="02020603050405020304" pitchFamily="18" charset="0"/>
                <a:cs typeface="Times New Roman" panose="02020603050405020304" pitchFamily="18" charset="0"/>
              </a:rPr>
              <a:t>B. Change.</a:t>
            </a:r>
            <a:endParaRPr lang="it-IT" sz="6000" dirty="0">
              <a:latin typeface="Times New Roman" panose="02020603050405020304" pitchFamily="18" charset="0"/>
              <a:cs typeface="Times New Roman" panose="02020603050405020304" pitchFamily="18" charset="0"/>
            </a:endParaRPr>
          </a:p>
          <a:p>
            <a:pPr>
              <a:buNone/>
            </a:pPr>
            <a:r>
              <a:rPr lang="it-IT" sz="6000" dirty="0">
                <a:latin typeface="Times New Roman" panose="02020603050405020304" pitchFamily="18" charset="0"/>
                <a:cs typeface="Times New Roman" panose="02020603050405020304" pitchFamily="18" charset="0"/>
              </a:rPr>
              <a:t>C. Delete.</a:t>
            </a:r>
            <a:endParaRPr lang="it-IT" sz="6000" dirty="0">
              <a:latin typeface="Times New Roman" panose="02020603050405020304" pitchFamily="18" charset="0"/>
              <a:cs typeface="Times New Roman" panose="02020603050405020304" pitchFamily="18" charset="0"/>
            </a:endParaRPr>
          </a:p>
          <a:p>
            <a:pPr>
              <a:buNone/>
            </a:pPr>
            <a:r>
              <a:rPr lang="it-IT" sz="6000" dirty="0">
                <a:latin typeface="Times New Roman" panose="02020603050405020304" pitchFamily="18" charset="0"/>
                <a:cs typeface="Times New Roman" panose="02020603050405020304" pitchFamily="18" charset="0"/>
              </a:rPr>
              <a:t>D. Copy.</a:t>
            </a:r>
            <a:endParaRPr lang="it-IT" sz="6000" dirty="0">
              <a:latin typeface="Times New Roman" panose="02020603050405020304" pitchFamily="18" charset="0"/>
              <a:cs typeface="Times New Roman" panose="02020603050405020304" pitchFamily="18" charset="0"/>
            </a:endParaRPr>
          </a:p>
        </p:txBody>
      </p:sp>
      <p:sp>
        <p:nvSpPr>
          <p:cNvPr id="45" name="Text Box 5"/>
          <p:cNvSpPr txBox="1"/>
          <p:nvPr/>
        </p:nvSpPr>
        <p:spPr>
          <a:xfrm>
            <a:off x="4741563" y="1019179"/>
            <a:ext cx="4484882" cy="1154162"/>
          </a:xfrm>
          <a:prstGeom prst="rect">
            <a:avLst/>
          </a:prstGeom>
          <a:noFill/>
        </p:spPr>
        <p:txBody>
          <a:bodyPr wrap="none" lIns="137160" tIns="68580" rIns="137160" bIns="68580">
            <a:spAutoFit/>
          </a:bodyPr>
          <a:lstStyle/>
          <a:p>
            <a:pPr eaLnBrk="1" hangingPunct="1">
              <a:defRPr/>
            </a:pPr>
            <a:r>
              <a:rPr lang="en-US" sz="6600" noProof="1">
                <a:ln w="22225">
                  <a:solidFill>
                    <a:schemeClr val="accent2"/>
                  </a:solidFill>
                  <a:prstDash val="solid"/>
                </a:ln>
                <a:solidFill>
                  <a:srgbClr val="FF0000"/>
                </a:solidFill>
                <a:latin typeface="Times New Roman" panose="02020603050405020304" pitchFamily="18" charset="0"/>
              </a:rPr>
              <a:t>TRÒ CHƠI:</a:t>
            </a:r>
            <a:endParaRPr lang="en-US" sz="6600" noProof="1">
              <a:ln w="22225">
                <a:solidFill>
                  <a:schemeClr val="accent2"/>
                </a:solidFill>
                <a:prstDash val="solid"/>
              </a:ln>
              <a:solidFill>
                <a:srgbClr val="FF0000"/>
              </a:solidFill>
              <a:latin typeface="Times New Roman" panose="02020603050405020304" pitchFamily="18" charset="0"/>
            </a:endParaRPr>
          </a:p>
        </p:txBody>
      </p:sp>
      <p:sp>
        <p:nvSpPr>
          <p:cNvPr id="42" name="Text Box 3"/>
          <p:cNvSpPr txBox="1"/>
          <p:nvPr/>
        </p:nvSpPr>
        <p:spPr>
          <a:xfrm>
            <a:off x="9514401" y="982356"/>
            <a:ext cx="4235006" cy="1246496"/>
          </a:xfrm>
          <a:prstGeom prst="rect">
            <a:avLst/>
          </a:prstGeom>
          <a:noFill/>
        </p:spPr>
        <p:txBody>
          <a:bodyPr wrap="none" lIns="137160" tIns="68580" rIns="137160" bIns="68580">
            <a:spAutoFit/>
          </a:bodyPr>
          <a:lstStyle/>
          <a:p>
            <a:pPr eaLnBrk="1" hangingPunct="1">
              <a:defRPr/>
            </a:pPr>
            <a:r>
              <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rPr>
              <a:t>HÁI TÁO</a:t>
            </a:r>
            <a:endPar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endParaRPr>
          </a:p>
        </p:txBody>
      </p:sp>
      <p:pic>
        <p:nvPicPr>
          <p:cNvPr id="46" name="Tao xanh 10" descr="C:\Users\Administrator\Desktop\Tro choi hai tao\tao xanh.PNG">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1200" y="9220200"/>
            <a:ext cx="1181100"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Oval 42"/>
          <p:cNvSpPr/>
          <p:nvPr/>
        </p:nvSpPr>
        <p:spPr>
          <a:xfrm>
            <a:off x="1079003" y="4686301"/>
            <a:ext cx="1185562" cy="129765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37158" tIns="68578" rIns="137158" bIns="68578" rtlCol="0" anchor="ctr"/>
          <a:lstStyle/>
          <a:p>
            <a:pPr algn="ctr"/>
            <a:endParaRPr lang="en-US" sz="4200" dirty="0">
              <a:latin typeface="Times New Roman" panose="02020603050405020304" pitchFamily="18" charset="0"/>
            </a:endParaRPr>
          </a:p>
        </p:txBody>
      </p:sp>
    </p:spTree>
  </p:cSld>
  <p:clrMapOvr>
    <a:masterClrMapping/>
  </p:clrMapOvr>
  <p:transition spd="slow">
    <p:zoom/>
    <p:sndAc>
      <p:stSnd>
        <p:snd r:embed="rId5"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2320"/>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1000"/>
                                  </p:stCondLst>
                                  <p:childTnLst>
                                    <p:set>
                                      <p:cBhvr>
                                        <p:cTn id="12"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beep.wav"/>
                                        </p:tgtEl>
                                      </p:cMediaNode>
                                    </p:audio>
                                  </p:subTnLst>
                                </p:cTn>
                              </p:par>
                            </p:childTnLst>
                          </p:cTn>
                        </p:par>
                        <p:par>
                          <p:cTn id="13" fill="hold">
                            <p:stCondLst>
                              <p:cond delay="1000"/>
                            </p:stCondLst>
                            <p:childTnLst>
                              <p:par>
                                <p:cTn id="14" presetID="1" presetClass="entr" presetSubtype="0" fill="hold" nodeType="afterEffect">
                                  <p:stCondLst>
                                    <p:cond delay="1000"/>
                                  </p:stCondLst>
                                  <p:childTnLst>
                                    <p:set>
                                      <p:cBhvr>
                                        <p:cTn id="15" dur="1" fill="hold">
                                          <p:stCondLst>
                                            <p:cond delay="499"/>
                                          </p:stCondLst>
                                        </p:cTn>
                                        <p:tgtEl>
                                          <p:spTgt spid="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beep.wav"/>
                                        </p:tgtEl>
                                      </p:cMediaNode>
                                    </p:audio>
                                  </p:subTnLst>
                                </p:cTn>
                              </p:par>
                            </p:childTnLst>
                          </p:cTn>
                        </p:par>
                        <p:par>
                          <p:cTn id="16" fill="hold">
                            <p:stCondLst>
                              <p:cond delay="2500"/>
                            </p:stCondLst>
                            <p:childTnLst>
                              <p:par>
                                <p:cTn id="17" presetID="1" presetClass="entr" presetSubtype="0" fill="hold" nodeType="afterEffect">
                                  <p:stCondLst>
                                    <p:cond delay="1000"/>
                                  </p:stCondLst>
                                  <p:childTnLst>
                                    <p:set>
                                      <p:cBhvr>
                                        <p:cTn id="18"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beep.wav"/>
                                        </p:tgtEl>
                                      </p:cMediaNode>
                                    </p:audio>
                                  </p:subTnLst>
                                </p:cTn>
                              </p:par>
                            </p:childTnLst>
                          </p:cTn>
                        </p:par>
                        <p:par>
                          <p:cTn id="19" fill="hold">
                            <p:stCondLst>
                              <p:cond delay="4000"/>
                            </p:stCondLst>
                            <p:childTnLst>
                              <p:par>
                                <p:cTn id="20" presetID="1" presetClass="entr" presetSubtype="0" fill="hold" nodeType="afterEffect">
                                  <p:stCondLst>
                                    <p:cond delay="1000"/>
                                  </p:stCondLst>
                                  <p:childTnLst>
                                    <p:set>
                                      <p:cBhvr>
                                        <p:cTn id="21"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beep.wav"/>
                                        </p:tgtEl>
                                      </p:cMediaNode>
                                    </p:audio>
                                  </p:subTnLst>
                                </p:cTn>
                              </p:par>
                            </p:childTnLst>
                          </p:cTn>
                        </p:par>
                        <p:par>
                          <p:cTn id="22" fill="hold">
                            <p:stCondLst>
                              <p:cond delay="5500"/>
                            </p:stCondLst>
                            <p:childTnLst>
                              <p:par>
                                <p:cTn id="23" presetID="1" presetClass="entr" presetSubtype="0" fill="hold" nodeType="afterEffect">
                                  <p:stCondLst>
                                    <p:cond delay="1000"/>
                                  </p:stCondLst>
                                  <p:childTnLst>
                                    <p:set>
                                      <p:cBhvr>
                                        <p:cTn id="24" dur="1" fill="hold">
                                          <p:stCondLst>
                                            <p:cond delay="499"/>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beep.wav"/>
                                        </p:tgtEl>
                                      </p:cMediaNode>
                                    </p:audio>
                                  </p:subTnLst>
                                </p:cTn>
                              </p:par>
                            </p:childTnLst>
                          </p:cTn>
                        </p:par>
                        <p:par>
                          <p:cTn id="25" fill="hold">
                            <p:stCondLst>
                              <p:cond delay="7000"/>
                            </p:stCondLst>
                            <p:childTnLst>
                              <p:par>
                                <p:cTn id="26" presetID="1" presetClass="entr" presetSubtype="0" fill="hold" nodeType="afterEffect">
                                  <p:stCondLst>
                                    <p:cond delay="1000"/>
                                  </p:stCondLst>
                                  <p:childTnLst>
                                    <p:set>
                                      <p:cBhvr>
                                        <p:cTn id="27" dur="1" fill="hold">
                                          <p:stCondLst>
                                            <p:cond delay="499"/>
                                          </p:stCondLst>
                                        </p:cTn>
                                        <p:tgtEl>
                                          <p:spTgt spid="7"/>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beep.wav"/>
                                        </p:tgtEl>
                                      </p:cMediaNode>
                                    </p:audio>
                                  </p:subTnLst>
                                </p:cTn>
                              </p:par>
                            </p:childTnLst>
                          </p:cTn>
                        </p:par>
                        <p:par>
                          <p:cTn id="28" fill="hold">
                            <p:stCondLst>
                              <p:cond delay="8500"/>
                            </p:stCondLst>
                            <p:childTnLst>
                              <p:par>
                                <p:cTn id="29" presetID="1" presetClass="entr" presetSubtype="0" fill="hold" nodeType="afterEffect">
                                  <p:stCondLst>
                                    <p:cond delay="1000"/>
                                  </p:stCondLst>
                                  <p:childTnLst>
                                    <p:set>
                                      <p:cBhvr>
                                        <p:cTn id="30"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beep.wav"/>
                                        </p:tgtEl>
                                      </p:cMediaNode>
                                    </p:audio>
                                  </p:subTnLst>
                                </p:cTn>
                              </p:par>
                            </p:childTnLst>
                          </p:cTn>
                        </p:par>
                        <p:par>
                          <p:cTn id="31" fill="hold">
                            <p:stCondLst>
                              <p:cond delay="10000"/>
                            </p:stCondLst>
                            <p:childTnLst>
                              <p:par>
                                <p:cTn id="32" presetID="1" presetClass="entr" presetSubtype="0" fill="hold" nodeType="afterEffect">
                                  <p:stCondLst>
                                    <p:cond delay="1000"/>
                                  </p:stCondLst>
                                  <p:childTnLst>
                                    <p:set>
                                      <p:cBhvr>
                                        <p:cTn id="33"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beep.wav"/>
                                        </p:tgtEl>
                                      </p:cMediaNode>
                                    </p:audio>
                                  </p:subTnLst>
                                </p:cTn>
                              </p:par>
                            </p:childTnLst>
                          </p:cTn>
                        </p:par>
                        <p:par>
                          <p:cTn id="34" fill="hold">
                            <p:stCondLst>
                              <p:cond delay="11500"/>
                            </p:stCondLst>
                            <p:childTnLst>
                              <p:par>
                                <p:cTn id="35" presetID="1" presetClass="entr" presetSubtype="0" fill="hold" nodeType="afterEffect">
                                  <p:stCondLst>
                                    <p:cond delay="1000"/>
                                  </p:stCondLst>
                                  <p:childTnLst>
                                    <p:set>
                                      <p:cBhvr>
                                        <p:cTn id="36"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5" name="beep.wav"/>
                                        </p:tgtEl>
                                      </p:cMediaNode>
                                    </p:audio>
                                  </p:subTnLst>
                                </p:cTn>
                              </p:par>
                            </p:childTnLst>
                          </p:cTn>
                        </p:par>
                        <p:par>
                          <p:cTn id="37" fill="hold">
                            <p:stCondLst>
                              <p:cond delay="13000"/>
                            </p:stCondLst>
                            <p:childTnLst>
                              <p:par>
                                <p:cTn id="38" presetID="1" presetClass="entr" presetSubtype="0" fill="hold" nodeType="afterEffect">
                                  <p:stCondLst>
                                    <p:cond delay="500"/>
                                  </p:stCondLst>
                                  <p:childTnLst>
                                    <p:set>
                                      <p:cBhvr>
                                        <p:cTn id="39"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6" name="8. Ket thuc cau hoi.wav"/>
                                        </p:tgtEl>
                                      </p:cMediaNode>
                                    </p:audio>
                                  </p:subTnLst>
                                </p:cTn>
                              </p:par>
                            </p:childTnLst>
                          </p:cTn>
                        </p:par>
                        <p:par>
                          <p:cTn id="40" fill="hold">
                            <p:stCondLst>
                              <p:cond delay="14000"/>
                            </p:stCondLst>
                            <p:childTnLst>
                              <p:par>
                                <p:cTn id="41" presetID="1" presetClass="entr" presetSubtype="0" fill="hold" nodeType="afterEffect">
                                  <p:stCondLst>
                                    <p:cond delay="500"/>
                                  </p:stCondLst>
                                  <p:childTnLst>
                                    <p:set>
                                      <p:cBhvr>
                                        <p:cTn id="42" dur="1" fill="hold">
                                          <p:stCondLst>
                                            <p:cond delay="499"/>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320"/>
                  </p:tgtEl>
                </p:cond>
              </p:nextCondLst>
            </p:seq>
            <p:seq concurrent="1" nextAc="seek">
              <p:cTn id="43" restart="whenNotActive" fill="hold" evtFilter="cancelBubble" nodeType="interactiveSeq">
                <p:stCondLst>
                  <p:cond evt="onClick" delay="0">
                    <p:tgtEl>
                      <p:spTgt spid="4114"/>
                    </p:tgtEl>
                  </p:cond>
                </p:stCondLst>
                <p:endSync evt="end" delay="0">
                  <p:rtn val="all"/>
                </p:endSync>
                <p:childTnLst>
                  <p:par>
                    <p:cTn id="44" fill="hold">
                      <p:stCondLst>
                        <p:cond delay="0"/>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1000"/>
                                        <p:tgtEl>
                                          <p:spTgt spid="43"/>
                                        </p:tgtEl>
                                      </p:cBhvr>
                                    </p:animEffect>
                                    <p:anim calcmode="lin" valueType="num">
                                      <p:cBhvr>
                                        <p:cTn id="49" dur="1000" fill="hold"/>
                                        <p:tgtEl>
                                          <p:spTgt spid="43"/>
                                        </p:tgtEl>
                                        <p:attrNameLst>
                                          <p:attrName>ppt_x</p:attrName>
                                        </p:attrNameLst>
                                      </p:cBhvr>
                                      <p:tavLst>
                                        <p:tav tm="0">
                                          <p:val>
                                            <p:strVal val="#ppt_x"/>
                                          </p:val>
                                        </p:tav>
                                        <p:tav tm="100000">
                                          <p:val>
                                            <p:strVal val="#ppt_x"/>
                                          </p:val>
                                        </p:tav>
                                      </p:tavLst>
                                    </p:anim>
                                    <p:anim calcmode="lin" valueType="num">
                                      <p:cBhvr>
                                        <p:cTn id="5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114"/>
                  </p:tgtEl>
                </p:cond>
              </p:nextCondLst>
            </p:seq>
          </p:childTnLst>
        </p:cTn>
      </p:par>
    </p:tnLst>
    <p:bldLst>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n3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71626" y="535785"/>
            <a:ext cx="2819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descr="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71700"/>
            <a:ext cx="169164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4" descr="star_tip_md_w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0" y="12573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625851" y="9196389"/>
            <a:ext cx="2039502" cy="877162"/>
          </a:xfrm>
          <a:prstGeom prst="rect">
            <a:avLst/>
          </a:prstGeom>
          <a:solidFill>
            <a:srgbClr val="FFCC66"/>
          </a:solidFill>
          <a:ln w="38100">
            <a:miter lim="800000"/>
          </a:ln>
          <a:effectLst/>
          <a:scene3d>
            <a:camera prst="legacyObliqueTopRight"/>
            <a:lightRig rig="legacyFlat3" dir="b"/>
          </a:scene3d>
          <a:sp3d extrusionH="125400" prstMaterial="legacyMatte">
            <a:bevelT w="13500" h="13500" prst="angle"/>
            <a:bevelB w="13500" h="13500" prst="angle"/>
            <a:extrusionClr>
              <a:srgbClr val="FFCC66"/>
            </a:extrusionClr>
          </a:sp3d>
        </p:spPr>
        <p:txBody>
          <a:bodyPr wrap="none" lIns="137160" tIns="68580" rIns="137160" bIns="68580">
            <a:spAutoFit/>
            <a:flatTx/>
          </a:bodyP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eaLnBrk="1" hangingPunct="1">
              <a:defRPr/>
            </a:pP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2" name="Group 19"/>
          <p:cNvGrpSpPr/>
          <p:nvPr/>
        </p:nvGrpSpPr>
        <p:grpSpPr bwMode="auto">
          <a:xfrm>
            <a:off x="14430378" y="7715250"/>
            <a:ext cx="2740024" cy="1943100"/>
            <a:chOff x="4574" y="3342"/>
            <a:chExt cx="960" cy="912"/>
          </a:xfrm>
        </p:grpSpPr>
        <p:sp>
          <p:nvSpPr>
            <p:cNvPr id="16430"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31" name="Text Box 21"/>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9</a:t>
              </a:r>
              <a:endParaRPr lang="en-US" altLang="en-US" sz="5400" b="1">
                <a:solidFill>
                  <a:schemeClr val="bg1"/>
                </a:solidFill>
                <a:latin typeface=".VnTime" panose="020B7200000000000000"/>
                <a:ea typeface="SimSun" panose="02010600030101010101" pitchFamily="2" charset="-122"/>
              </a:endParaRPr>
            </a:p>
          </p:txBody>
        </p:sp>
      </p:grpSp>
      <p:grpSp>
        <p:nvGrpSpPr>
          <p:cNvPr id="3" name="Group 22"/>
          <p:cNvGrpSpPr/>
          <p:nvPr/>
        </p:nvGrpSpPr>
        <p:grpSpPr bwMode="auto">
          <a:xfrm>
            <a:off x="14404976" y="7715250"/>
            <a:ext cx="2740024" cy="1943100"/>
            <a:chOff x="4574" y="3342"/>
            <a:chExt cx="960" cy="912"/>
          </a:xfrm>
        </p:grpSpPr>
        <p:sp>
          <p:nvSpPr>
            <p:cNvPr id="16428"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9" name="Text Box 24"/>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8</a:t>
              </a:r>
              <a:endParaRPr lang="en-US" altLang="en-US" sz="5400" b="1">
                <a:solidFill>
                  <a:schemeClr val="bg1"/>
                </a:solidFill>
                <a:latin typeface=".VnTime" panose="020B7200000000000000"/>
                <a:ea typeface="SimSun" panose="02010600030101010101" pitchFamily="2" charset="-122"/>
              </a:endParaRPr>
            </a:p>
          </p:txBody>
        </p:sp>
      </p:grpSp>
      <p:grpSp>
        <p:nvGrpSpPr>
          <p:cNvPr id="4" name="Group 25"/>
          <p:cNvGrpSpPr/>
          <p:nvPr/>
        </p:nvGrpSpPr>
        <p:grpSpPr bwMode="auto">
          <a:xfrm>
            <a:off x="14430378" y="7715250"/>
            <a:ext cx="2740024" cy="1943100"/>
            <a:chOff x="4574" y="3342"/>
            <a:chExt cx="960" cy="912"/>
          </a:xfrm>
        </p:grpSpPr>
        <p:sp>
          <p:nvSpPr>
            <p:cNvPr id="16426"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7" name="Text Box 27"/>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7</a:t>
              </a:r>
              <a:endParaRPr lang="en-US" altLang="en-US" sz="5400" b="1">
                <a:solidFill>
                  <a:schemeClr val="bg1"/>
                </a:solidFill>
                <a:latin typeface=".VnTime" panose="020B7200000000000000"/>
                <a:ea typeface="SimSun" panose="02010600030101010101" pitchFamily="2" charset="-122"/>
              </a:endParaRPr>
            </a:p>
          </p:txBody>
        </p:sp>
      </p:grpSp>
      <p:grpSp>
        <p:nvGrpSpPr>
          <p:cNvPr id="5" name="Group 28"/>
          <p:cNvGrpSpPr/>
          <p:nvPr/>
        </p:nvGrpSpPr>
        <p:grpSpPr bwMode="auto">
          <a:xfrm>
            <a:off x="14430378" y="7715250"/>
            <a:ext cx="2740024" cy="1943100"/>
            <a:chOff x="4574" y="3342"/>
            <a:chExt cx="960" cy="912"/>
          </a:xfrm>
        </p:grpSpPr>
        <p:sp>
          <p:nvSpPr>
            <p:cNvPr id="16424"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5" name="Text Box 30"/>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6</a:t>
              </a:r>
              <a:endParaRPr lang="en-US" altLang="en-US" sz="5400" b="1">
                <a:solidFill>
                  <a:schemeClr val="bg1"/>
                </a:solidFill>
                <a:latin typeface=".VnTime" panose="020B7200000000000000"/>
                <a:ea typeface="SimSun" panose="02010600030101010101" pitchFamily="2" charset="-122"/>
              </a:endParaRPr>
            </a:p>
          </p:txBody>
        </p:sp>
      </p:grpSp>
      <p:grpSp>
        <p:nvGrpSpPr>
          <p:cNvPr id="6" name="Group 31"/>
          <p:cNvGrpSpPr/>
          <p:nvPr/>
        </p:nvGrpSpPr>
        <p:grpSpPr bwMode="auto">
          <a:xfrm>
            <a:off x="14430378" y="7715250"/>
            <a:ext cx="2740024" cy="1943100"/>
            <a:chOff x="3817" y="5015"/>
            <a:chExt cx="960" cy="912"/>
          </a:xfrm>
        </p:grpSpPr>
        <p:sp>
          <p:nvSpPr>
            <p:cNvPr id="16422" name="AutoShape 32"/>
            <p:cNvSpPr>
              <a:spLocks noChangeArrowheads="1"/>
            </p:cNvSpPr>
            <p:nvPr/>
          </p:nvSpPr>
          <p:spPr bwMode="auto">
            <a:xfrm>
              <a:off x="3817" y="5015"/>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3" name="Text Box 33"/>
            <p:cNvSpPr txBox="1">
              <a:spLocks noChangeArrowheads="1"/>
            </p:cNvSpPr>
            <p:nvPr/>
          </p:nvSpPr>
          <p:spPr bwMode="auto">
            <a:xfrm>
              <a:off x="4067" y="5268"/>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5</a:t>
              </a:r>
              <a:endParaRPr lang="en-US" altLang="en-US" sz="5400" b="1">
                <a:solidFill>
                  <a:schemeClr val="bg1"/>
                </a:solidFill>
                <a:latin typeface=".VnTime" panose="020B7200000000000000"/>
                <a:ea typeface="SimSun" panose="02010600030101010101" pitchFamily="2" charset="-122"/>
              </a:endParaRPr>
            </a:p>
          </p:txBody>
        </p:sp>
      </p:grpSp>
      <p:grpSp>
        <p:nvGrpSpPr>
          <p:cNvPr id="7" name="Group 34"/>
          <p:cNvGrpSpPr/>
          <p:nvPr/>
        </p:nvGrpSpPr>
        <p:grpSpPr bwMode="auto">
          <a:xfrm>
            <a:off x="14430378" y="7700962"/>
            <a:ext cx="2740024" cy="1943100"/>
            <a:chOff x="4574" y="3342"/>
            <a:chExt cx="960" cy="912"/>
          </a:xfrm>
        </p:grpSpPr>
        <p:sp>
          <p:nvSpPr>
            <p:cNvPr id="16420"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1" name="Text Box 36"/>
            <p:cNvSpPr txBox="1">
              <a:spLocks noChangeArrowheads="1"/>
            </p:cNvSpPr>
            <p:nvPr/>
          </p:nvSpPr>
          <p:spPr bwMode="auto">
            <a:xfrm>
              <a:off x="4774"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4</a:t>
              </a:r>
              <a:endParaRPr lang="en-US" altLang="en-US" sz="5400" b="1">
                <a:solidFill>
                  <a:schemeClr val="bg1"/>
                </a:solidFill>
                <a:latin typeface=".VnTime" panose="020B7200000000000000"/>
                <a:ea typeface="SimSun" panose="02010600030101010101" pitchFamily="2" charset="-122"/>
              </a:endParaRPr>
            </a:p>
          </p:txBody>
        </p:sp>
      </p:grpSp>
      <p:grpSp>
        <p:nvGrpSpPr>
          <p:cNvPr id="8" name="Group 37"/>
          <p:cNvGrpSpPr/>
          <p:nvPr/>
        </p:nvGrpSpPr>
        <p:grpSpPr bwMode="auto">
          <a:xfrm>
            <a:off x="14430378" y="7700962"/>
            <a:ext cx="2740024" cy="1943100"/>
            <a:chOff x="4574" y="3342"/>
            <a:chExt cx="960" cy="912"/>
          </a:xfrm>
        </p:grpSpPr>
        <p:sp>
          <p:nvSpPr>
            <p:cNvPr id="16418"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9" name="Text Box 39"/>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3</a:t>
              </a:r>
              <a:endParaRPr lang="en-US" altLang="en-US" sz="5400" b="1">
                <a:solidFill>
                  <a:schemeClr val="bg1"/>
                </a:solidFill>
                <a:latin typeface=".VnTime" panose="020B7200000000000000"/>
                <a:ea typeface="SimSun" panose="02010600030101010101" pitchFamily="2" charset="-122"/>
              </a:endParaRPr>
            </a:p>
          </p:txBody>
        </p:sp>
      </p:grpSp>
      <p:grpSp>
        <p:nvGrpSpPr>
          <p:cNvPr id="9" name="Group 40"/>
          <p:cNvGrpSpPr/>
          <p:nvPr/>
        </p:nvGrpSpPr>
        <p:grpSpPr bwMode="auto">
          <a:xfrm>
            <a:off x="14430378" y="7700962"/>
            <a:ext cx="2740024" cy="1943100"/>
            <a:chOff x="4574" y="3342"/>
            <a:chExt cx="960" cy="912"/>
          </a:xfrm>
        </p:grpSpPr>
        <p:sp>
          <p:nvSpPr>
            <p:cNvPr id="16416"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7" name="Text Box 42"/>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2</a:t>
              </a:r>
              <a:endParaRPr lang="en-US" altLang="en-US" sz="5400" b="1">
                <a:solidFill>
                  <a:schemeClr val="bg1"/>
                </a:solidFill>
                <a:latin typeface=".VnTime" panose="020B7200000000000000"/>
                <a:ea typeface="SimSun" panose="02010600030101010101" pitchFamily="2" charset="-122"/>
              </a:endParaRPr>
            </a:p>
          </p:txBody>
        </p:sp>
      </p:grpSp>
      <p:grpSp>
        <p:nvGrpSpPr>
          <p:cNvPr id="10" name="Group 43"/>
          <p:cNvGrpSpPr/>
          <p:nvPr/>
        </p:nvGrpSpPr>
        <p:grpSpPr bwMode="auto">
          <a:xfrm>
            <a:off x="14430378" y="7715250"/>
            <a:ext cx="2740024" cy="1943100"/>
            <a:chOff x="4574" y="3342"/>
            <a:chExt cx="960" cy="912"/>
          </a:xfrm>
        </p:grpSpPr>
        <p:sp>
          <p:nvSpPr>
            <p:cNvPr id="16414"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5" name="Text Box 45"/>
            <p:cNvSpPr txBox="1">
              <a:spLocks noChangeArrowheads="1"/>
            </p:cNvSpPr>
            <p:nvPr/>
          </p:nvSpPr>
          <p:spPr bwMode="auto">
            <a:xfrm>
              <a:off x="4874" y="3594"/>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1</a:t>
              </a:r>
              <a:endParaRPr lang="en-US" altLang="en-US" sz="5400" b="1">
                <a:solidFill>
                  <a:schemeClr val="bg1"/>
                </a:solidFill>
                <a:latin typeface=".VnTime" panose="020B7200000000000000"/>
                <a:ea typeface="SimSun" panose="02010600030101010101" pitchFamily="2" charset="-122"/>
              </a:endParaRPr>
            </a:p>
          </p:txBody>
        </p:sp>
      </p:grpSp>
      <p:sp>
        <p:nvSpPr>
          <p:cNvPr id="12320" name="Text Box 49"/>
          <p:cNvSpPr txBox="1">
            <a:spLocks noChangeArrowheads="1"/>
          </p:cNvSpPr>
          <p:nvPr/>
        </p:nvSpPr>
        <p:spPr bwMode="auto">
          <a:xfrm>
            <a:off x="8839200" y="9144000"/>
            <a:ext cx="47879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a:solidFill>
                  <a:srgbClr val="FF0000"/>
                </a:solidFill>
                <a:latin typeface="Times New Roman" panose="02020603050405020304" pitchFamily="18" charset="0"/>
                <a:ea typeface="SimSun" panose="02010600030101010101" pitchFamily="2" charset="-122"/>
                <a:cs typeface="Times New Roman" panose="02020603050405020304" pitchFamily="18" charset="0"/>
              </a:rPr>
              <a:t>Thời gian</a:t>
            </a:r>
            <a:endParaRPr lang="en-US" altLang="en-US">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11" name="Group 40"/>
          <p:cNvGrpSpPr/>
          <p:nvPr/>
        </p:nvGrpSpPr>
        <p:grpSpPr bwMode="auto">
          <a:xfrm>
            <a:off x="14430378" y="7715250"/>
            <a:ext cx="2740024" cy="1943100"/>
            <a:chOff x="4574" y="3342"/>
            <a:chExt cx="960" cy="912"/>
          </a:xfrm>
        </p:grpSpPr>
        <p:sp>
          <p:nvSpPr>
            <p:cNvPr id="16412"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3" name="Text Box 42"/>
            <p:cNvSpPr txBox="1">
              <a:spLocks noChangeArrowheads="1"/>
            </p:cNvSpPr>
            <p:nvPr/>
          </p:nvSpPr>
          <p:spPr bwMode="auto">
            <a:xfrm>
              <a:off x="4774" y="3593"/>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Times New Roman" panose="02020603050405020304" pitchFamily="18" charset="0"/>
                  <a:ea typeface="SimSun" panose="02010600030101010101" pitchFamily="2" charset="-122"/>
                </a:rPr>
                <a:t>0</a:t>
              </a:r>
              <a:endParaRPr lang="en-US" altLang="en-US" sz="5400" b="1">
                <a:solidFill>
                  <a:schemeClr val="bg1"/>
                </a:solidFill>
                <a:latin typeface="Times New Roman" panose="02020603050405020304" pitchFamily="18" charset="0"/>
                <a:ea typeface="SimSun" panose="02010600030101010101" pitchFamily="2" charset="-122"/>
              </a:endParaRPr>
            </a:p>
          </p:txBody>
        </p:sp>
      </p:grpSp>
      <p:sp>
        <p:nvSpPr>
          <p:cNvPr id="16402" name="Title 1"/>
          <p:cNvSpPr txBox="1">
            <a:spLocks noChangeArrowheads="1"/>
          </p:cNvSpPr>
          <p:nvPr/>
        </p:nvSpPr>
        <p:spPr bwMode="auto">
          <a:xfrm>
            <a:off x="800100" y="2571751"/>
            <a:ext cx="16881476"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vi-VN" sz="5400" b="1" dirty="0">
                <a:solidFill>
                  <a:srgbClr val="0000CC"/>
                </a:solidFill>
                <a:latin typeface="+mj-lt"/>
              </a:rPr>
              <a:t>Công cụ tìm kiếm trên máy tính được cung cấp trong cửa sổ phần mềm nào?</a:t>
            </a:r>
            <a:endParaRPr lang="vi-VN" sz="5400" b="1" dirty="0">
              <a:solidFill>
                <a:srgbClr val="0000CC"/>
              </a:solidFill>
              <a:latin typeface="+mj-lt"/>
            </a:endParaRPr>
          </a:p>
          <a:p>
            <a:pPr>
              <a:buNone/>
            </a:pPr>
            <a:r>
              <a:rPr lang="vi-VN" sz="6000" dirty="0">
                <a:latin typeface="Times New Roman" panose="02020603050405020304" pitchFamily="18" charset="0"/>
                <a:cs typeface="Times New Roman" panose="02020603050405020304" pitchFamily="18" charset="0"/>
              </a:rPr>
              <a:t>A. Settings.</a:t>
            </a:r>
            <a:endParaRPr lang="vi-VN" sz="6000" dirty="0">
              <a:latin typeface="Times New Roman" panose="02020603050405020304" pitchFamily="18" charset="0"/>
              <a:cs typeface="Times New Roman" panose="02020603050405020304" pitchFamily="18" charset="0"/>
            </a:endParaRPr>
          </a:p>
          <a:p>
            <a:pPr>
              <a:buNone/>
            </a:pPr>
            <a:r>
              <a:rPr lang="vi-VN" sz="6000" dirty="0">
                <a:latin typeface="Times New Roman" panose="02020603050405020304" pitchFamily="18" charset="0"/>
                <a:cs typeface="Times New Roman" panose="02020603050405020304" pitchFamily="18" charset="0"/>
              </a:rPr>
              <a:t>B. Cortana.</a:t>
            </a:r>
            <a:endParaRPr lang="vi-VN" sz="6000" dirty="0">
              <a:latin typeface="Times New Roman" panose="02020603050405020304" pitchFamily="18" charset="0"/>
              <a:cs typeface="Times New Roman" panose="02020603050405020304" pitchFamily="18" charset="0"/>
            </a:endParaRPr>
          </a:p>
          <a:p>
            <a:pPr>
              <a:buNone/>
            </a:pPr>
            <a:r>
              <a:rPr lang="vi-VN" sz="6000" dirty="0">
                <a:latin typeface="Times New Roman" panose="02020603050405020304" pitchFamily="18" charset="0"/>
                <a:cs typeface="Times New Roman" panose="02020603050405020304" pitchFamily="18" charset="0"/>
              </a:rPr>
              <a:t>C. File Explorer.</a:t>
            </a:r>
            <a:endParaRPr lang="vi-VN" sz="6000" dirty="0">
              <a:latin typeface="Times New Roman" panose="02020603050405020304" pitchFamily="18" charset="0"/>
              <a:cs typeface="Times New Roman" panose="02020603050405020304" pitchFamily="18" charset="0"/>
            </a:endParaRPr>
          </a:p>
          <a:p>
            <a:pPr>
              <a:buNone/>
            </a:pPr>
            <a:r>
              <a:rPr lang="vi-VN" sz="6000" dirty="0">
                <a:latin typeface="Times New Roman" panose="02020603050405020304" pitchFamily="18" charset="0"/>
                <a:cs typeface="Times New Roman" panose="02020603050405020304" pitchFamily="18" charset="0"/>
              </a:rPr>
              <a:t>D. Get Help.</a:t>
            </a:r>
            <a:endParaRPr lang="vi-VN" sz="6000" dirty="0">
              <a:latin typeface="Times New Roman" panose="02020603050405020304" pitchFamily="18" charset="0"/>
              <a:cs typeface="Times New Roman" panose="02020603050405020304" pitchFamily="18" charset="0"/>
            </a:endParaRPr>
          </a:p>
        </p:txBody>
      </p:sp>
      <p:sp>
        <p:nvSpPr>
          <p:cNvPr id="45" name="Text Box 5"/>
          <p:cNvSpPr txBox="1"/>
          <p:nvPr/>
        </p:nvSpPr>
        <p:spPr>
          <a:xfrm>
            <a:off x="4741563" y="1019179"/>
            <a:ext cx="4484882" cy="1154162"/>
          </a:xfrm>
          <a:prstGeom prst="rect">
            <a:avLst/>
          </a:prstGeom>
          <a:noFill/>
        </p:spPr>
        <p:txBody>
          <a:bodyPr wrap="none" lIns="137160" tIns="68580" rIns="137160" bIns="68580">
            <a:spAutoFit/>
          </a:bodyPr>
          <a:lstStyle/>
          <a:p>
            <a:pPr eaLnBrk="1" hangingPunct="1">
              <a:defRPr/>
            </a:pPr>
            <a:r>
              <a:rPr lang="en-US" sz="6600" noProof="1">
                <a:ln w="22225">
                  <a:solidFill>
                    <a:schemeClr val="accent2"/>
                  </a:solidFill>
                  <a:prstDash val="solid"/>
                </a:ln>
                <a:solidFill>
                  <a:srgbClr val="FF0000"/>
                </a:solidFill>
                <a:latin typeface="Times New Roman" panose="02020603050405020304" pitchFamily="18" charset="0"/>
              </a:rPr>
              <a:t>TRÒ CHƠI:</a:t>
            </a:r>
            <a:endParaRPr lang="en-US" sz="6600" noProof="1">
              <a:ln w="22225">
                <a:solidFill>
                  <a:schemeClr val="accent2"/>
                </a:solidFill>
                <a:prstDash val="solid"/>
              </a:ln>
              <a:solidFill>
                <a:srgbClr val="FF0000"/>
              </a:solidFill>
              <a:latin typeface="Times New Roman" panose="02020603050405020304" pitchFamily="18" charset="0"/>
            </a:endParaRPr>
          </a:p>
        </p:txBody>
      </p:sp>
      <p:sp>
        <p:nvSpPr>
          <p:cNvPr id="42" name="Text Box 3"/>
          <p:cNvSpPr txBox="1"/>
          <p:nvPr/>
        </p:nvSpPr>
        <p:spPr>
          <a:xfrm>
            <a:off x="9514401" y="982356"/>
            <a:ext cx="4235006" cy="1246496"/>
          </a:xfrm>
          <a:prstGeom prst="rect">
            <a:avLst/>
          </a:prstGeom>
          <a:noFill/>
        </p:spPr>
        <p:txBody>
          <a:bodyPr wrap="none" lIns="137160" tIns="68580" rIns="137160" bIns="68580">
            <a:spAutoFit/>
          </a:bodyPr>
          <a:lstStyle/>
          <a:p>
            <a:pPr eaLnBrk="1" hangingPunct="1">
              <a:defRPr/>
            </a:pPr>
            <a:r>
              <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rPr>
              <a:t>HÁI TÁO</a:t>
            </a:r>
            <a:endPar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endParaRPr>
          </a:p>
        </p:txBody>
      </p:sp>
      <p:pic>
        <p:nvPicPr>
          <p:cNvPr id="44" name="Tao xanh 10" descr="C:\Users\Administrator\Desktop\Tro choi hai tao\tao xanh.PNG">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1200" y="9220200"/>
            <a:ext cx="1181100"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Oval 42"/>
          <p:cNvSpPr/>
          <p:nvPr/>
        </p:nvSpPr>
        <p:spPr>
          <a:xfrm>
            <a:off x="410810" y="6678943"/>
            <a:ext cx="1185562" cy="129765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37158" tIns="68578" rIns="137158" bIns="68578" rtlCol="0" anchor="ctr"/>
          <a:lstStyle/>
          <a:p>
            <a:pPr algn="ctr"/>
            <a:endParaRPr lang="en-US" sz="4200" dirty="0">
              <a:latin typeface="Times New Roman" panose="02020603050405020304" pitchFamily="18" charset="0"/>
            </a:endParaRPr>
          </a:p>
        </p:txBody>
      </p:sp>
    </p:spTree>
  </p:cSld>
  <p:clrMapOvr>
    <a:masterClrMapping/>
  </p:clrMapOvr>
  <p:transition spd="slow">
    <p:zoom/>
    <p:sndAc>
      <p:stSnd>
        <p:snd r:embed="rId5"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2320"/>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1000"/>
                                  </p:stCondLst>
                                  <p:childTnLst>
                                    <p:set>
                                      <p:cBhvr>
                                        <p:cTn id="12"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beep.wav"/>
                                        </p:tgtEl>
                                      </p:cMediaNode>
                                    </p:audio>
                                  </p:subTnLst>
                                </p:cTn>
                              </p:par>
                            </p:childTnLst>
                          </p:cTn>
                        </p:par>
                        <p:par>
                          <p:cTn id="13" fill="hold">
                            <p:stCondLst>
                              <p:cond delay="1000"/>
                            </p:stCondLst>
                            <p:childTnLst>
                              <p:par>
                                <p:cTn id="14" presetID="1" presetClass="entr" presetSubtype="0" fill="hold" nodeType="afterEffect">
                                  <p:stCondLst>
                                    <p:cond delay="1000"/>
                                  </p:stCondLst>
                                  <p:childTnLst>
                                    <p:set>
                                      <p:cBhvr>
                                        <p:cTn id="15" dur="1" fill="hold">
                                          <p:stCondLst>
                                            <p:cond delay="499"/>
                                          </p:stCondLst>
                                        </p:cTn>
                                        <p:tgtEl>
                                          <p:spTgt spid="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beep.wav"/>
                                        </p:tgtEl>
                                      </p:cMediaNode>
                                    </p:audio>
                                  </p:subTnLst>
                                </p:cTn>
                              </p:par>
                            </p:childTnLst>
                          </p:cTn>
                        </p:par>
                        <p:par>
                          <p:cTn id="16" fill="hold">
                            <p:stCondLst>
                              <p:cond delay="2500"/>
                            </p:stCondLst>
                            <p:childTnLst>
                              <p:par>
                                <p:cTn id="17" presetID="1" presetClass="entr" presetSubtype="0" fill="hold" nodeType="afterEffect">
                                  <p:stCondLst>
                                    <p:cond delay="1000"/>
                                  </p:stCondLst>
                                  <p:childTnLst>
                                    <p:set>
                                      <p:cBhvr>
                                        <p:cTn id="18"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beep.wav"/>
                                        </p:tgtEl>
                                      </p:cMediaNode>
                                    </p:audio>
                                  </p:subTnLst>
                                </p:cTn>
                              </p:par>
                            </p:childTnLst>
                          </p:cTn>
                        </p:par>
                        <p:par>
                          <p:cTn id="19" fill="hold">
                            <p:stCondLst>
                              <p:cond delay="4000"/>
                            </p:stCondLst>
                            <p:childTnLst>
                              <p:par>
                                <p:cTn id="20" presetID="1" presetClass="entr" presetSubtype="0" fill="hold" nodeType="afterEffect">
                                  <p:stCondLst>
                                    <p:cond delay="1000"/>
                                  </p:stCondLst>
                                  <p:childTnLst>
                                    <p:set>
                                      <p:cBhvr>
                                        <p:cTn id="21"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beep.wav"/>
                                        </p:tgtEl>
                                      </p:cMediaNode>
                                    </p:audio>
                                  </p:subTnLst>
                                </p:cTn>
                              </p:par>
                            </p:childTnLst>
                          </p:cTn>
                        </p:par>
                        <p:par>
                          <p:cTn id="22" fill="hold">
                            <p:stCondLst>
                              <p:cond delay="5500"/>
                            </p:stCondLst>
                            <p:childTnLst>
                              <p:par>
                                <p:cTn id="23" presetID="1" presetClass="entr" presetSubtype="0" fill="hold" nodeType="afterEffect">
                                  <p:stCondLst>
                                    <p:cond delay="1000"/>
                                  </p:stCondLst>
                                  <p:childTnLst>
                                    <p:set>
                                      <p:cBhvr>
                                        <p:cTn id="24" dur="1" fill="hold">
                                          <p:stCondLst>
                                            <p:cond delay="499"/>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beep.wav"/>
                                        </p:tgtEl>
                                      </p:cMediaNode>
                                    </p:audio>
                                  </p:subTnLst>
                                </p:cTn>
                              </p:par>
                            </p:childTnLst>
                          </p:cTn>
                        </p:par>
                        <p:par>
                          <p:cTn id="25" fill="hold">
                            <p:stCondLst>
                              <p:cond delay="7000"/>
                            </p:stCondLst>
                            <p:childTnLst>
                              <p:par>
                                <p:cTn id="26" presetID="1" presetClass="entr" presetSubtype="0" fill="hold" nodeType="afterEffect">
                                  <p:stCondLst>
                                    <p:cond delay="1000"/>
                                  </p:stCondLst>
                                  <p:childTnLst>
                                    <p:set>
                                      <p:cBhvr>
                                        <p:cTn id="27" dur="1" fill="hold">
                                          <p:stCondLst>
                                            <p:cond delay="499"/>
                                          </p:stCondLst>
                                        </p:cTn>
                                        <p:tgtEl>
                                          <p:spTgt spid="7"/>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beep.wav"/>
                                        </p:tgtEl>
                                      </p:cMediaNode>
                                    </p:audio>
                                  </p:subTnLst>
                                </p:cTn>
                              </p:par>
                            </p:childTnLst>
                          </p:cTn>
                        </p:par>
                        <p:par>
                          <p:cTn id="28" fill="hold">
                            <p:stCondLst>
                              <p:cond delay="8500"/>
                            </p:stCondLst>
                            <p:childTnLst>
                              <p:par>
                                <p:cTn id="29" presetID="1" presetClass="entr" presetSubtype="0" fill="hold" nodeType="afterEffect">
                                  <p:stCondLst>
                                    <p:cond delay="1000"/>
                                  </p:stCondLst>
                                  <p:childTnLst>
                                    <p:set>
                                      <p:cBhvr>
                                        <p:cTn id="30"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beep.wav"/>
                                        </p:tgtEl>
                                      </p:cMediaNode>
                                    </p:audio>
                                  </p:subTnLst>
                                </p:cTn>
                              </p:par>
                            </p:childTnLst>
                          </p:cTn>
                        </p:par>
                        <p:par>
                          <p:cTn id="31" fill="hold">
                            <p:stCondLst>
                              <p:cond delay="10000"/>
                            </p:stCondLst>
                            <p:childTnLst>
                              <p:par>
                                <p:cTn id="32" presetID="1" presetClass="entr" presetSubtype="0" fill="hold" nodeType="afterEffect">
                                  <p:stCondLst>
                                    <p:cond delay="1000"/>
                                  </p:stCondLst>
                                  <p:childTnLst>
                                    <p:set>
                                      <p:cBhvr>
                                        <p:cTn id="33"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beep.wav"/>
                                        </p:tgtEl>
                                      </p:cMediaNode>
                                    </p:audio>
                                  </p:subTnLst>
                                </p:cTn>
                              </p:par>
                            </p:childTnLst>
                          </p:cTn>
                        </p:par>
                        <p:par>
                          <p:cTn id="34" fill="hold">
                            <p:stCondLst>
                              <p:cond delay="11500"/>
                            </p:stCondLst>
                            <p:childTnLst>
                              <p:par>
                                <p:cTn id="35" presetID="1" presetClass="entr" presetSubtype="0" fill="hold" nodeType="afterEffect">
                                  <p:stCondLst>
                                    <p:cond delay="1000"/>
                                  </p:stCondLst>
                                  <p:childTnLst>
                                    <p:set>
                                      <p:cBhvr>
                                        <p:cTn id="36"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5" name="beep.wav"/>
                                        </p:tgtEl>
                                      </p:cMediaNode>
                                    </p:audio>
                                  </p:subTnLst>
                                </p:cTn>
                              </p:par>
                            </p:childTnLst>
                          </p:cTn>
                        </p:par>
                        <p:par>
                          <p:cTn id="37" fill="hold">
                            <p:stCondLst>
                              <p:cond delay="13000"/>
                            </p:stCondLst>
                            <p:childTnLst>
                              <p:par>
                                <p:cTn id="38" presetID="1" presetClass="entr" presetSubtype="0" fill="hold" nodeType="afterEffect">
                                  <p:stCondLst>
                                    <p:cond delay="500"/>
                                  </p:stCondLst>
                                  <p:childTnLst>
                                    <p:set>
                                      <p:cBhvr>
                                        <p:cTn id="39"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6" name="8. Ket thuc cau hoi.wav"/>
                                        </p:tgtEl>
                                      </p:cMediaNode>
                                    </p:audio>
                                  </p:subTnLst>
                                </p:cTn>
                              </p:par>
                            </p:childTnLst>
                          </p:cTn>
                        </p:par>
                        <p:par>
                          <p:cTn id="40" fill="hold">
                            <p:stCondLst>
                              <p:cond delay="14000"/>
                            </p:stCondLst>
                            <p:childTnLst>
                              <p:par>
                                <p:cTn id="41" presetID="1" presetClass="entr" presetSubtype="0" fill="hold" nodeType="afterEffect">
                                  <p:stCondLst>
                                    <p:cond delay="500"/>
                                  </p:stCondLst>
                                  <p:childTnLst>
                                    <p:set>
                                      <p:cBhvr>
                                        <p:cTn id="42" dur="1" fill="hold">
                                          <p:stCondLst>
                                            <p:cond delay="499"/>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320"/>
                  </p:tgtEl>
                </p:cond>
              </p:nextCondLst>
            </p:seq>
            <p:seq concurrent="1" nextAc="seek">
              <p:cTn id="43" restart="whenNotActive" fill="hold" evtFilter="cancelBubble" nodeType="interactiveSeq">
                <p:stCondLst>
                  <p:cond evt="onClick" delay="0">
                    <p:tgtEl>
                      <p:spTgt spid="4114"/>
                    </p:tgtEl>
                  </p:cond>
                </p:stCondLst>
                <p:endSync evt="end" delay="0">
                  <p:rtn val="all"/>
                </p:endSync>
                <p:childTnLst>
                  <p:par>
                    <p:cTn id="44" fill="hold">
                      <p:stCondLst>
                        <p:cond delay="0"/>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1000"/>
                                        <p:tgtEl>
                                          <p:spTgt spid="43"/>
                                        </p:tgtEl>
                                      </p:cBhvr>
                                    </p:animEffect>
                                    <p:anim calcmode="lin" valueType="num">
                                      <p:cBhvr>
                                        <p:cTn id="49" dur="1000" fill="hold"/>
                                        <p:tgtEl>
                                          <p:spTgt spid="43"/>
                                        </p:tgtEl>
                                        <p:attrNameLst>
                                          <p:attrName>ppt_x</p:attrName>
                                        </p:attrNameLst>
                                      </p:cBhvr>
                                      <p:tavLst>
                                        <p:tav tm="0">
                                          <p:val>
                                            <p:strVal val="#ppt_x"/>
                                          </p:val>
                                        </p:tav>
                                        <p:tav tm="100000">
                                          <p:val>
                                            <p:strVal val="#ppt_x"/>
                                          </p:val>
                                        </p:tav>
                                      </p:tavLst>
                                    </p:anim>
                                    <p:anim calcmode="lin" valueType="num">
                                      <p:cBhvr>
                                        <p:cTn id="5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114"/>
                  </p:tgtEl>
                </p:cond>
              </p:nextCondLst>
            </p:seq>
          </p:childTnLst>
        </p:cTn>
      </p:par>
    </p:tnLst>
    <p:bldLst>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n3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71626" y="535785"/>
            <a:ext cx="2819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descr="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71700"/>
            <a:ext cx="169164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4" descr="star_tip_md_w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0" y="12573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625851" y="9196389"/>
            <a:ext cx="2039502" cy="877162"/>
          </a:xfrm>
          <a:prstGeom prst="rect">
            <a:avLst/>
          </a:prstGeom>
          <a:solidFill>
            <a:srgbClr val="FFCC66"/>
          </a:solidFill>
          <a:ln w="38100">
            <a:miter lim="800000"/>
          </a:ln>
          <a:effectLst/>
          <a:scene3d>
            <a:camera prst="legacyObliqueTopRight"/>
            <a:lightRig rig="legacyFlat3" dir="b"/>
          </a:scene3d>
          <a:sp3d extrusionH="125400" prstMaterial="legacyMatte">
            <a:bevelT w="13500" h="13500" prst="angle"/>
            <a:bevelB w="13500" h="13500" prst="angle"/>
            <a:extrusionClr>
              <a:srgbClr val="FFCC66"/>
            </a:extrusionClr>
          </a:sp3d>
        </p:spPr>
        <p:txBody>
          <a:bodyPr wrap="none" lIns="137160" tIns="68580" rIns="137160" bIns="68580">
            <a:spAutoFit/>
            <a:flatTx/>
          </a:bodyP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eaLnBrk="1" hangingPunct="1">
              <a:defRPr/>
            </a:pP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2" name="Group 19"/>
          <p:cNvGrpSpPr/>
          <p:nvPr/>
        </p:nvGrpSpPr>
        <p:grpSpPr bwMode="auto">
          <a:xfrm>
            <a:off x="14430378" y="7715250"/>
            <a:ext cx="2740024" cy="1943100"/>
            <a:chOff x="4574" y="3342"/>
            <a:chExt cx="960" cy="912"/>
          </a:xfrm>
        </p:grpSpPr>
        <p:sp>
          <p:nvSpPr>
            <p:cNvPr id="16430"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31" name="Text Box 21"/>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9</a:t>
              </a:r>
              <a:endParaRPr lang="en-US" altLang="en-US" sz="5400" b="1">
                <a:solidFill>
                  <a:schemeClr val="bg1"/>
                </a:solidFill>
                <a:latin typeface=".VnTime" panose="020B7200000000000000"/>
                <a:ea typeface="SimSun" panose="02010600030101010101" pitchFamily="2" charset="-122"/>
              </a:endParaRPr>
            </a:p>
          </p:txBody>
        </p:sp>
      </p:grpSp>
      <p:grpSp>
        <p:nvGrpSpPr>
          <p:cNvPr id="3" name="Group 22"/>
          <p:cNvGrpSpPr/>
          <p:nvPr/>
        </p:nvGrpSpPr>
        <p:grpSpPr bwMode="auto">
          <a:xfrm>
            <a:off x="14404976" y="7715250"/>
            <a:ext cx="2740024" cy="1943100"/>
            <a:chOff x="4574" y="3342"/>
            <a:chExt cx="960" cy="912"/>
          </a:xfrm>
        </p:grpSpPr>
        <p:sp>
          <p:nvSpPr>
            <p:cNvPr id="16428"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9" name="Text Box 24"/>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8</a:t>
              </a:r>
              <a:endParaRPr lang="en-US" altLang="en-US" sz="5400" b="1">
                <a:solidFill>
                  <a:schemeClr val="bg1"/>
                </a:solidFill>
                <a:latin typeface=".VnTime" panose="020B7200000000000000"/>
                <a:ea typeface="SimSun" panose="02010600030101010101" pitchFamily="2" charset="-122"/>
              </a:endParaRPr>
            </a:p>
          </p:txBody>
        </p:sp>
      </p:grpSp>
      <p:grpSp>
        <p:nvGrpSpPr>
          <p:cNvPr id="4" name="Group 25"/>
          <p:cNvGrpSpPr/>
          <p:nvPr/>
        </p:nvGrpSpPr>
        <p:grpSpPr bwMode="auto">
          <a:xfrm>
            <a:off x="14430378" y="7715250"/>
            <a:ext cx="2740024" cy="1943100"/>
            <a:chOff x="4574" y="3342"/>
            <a:chExt cx="960" cy="912"/>
          </a:xfrm>
        </p:grpSpPr>
        <p:sp>
          <p:nvSpPr>
            <p:cNvPr id="16426"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7" name="Text Box 27"/>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7</a:t>
              </a:r>
              <a:endParaRPr lang="en-US" altLang="en-US" sz="5400" b="1">
                <a:solidFill>
                  <a:schemeClr val="bg1"/>
                </a:solidFill>
                <a:latin typeface=".VnTime" panose="020B7200000000000000"/>
                <a:ea typeface="SimSun" panose="02010600030101010101" pitchFamily="2" charset="-122"/>
              </a:endParaRPr>
            </a:p>
          </p:txBody>
        </p:sp>
      </p:grpSp>
      <p:grpSp>
        <p:nvGrpSpPr>
          <p:cNvPr id="5" name="Group 28"/>
          <p:cNvGrpSpPr/>
          <p:nvPr/>
        </p:nvGrpSpPr>
        <p:grpSpPr bwMode="auto">
          <a:xfrm>
            <a:off x="14430378" y="7715250"/>
            <a:ext cx="2740024" cy="1943100"/>
            <a:chOff x="4574" y="3342"/>
            <a:chExt cx="960" cy="912"/>
          </a:xfrm>
        </p:grpSpPr>
        <p:sp>
          <p:nvSpPr>
            <p:cNvPr id="16424"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5" name="Text Box 30"/>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6</a:t>
              </a:r>
              <a:endParaRPr lang="en-US" altLang="en-US" sz="5400" b="1">
                <a:solidFill>
                  <a:schemeClr val="bg1"/>
                </a:solidFill>
                <a:latin typeface=".VnTime" panose="020B7200000000000000"/>
                <a:ea typeface="SimSun" panose="02010600030101010101" pitchFamily="2" charset="-122"/>
              </a:endParaRPr>
            </a:p>
          </p:txBody>
        </p:sp>
      </p:grpSp>
      <p:grpSp>
        <p:nvGrpSpPr>
          <p:cNvPr id="6" name="Group 31"/>
          <p:cNvGrpSpPr/>
          <p:nvPr/>
        </p:nvGrpSpPr>
        <p:grpSpPr bwMode="auto">
          <a:xfrm>
            <a:off x="14430378" y="7715250"/>
            <a:ext cx="2740024" cy="1943100"/>
            <a:chOff x="3817" y="5015"/>
            <a:chExt cx="960" cy="912"/>
          </a:xfrm>
        </p:grpSpPr>
        <p:sp>
          <p:nvSpPr>
            <p:cNvPr id="16422" name="AutoShape 32"/>
            <p:cNvSpPr>
              <a:spLocks noChangeArrowheads="1"/>
            </p:cNvSpPr>
            <p:nvPr/>
          </p:nvSpPr>
          <p:spPr bwMode="auto">
            <a:xfrm>
              <a:off x="3817" y="5015"/>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3" name="Text Box 33"/>
            <p:cNvSpPr txBox="1">
              <a:spLocks noChangeArrowheads="1"/>
            </p:cNvSpPr>
            <p:nvPr/>
          </p:nvSpPr>
          <p:spPr bwMode="auto">
            <a:xfrm>
              <a:off x="4067" y="5268"/>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5</a:t>
              </a:r>
              <a:endParaRPr lang="en-US" altLang="en-US" sz="5400" b="1">
                <a:solidFill>
                  <a:schemeClr val="bg1"/>
                </a:solidFill>
                <a:latin typeface=".VnTime" panose="020B7200000000000000"/>
                <a:ea typeface="SimSun" panose="02010600030101010101" pitchFamily="2" charset="-122"/>
              </a:endParaRPr>
            </a:p>
          </p:txBody>
        </p:sp>
      </p:grpSp>
      <p:grpSp>
        <p:nvGrpSpPr>
          <p:cNvPr id="7" name="Group 34"/>
          <p:cNvGrpSpPr/>
          <p:nvPr/>
        </p:nvGrpSpPr>
        <p:grpSpPr bwMode="auto">
          <a:xfrm>
            <a:off x="14430378" y="7700962"/>
            <a:ext cx="2740024" cy="1943100"/>
            <a:chOff x="4574" y="3342"/>
            <a:chExt cx="960" cy="912"/>
          </a:xfrm>
        </p:grpSpPr>
        <p:sp>
          <p:nvSpPr>
            <p:cNvPr id="16420"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1" name="Text Box 36"/>
            <p:cNvSpPr txBox="1">
              <a:spLocks noChangeArrowheads="1"/>
            </p:cNvSpPr>
            <p:nvPr/>
          </p:nvSpPr>
          <p:spPr bwMode="auto">
            <a:xfrm>
              <a:off x="4774"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4</a:t>
              </a:r>
              <a:endParaRPr lang="en-US" altLang="en-US" sz="5400" b="1">
                <a:solidFill>
                  <a:schemeClr val="bg1"/>
                </a:solidFill>
                <a:latin typeface=".VnTime" panose="020B7200000000000000"/>
                <a:ea typeface="SimSun" panose="02010600030101010101" pitchFamily="2" charset="-122"/>
              </a:endParaRPr>
            </a:p>
          </p:txBody>
        </p:sp>
      </p:grpSp>
      <p:grpSp>
        <p:nvGrpSpPr>
          <p:cNvPr id="8" name="Group 37"/>
          <p:cNvGrpSpPr/>
          <p:nvPr/>
        </p:nvGrpSpPr>
        <p:grpSpPr bwMode="auto">
          <a:xfrm>
            <a:off x="14430378" y="7700962"/>
            <a:ext cx="2740024" cy="1943100"/>
            <a:chOff x="4574" y="3342"/>
            <a:chExt cx="960" cy="912"/>
          </a:xfrm>
        </p:grpSpPr>
        <p:sp>
          <p:nvSpPr>
            <p:cNvPr id="16418"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9" name="Text Box 39"/>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3</a:t>
              </a:r>
              <a:endParaRPr lang="en-US" altLang="en-US" sz="5400" b="1">
                <a:solidFill>
                  <a:schemeClr val="bg1"/>
                </a:solidFill>
                <a:latin typeface=".VnTime" panose="020B7200000000000000"/>
                <a:ea typeface="SimSun" panose="02010600030101010101" pitchFamily="2" charset="-122"/>
              </a:endParaRPr>
            </a:p>
          </p:txBody>
        </p:sp>
      </p:grpSp>
      <p:grpSp>
        <p:nvGrpSpPr>
          <p:cNvPr id="9" name="Group 40"/>
          <p:cNvGrpSpPr/>
          <p:nvPr/>
        </p:nvGrpSpPr>
        <p:grpSpPr bwMode="auto">
          <a:xfrm>
            <a:off x="14430378" y="7700962"/>
            <a:ext cx="2740024" cy="1943100"/>
            <a:chOff x="4574" y="3342"/>
            <a:chExt cx="960" cy="912"/>
          </a:xfrm>
        </p:grpSpPr>
        <p:sp>
          <p:nvSpPr>
            <p:cNvPr id="16416"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7" name="Text Box 42"/>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2</a:t>
              </a:r>
              <a:endParaRPr lang="en-US" altLang="en-US" sz="5400" b="1">
                <a:solidFill>
                  <a:schemeClr val="bg1"/>
                </a:solidFill>
                <a:latin typeface=".VnTime" panose="020B7200000000000000"/>
                <a:ea typeface="SimSun" panose="02010600030101010101" pitchFamily="2" charset="-122"/>
              </a:endParaRPr>
            </a:p>
          </p:txBody>
        </p:sp>
      </p:grpSp>
      <p:grpSp>
        <p:nvGrpSpPr>
          <p:cNvPr id="10" name="Group 43"/>
          <p:cNvGrpSpPr/>
          <p:nvPr/>
        </p:nvGrpSpPr>
        <p:grpSpPr bwMode="auto">
          <a:xfrm>
            <a:off x="14430378" y="7715250"/>
            <a:ext cx="2740024" cy="1943100"/>
            <a:chOff x="4574" y="3342"/>
            <a:chExt cx="960" cy="912"/>
          </a:xfrm>
        </p:grpSpPr>
        <p:sp>
          <p:nvSpPr>
            <p:cNvPr id="16414"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5" name="Text Box 45"/>
            <p:cNvSpPr txBox="1">
              <a:spLocks noChangeArrowheads="1"/>
            </p:cNvSpPr>
            <p:nvPr/>
          </p:nvSpPr>
          <p:spPr bwMode="auto">
            <a:xfrm>
              <a:off x="4874" y="3594"/>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1</a:t>
              </a:r>
              <a:endParaRPr lang="en-US" altLang="en-US" sz="5400" b="1">
                <a:solidFill>
                  <a:schemeClr val="bg1"/>
                </a:solidFill>
                <a:latin typeface=".VnTime" panose="020B7200000000000000"/>
                <a:ea typeface="SimSun" panose="02010600030101010101" pitchFamily="2" charset="-122"/>
              </a:endParaRPr>
            </a:p>
          </p:txBody>
        </p:sp>
      </p:grpSp>
      <p:sp>
        <p:nvSpPr>
          <p:cNvPr id="12320" name="Text Box 49"/>
          <p:cNvSpPr txBox="1">
            <a:spLocks noChangeArrowheads="1"/>
          </p:cNvSpPr>
          <p:nvPr/>
        </p:nvSpPr>
        <p:spPr bwMode="auto">
          <a:xfrm>
            <a:off x="10447938" y="8790058"/>
            <a:ext cx="4787900"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Thời</a:t>
            </a:r>
            <a:r>
              <a:rPr lang="en-US" altLang="en-US"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a:t>
            </a:r>
            <a:r>
              <a:rPr lang="en-US" altLang="en-US"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gian</a:t>
            </a:r>
            <a:endParaRPr lang="en-US" altLang="en-US"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11" name="Group 40"/>
          <p:cNvGrpSpPr/>
          <p:nvPr/>
        </p:nvGrpSpPr>
        <p:grpSpPr bwMode="auto">
          <a:xfrm>
            <a:off x="14430378" y="7715250"/>
            <a:ext cx="2740024" cy="1943100"/>
            <a:chOff x="4574" y="3342"/>
            <a:chExt cx="960" cy="912"/>
          </a:xfrm>
        </p:grpSpPr>
        <p:sp>
          <p:nvSpPr>
            <p:cNvPr id="16412"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3" name="Text Box 42"/>
            <p:cNvSpPr txBox="1">
              <a:spLocks noChangeArrowheads="1"/>
            </p:cNvSpPr>
            <p:nvPr/>
          </p:nvSpPr>
          <p:spPr bwMode="auto">
            <a:xfrm>
              <a:off x="4774" y="3593"/>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Times New Roman" panose="02020603050405020304" pitchFamily="18" charset="0"/>
                  <a:ea typeface="SimSun" panose="02010600030101010101" pitchFamily="2" charset="-122"/>
                </a:rPr>
                <a:t>0</a:t>
              </a:r>
              <a:endParaRPr lang="en-US" altLang="en-US" sz="5400" b="1">
                <a:solidFill>
                  <a:schemeClr val="bg1"/>
                </a:solidFill>
                <a:latin typeface="Times New Roman" panose="02020603050405020304" pitchFamily="18" charset="0"/>
                <a:ea typeface="SimSun" panose="02010600030101010101" pitchFamily="2" charset="-122"/>
              </a:endParaRPr>
            </a:p>
          </p:txBody>
        </p:sp>
      </p:grpSp>
      <p:sp>
        <p:nvSpPr>
          <p:cNvPr id="45" name="Text Box 5"/>
          <p:cNvSpPr txBox="1"/>
          <p:nvPr/>
        </p:nvSpPr>
        <p:spPr>
          <a:xfrm>
            <a:off x="4741563" y="1019179"/>
            <a:ext cx="4484882" cy="1154162"/>
          </a:xfrm>
          <a:prstGeom prst="rect">
            <a:avLst/>
          </a:prstGeom>
          <a:noFill/>
        </p:spPr>
        <p:txBody>
          <a:bodyPr wrap="none" lIns="137160" tIns="68580" rIns="137160" bIns="68580">
            <a:spAutoFit/>
          </a:bodyPr>
          <a:lstStyle/>
          <a:p>
            <a:pPr eaLnBrk="1" hangingPunct="1">
              <a:defRPr/>
            </a:pPr>
            <a:r>
              <a:rPr lang="en-US" sz="6600" noProof="1">
                <a:ln w="22225">
                  <a:solidFill>
                    <a:schemeClr val="accent2"/>
                  </a:solidFill>
                  <a:prstDash val="solid"/>
                </a:ln>
                <a:solidFill>
                  <a:srgbClr val="FF0000"/>
                </a:solidFill>
                <a:latin typeface="Times New Roman" panose="02020603050405020304" pitchFamily="18" charset="0"/>
              </a:rPr>
              <a:t>TRÒ CHƠI:</a:t>
            </a:r>
            <a:endParaRPr lang="en-US" sz="6600" noProof="1">
              <a:ln w="22225">
                <a:solidFill>
                  <a:schemeClr val="accent2"/>
                </a:solidFill>
                <a:prstDash val="solid"/>
              </a:ln>
              <a:solidFill>
                <a:srgbClr val="FF0000"/>
              </a:solidFill>
              <a:latin typeface="Times New Roman" panose="02020603050405020304" pitchFamily="18" charset="0"/>
            </a:endParaRPr>
          </a:p>
        </p:txBody>
      </p:sp>
      <p:sp>
        <p:nvSpPr>
          <p:cNvPr id="46" name="Text Box 3"/>
          <p:cNvSpPr txBox="1"/>
          <p:nvPr/>
        </p:nvSpPr>
        <p:spPr>
          <a:xfrm>
            <a:off x="9514401" y="982356"/>
            <a:ext cx="4235006" cy="1246496"/>
          </a:xfrm>
          <a:prstGeom prst="rect">
            <a:avLst/>
          </a:prstGeom>
          <a:noFill/>
        </p:spPr>
        <p:txBody>
          <a:bodyPr wrap="none" lIns="137160" tIns="68580" rIns="137160" bIns="68580">
            <a:spAutoFit/>
          </a:bodyPr>
          <a:lstStyle/>
          <a:p>
            <a:pPr eaLnBrk="1" hangingPunct="1">
              <a:defRPr/>
            </a:pPr>
            <a:r>
              <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rPr>
              <a:t>HÁI TÁO</a:t>
            </a:r>
            <a:endPar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endParaRPr>
          </a:p>
        </p:txBody>
      </p:sp>
      <p:pic>
        <p:nvPicPr>
          <p:cNvPr id="44" name="Tao xanh 10" descr="C:\Users\Administrator\Desktop\Tro choi hai tao\tao xanh.PNG">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1200" y="9220200"/>
            <a:ext cx="1181100"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Oval 41"/>
          <p:cNvSpPr/>
          <p:nvPr/>
        </p:nvSpPr>
        <p:spPr>
          <a:xfrm>
            <a:off x="315924" y="5576617"/>
            <a:ext cx="1185562" cy="129765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37158" tIns="68578" rIns="137158" bIns="68578" rtlCol="0" anchor="ctr"/>
          <a:lstStyle/>
          <a:p>
            <a:pPr algn="ctr"/>
            <a:endParaRPr lang="en-US" sz="4200" dirty="0">
              <a:latin typeface="Times New Roman" panose="02020603050405020304" pitchFamily="18" charset="0"/>
            </a:endParaRPr>
          </a:p>
        </p:txBody>
      </p:sp>
      <p:sp>
        <p:nvSpPr>
          <p:cNvPr id="43" name="Subtitle 2"/>
          <p:cNvSpPr txBox="1"/>
          <p:nvPr/>
        </p:nvSpPr>
        <p:spPr bwMode="auto">
          <a:xfrm>
            <a:off x="1977009" y="2378868"/>
            <a:ext cx="1039368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lvl="0" eaLnBrk="1" hangingPunct="1">
              <a:spcBef>
                <a:spcPct val="20000"/>
              </a:spcBef>
              <a:buClr>
                <a:srgbClr val="4472C4"/>
              </a:buClr>
              <a:buSzPct val="100000"/>
            </a:pPr>
            <a:r>
              <a:rPr lang="vi-VN" altLang="en-US" sz="4200" b="1" dirty="0">
                <a:solidFill>
                  <a:srgbClr val="0000CC"/>
                </a:solidFill>
                <a:latin typeface="Times New Roman" panose="02020603050405020304" pitchFamily="18" charset="0"/>
                <a:cs typeface="Times New Roman" panose="02020603050405020304" pitchFamily="18" charset="0"/>
              </a:rPr>
              <a:t>Phát biểu nào sau đây </a:t>
            </a:r>
            <a:r>
              <a:rPr lang="en-US" altLang="en-US" sz="4200" b="1" dirty="0" err="1" smtClean="0">
                <a:solidFill>
                  <a:srgbClr val="0000CC"/>
                </a:solidFill>
                <a:latin typeface="Times New Roman" panose="02020603050405020304" pitchFamily="18" charset="0"/>
                <a:cs typeface="Times New Roman" panose="02020603050405020304" pitchFamily="18" charset="0"/>
              </a:rPr>
              <a:t>Sai</a:t>
            </a:r>
            <a:r>
              <a:rPr lang="en-US" altLang="en-US" sz="4200" b="1" dirty="0" smtClean="0">
                <a:solidFill>
                  <a:srgbClr val="0000CC"/>
                </a:solidFill>
                <a:latin typeface="Times New Roman" panose="02020603050405020304" pitchFamily="18" charset="0"/>
                <a:cs typeface="Times New Roman" panose="02020603050405020304" pitchFamily="18" charset="0"/>
              </a:rPr>
              <a:t>?</a:t>
            </a:r>
            <a:endParaRPr lang="en-US" altLang="en-US" sz="4200" b="1" dirty="0">
              <a:solidFill>
                <a:srgbClr val="0000CC"/>
              </a:solidFill>
              <a:latin typeface="+mj-lt"/>
              <a:cs typeface="Times New Roman" panose="02020603050405020304" pitchFamily="18" charset="0"/>
            </a:endParaRPr>
          </a:p>
        </p:txBody>
      </p:sp>
      <p:sp>
        <p:nvSpPr>
          <p:cNvPr id="47" name="TextBox 46"/>
          <p:cNvSpPr txBox="1"/>
          <p:nvPr/>
        </p:nvSpPr>
        <p:spPr>
          <a:xfrm>
            <a:off x="730946" y="3341164"/>
            <a:ext cx="16661314" cy="815608"/>
          </a:xfrm>
          <a:prstGeom prst="rect">
            <a:avLst/>
          </a:prstGeom>
          <a:noFill/>
        </p:spPr>
        <p:txBody>
          <a:bodyPr wrap="square" lIns="137160" tIns="68580" rIns="137160" bIns="68580" rtlCol="0">
            <a:spAutoFit/>
          </a:bodyPr>
          <a:lstStyle/>
          <a:p>
            <a:pPr lvl="0" algn="just"/>
            <a:r>
              <a:rPr lang="en-US" sz="4200" dirty="0" smtClean="0">
                <a:solidFill>
                  <a:prstClr val="black"/>
                </a:solidFill>
                <a:latin typeface="Times New Roman" panose="02020603050405020304" pitchFamily="18" charset="0"/>
                <a:cs typeface="Times New Roman" panose="02020603050405020304" pitchFamily="18" charset="0"/>
              </a:rPr>
              <a:t>A. </a:t>
            </a:r>
            <a:r>
              <a:rPr lang="vi-VN" sz="4400" dirty="0">
                <a:latin typeface="Times New Roman" panose="02020603050405020304" pitchFamily="18" charset="0"/>
                <a:cs typeface="Times New Roman" panose="02020603050405020304" pitchFamily="18" charset="0"/>
              </a:rPr>
              <a:t>Số lượng các tệp và thư mục trong một máy tính rất lớn.</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730946" y="4772325"/>
            <a:ext cx="16661314" cy="815608"/>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B. </a:t>
            </a:r>
            <a:r>
              <a:rPr lang="vi-VN" sz="4400" dirty="0">
                <a:latin typeface="Times New Roman" panose="02020603050405020304" pitchFamily="18" charset="0"/>
                <a:cs typeface="Times New Roman" panose="02020603050405020304" pitchFamily="18" charset="0"/>
              </a:rPr>
              <a:t>Các tệp được sắp xếp trong các thư mục để dễ quản lí và tìm kiếm</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49" name="TextBox 48"/>
          <p:cNvSpPr txBox="1"/>
          <p:nvPr/>
        </p:nvSpPr>
        <p:spPr>
          <a:xfrm>
            <a:off x="730946" y="5817640"/>
            <a:ext cx="16661314" cy="815608"/>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C. </a:t>
            </a:r>
            <a:r>
              <a:rPr lang="vi-VN" sz="4400" dirty="0">
                <a:latin typeface="Times New Roman" panose="02020603050405020304" pitchFamily="18" charset="0"/>
                <a:cs typeface="Times New Roman" panose="02020603050405020304" pitchFamily="18" charset="0"/>
              </a:rPr>
              <a:t>Trong một thư mục có thể có nhiều tệp cùng tên.</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730946" y="7046945"/>
            <a:ext cx="16661314" cy="1492716"/>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D. </a:t>
            </a:r>
            <a:r>
              <a:rPr lang="vi-VN" sz="4400" dirty="0">
                <a:latin typeface="Times New Roman" panose="02020603050405020304" pitchFamily="18" charset="0"/>
                <a:cs typeface="Times New Roman" panose="02020603050405020304" pitchFamily="18" charset="0"/>
              </a:rPr>
              <a:t>Tên thư mục hoặc tệp cần rõ ràng, gợi nhớ nội dung của thư mục hoặc tệp.</a:t>
            </a:r>
            <a:endParaRPr lang="en-US" sz="4200"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ransition spd="slow">
    <p:zoom/>
    <p:sndAc>
      <p:stSnd>
        <p:snd r:embed="rId5"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500" fill="hold"/>
                                        <p:tgtEl>
                                          <p:spTgt spid="43"/>
                                        </p:tgtEl>
                                        <p:attrNameLst>
                                          <p:attrName>ppt_x</p:attrName>
                                        </p:attrNameLst>
                                      </p:cBhvr>
                                      <p:tavLst>
                                        <p:tav tm="0">
                                          <p:val>
                                            <p:strVal val="#ppt_x"/>
                                          </p:val>
                                        </p:tav>
                                        <p:tav tm="100000">
                                          <p:val>
                                            <p:strVal val="#ppt_x"/>
                                          </p:val>
                                        </p:tav>
                                      </p:tavLst>
                                    </p:anim>
                                    <p:anim calcmode="lin" valueType="num">
                                      <p:cBhvr additive="base">
                                        <p:cTn id="13" dur="500" fill="hold"/>
                                        <p:tgtEl>
                                          <p:spTgt spid="4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ppt_x"/>
                                          </p:val>
                                        </p:tav>
                                        <p:tav tm="100000">
                                          <p:val>
                                            <p:strVal val="#ppt_x"/>
                                          </p:val>
                                        </p:tav>
                                      </p:tavLst>
                                    </p:anim>
                                    <p:anim calcmode="lin" valueType="num">
                                      <p:cBhvr additive="base">
                                        <p:cTn id="18" dur="500" fill="hold"/>
                                        <p:tgtEl>
                                          <p:spTgt spid="47"/>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48"/>
                                        </p:tgtEl>
                                        <p:attrNameLst>
                                          <p:attrName>style.visibility</p:attrName>
                                        </p:attrNameLst>
                                      </p:cBhvr>
                                      <p:to>
                                        <p:strVal val="visible"/>
                                      </p:to>
                                    </p:set>
                                    <p:anim calcmode="lin" valueType="num">
                                      <p:cBhvr additive="base">
                                        <p:cTn id="22" dur="500" fill="hold"/>
                                        <p:tgtEl>
                                          <p:spTgt spid="48"/>
                                        </p:tgtEl>
                                        <p:attrNameLst>
                                          <p:attrName>ppt_x</p:attrName>
                                        </p:attrNameLst>
                                      </p:cBhvr>
                                      <p:tavLst>
                                        <p:tav tm="0">
                                          <p:val>
                                            <p:strVal val="#ppt_x"/>
                                          </p:val>
                                        </p:tav>
                                        <p:tav tm="100000">
                                          <p:val>
                                            <p:strVal val="#ppt_x"/>
                                          </p:val>
                                        </p:tav>
                                      </p:tavLst>
                                    </p:anim>
                                    <p:anim calcmode="lin" valueType="num">
                                      <p:cBhvr additive="base">
                                        <p:cTn id="23" dur="500" fill="hold"/>
                                        <p:tgtEl>
                                          <p:spTgt spid="48"/>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grpId="0" nodeType="afterEffect">
                                  <p:stCondLst>
                                    <p:cond delay="0"/>
                                  </p:stCondLst>
                                  <p:iterate type="lt">
                                    <p:tmPct val="0"/>
                                  </p:iterate>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ppt_x"/>
                                          </p:val>
                                        </p:tav>
                                        <p:tav tm="100000">
                                          <p:val>
                                            <p:strVal val="#ppt_x"/>
                                          </p:val>
                                        </p:tav>
                                      </p:tavLst>
                                    </p:anim>
                                    <p:anim calcmode="lin" valueType="num">
                                      <p:cBhvr additive="base">
                                        <p:cTn id="28" dur="500" fill="hold"/>
                                        <p:tgtEl>
                                          <p:spTgt spid="49"/>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fill="hold"/>
                                        <p:tgtEl>
                                          <p:spTgt spid="50"/>
                                        </p:tgtEl>
                                        <p:attrNameLst>
                                          <p:attrName>ppt_x</p:attrName>
                                        </p:attrNameLst>
                                      </p:cBhvr>
                                      <p:tavLst>
                                        <p:tav tm="0">
                                          <p:val>
                                            <p:strVal val="#ppt_x"/>
                                          </p:val>
                                        </p:tav>
                                        <p:tav tm="100000">
                                          <p:val>
                                            <p:strVal val="#ppt_x"/>
                                          </p:val>
                                        </p:tav>
                                      </p:tavLst>
                                    </p:anim>
                                    <p:anim calcmode="lin" valueType="num">
                                      <p:cBhvr additive="base">
                                        <p:cTn id="33"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2320"/>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1000"/>
                                  </p:stCondLst>
                                  <p:childTnLst>
                                    <p:set>
                                      <p:cBhvr>
                                        <p:cTn id="38"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beep.wav"/>
                                        </p:tgtEl>
                                      </p:cMediaNode>
                                    </p:audio>
                                  </p:subTnLst>
                                </p:cTn>
                              </p:par>
                            </p:childTnLst>
                          </p:cTn>
                        </p:par>
                        <p:par>
                          <p:cTn id="39" fill="hold">
                            <p:stCondLst>
                              <p:cond delay="1000"/>
                            </p:stCondLst>
                            <p:childTnLst>
                              <p:par>
                                <p:cTn id="40" presetID="1" presetClass="entr" presetSubtype="0" fill="hold" nodeType="afterEffect">
                                  <p:stCondLst>
                                    <p:cond delay="1000"/>
                                  </p:stCondLst>
                                  <p:childTnLst>
                                    <p:set>
                                      <p:cBhvr>
                                        <p:cTn id="41" dur="1" fill="hold">
                                          <p:stCondLst>
                                            <p:cond delay="499"/>
                                          </p:stCondLst>
                                        </p:cTn>
                                        <p:tgtEl>
                                          <p:spTgt spid="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ep.wav"/>
                                        </p:tgtEl>
                                      </p:cMediaNode>
                                    </p:audio>
                                  </p:subTnLst>
                                </p:cTn>
                              </p:par>
                            </p:childTnLst>
                          </p:cTn>
                        </p:par>
                        <p:par>
                          <p:cTn id="42" fill="hold">
                            <p:stCondLst>
                              <p:cond delay="2500"/>
                            </p:stCondLst>
                            <p:childTnLst>
                              <p:par>
                                <p:cTn id="43" presetID="1" presetClass="entr" presetSubtype="0" fill="hold" nodeType="afterEffect">
                                  <p:stCondLst>
                                    <p:cond delay="1000"/>
                                  </p:stCondLst>
                                  <p:childTnLst>
                                    <p:set>
                                      <p:cBhvr>
                                        <p:cTn id="44"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5" name="beep.wav"/>
                                        </p:tgtEl>
                                      </p:cMediaNode>
                                    </p:audio>
                                  </p:subTnLst>
                                </p:cTn>
                              </p:par>
                            </p:childTnLst>
                          </p:cTn>
                        </p:par>
                        <p:par>
                          <p:cTn id="45" fill="hold">
                            <p:stCondLst>
                              <p:cond delay="4000"/>
                            </p:stCondLst>
                            <p:childTnLst>
                              <p:par>
                                <p:cTn id="46" presetID="1" presetClass="entr" presetSubtype="0" fill="hold" nodeType="afterEffect">
                                  <p:stCondLst>
                                    <p:cond delay="1000"/>
                                  </p:stCondLst>
                                  <p:childTnLst>
                                    <p:set>
                                      <p:cBhvr>
                                        <p:cTn id="47"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5" name="beep.wav"/>
                                        </p:tgtEl>
                                      </p:cMediaNode>
                                    </p:audio>
                                  </p:subTnLst>
                                </p:cTn>
                              </p:par>
                            </p:childTnLst>
                          </p:cTn>
                        </p:par>
                        <p:par>
                          <p:cTn id="48" fill="hold">
                            <p:stCondLst>
                              <p:cond delay="5500"/>
                            </p:stCondLst>
                            <p:childTnLst>
                              <p:par>
                                <p:cTn id="49" presetID="1" presetClass="entr" presetSubtype="0" fill="hold" nodeType="afterEffect">
                                  <p:stCondLst>
                                    <p:cond delay="1000"/>
                                  </p:stCondLst>
                                  <p:childTnLst>
                                    <p:set>
                                      <p:cBhvr>
                                        <p:cTn id="50" dur="1" fill="hold">
                                          <p:stCondLst>
                                            <p:cond delay="499"/>
                                          </p:stCondLst>
                                        </p:cTn>
                                        <p:tgtEl>
                                          <p:spTgt spid="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5" name="beep.wav"/>
                                        </p:tgtEl>
                                      </p:cMediaNode>
                                    </p:audio>
                                  </p:subTnLst>
                                </p:cTn>
                              </p:par>
                            </p:childTnLst>
                          </p:cTn>
                        </p:par>
                        <p:par>
                          <p:cTn id="51" fill="hold">
                            <p:stCondLst>
                              <p:cond delay="7000"/>
                            </p:stCondLst>
                            <p:childTnLst>
                              <p:par>
                                <p:cTn id="52" presetID="1" presetClass="entr" presetSubtype="0" fill="hold" nodeType="afterEffect">
                                  <p:stCondLst>
                                    <p:cond delay="1000"/>
                                  </p:stCondLst>
                                  <p:childTnLst>
                                    <p:set>
                                      <p:cBhvr>
                                        <p:cTn id="53" dur="1" fill="hold">
                                          <p:stCondLst>
                                            <p:cond delay="499"/>
                                          </p:stCondLst>
                                        </p:cTn>
                                        <p:tgtEl>
                                          <p:spTgt spid="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5" name="beep.wav"/>
                                        </p:tgtEl>
                                      </p:cMediaNode>
                                    </p:audio>
                                  </p:subTnLst>
                                </p:cTn>
                              </p:par>
                            </p:childTnLst>
                          </p:cTn>
                        </p:par>
                        <p:par>
                          <p:cTn id="54" fill="hold">
                            <p:stCondLst>
                              <p:cond delay="8500"/>
                            </p:stCondLst>
                            <p:childTnLst>
                              <p:par>
                                <p:cTn id="55" presetID="1" presetClass="entr" presetSubtype="0" fill="hold" nodeType="afterEffect">
                                  <p:stCondLst>
                                    <p:cond delay="1000"/>
                                  </p:stCondLst>
                                  <p:childTnLst>
                                    <p:set>
                                      <p:cBhvr>
                                        <p:cTn id="56"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5" name="beep.wav"/>
                                        </p:tgtEl>
                                      </p:cMediaNode>
                                    </p:audio>
                                  </p:subTnLst>
                                </p:cTn>
                              </p:par>
                            </p:childTnLst>
                          </p:cTn>
                        </p:par>
                        <p:par>
                          <p:cTn id="57" fill="hold">
                            <p:stCondLst>
                              <p:cond delay="10000"/>
                            </p:stCondLst>
                            <p:childTnLst>
                              <p:par>
                                <p:cTn id="58" presetID="1" presetClass="entr" presetSubtype="0" fill="hold" nodeType="afterEffect">
                                  <p:stCondLst>
                                    <p:cond delay="1000"/>
                                  </p:stCondLst>
                                  <p:childTnLst>
                                    <p:set>
                                      <p:cBhvr>
                                        <p:cTn id="59"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beep.wav"/>
                                        </p:tgtEl>
                                      </p:cMediaNode>
                                    </p:audio>
                                  </p:subTnLst>
                                </p:cTn>
                              </p:par>
                            </p:childTnLst>
                          </p:cTn>
                        </p:par>
                        <p:par>
                          <p:cTn id="60" fill="hold">
                            <p:stCondLst>
                              <p:cond delay="11500"/>
                            </p:stCondLst>
                            <p:childTnLst>
                              <p:par>
                                <p:cTn id="61" presetID="1" presetClass="entr" presetSubtype="0" fill="hold" nodeType="afterEffect">
                                  <p:stCondLst>
                                    <p:cond delay="1000"/>
                                  </p:stCondLst>
                                  <p:childTnLst>
                                    <p:set>
                                      <p:cBhvr>
                                        <p:cTn id="62"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5" name="beep.wav"/>
                                        </p:tgtEl>
                                      </p:cMediaNode>
                                    </p:audio>
                                  </p:subTnLst>
                                </p:cTn>
                              </p:par>
                            </p:childTnLst>
                          </p:cTn>
                        </p:par>
                        <p:par>
                          <p:cTn id="63" fill="hold">
                            <p:stCondLst>
                              <p:cond delay="13000"/>
                            </p:stCondLst>
                            <p:childTnLst>
                              <p:par>
                                <p:cTn id="64" presetID="1" presetClass="entr" presetSubtype="0" fill="hold" nodeType="afterEffect">
                                  <p:stCondLst>
                                    <p:cond delay="500"/>
                                  </p:stCondLst>
                                  <p:childTnLst>
                                    <p:set>
                                      <p:cBhvr>
                                        <p:cTn id="65"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6" name="8. Ket thuc cau hoi.wav"/>
                                        </p:tgtEl>
                                      </p:cMediaNode>
                                    </p:audio>
                                  </p:subTnLst>
                                </p:cTn>
                              </p:par>
                            </p:childTnLst>
                          </p:cTn>
                        </p:par>
                        <p:par>
                          <p:cTn id="66" fill="hold">
                            <p:stCondLst>
                              <p:cond delay="14000"/>
                            </p:stCondLst>
                            <p:childTnLst>
                              <p:par>
                                <p:cTn id="67" presetID="1" presetClass="entr" presetSubtype="0" fill="hold" nodeType="afterEffect">
                                  <p:stCondLst>
                                    <p:cond delay="500"/>
                                  </p:stCondLst>
                                  <p:childTnLst>
                                    <p:set>
                                      <p:cBhvr>
                                        <p:cTn id="68" dur="1" fill="hold">
                                          <p:stCondLst>
                                            <p:cond delay="499"/>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320"/>
                  </p:tgtEl>
                </p:cond>
              </p:nextCondLst>
            </p:seq>
            <p:seq concurrent="1" nextAc="seek">
              <p:cTn id="69" restart="whenNotActive" fill="hold" evtFilter="cancelBubble" nodeType="interactiveSeq">
                <p:stCondLst>
                  <p:cond evt="onClick" delay="0">
                    <p:tgtEl>
                      <p:spTgt spid="4114"/>
                    </p:tgtEl>
                  </p:cond>
                </p:stCondLst>
                <p:endSync evt="end" delay="0">
                  <p:rtn val="all"/>
                </p:endSync>
                <p:childTnLst>
                  <p:par>
                    <p:cTn id="70" fill="hold">
                      <p:stCondLst>
                        <p:cond delay="0"/>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1000"/>
                                        <p:tgtEl>
                                          <p:spTgt spid="42"/>
                                        </p:tgtEl>
                                      </p:cBhvr>
                                    </p:animEffect>
                                    <p:anim calcmode="lin" valueType="num">
                                      <p:cBhvr>
                                        <p:cTn id="75" dur="1000" fill="hold"/>
                                        <p:tgtEl>
                                          <p:spTgt spid="42"/>
                                        </p:tgtEl>
                                        <p:attrNameLst>
                                          <p:attrName>ppt_x</p:attrName>
                                        </p:attrNameLst>
                                      </p:cBhvr>
                                      <p:tavLst>
                                        <p:tav tm="0">
                                          <p:val>
                                            <p:strVal val="#ppt_x"/>
                                          </p:val>
                                        </p:tav>
                                        <p:tav tm="100000">
                                          <p:val>
                                            <p:strVal val="#ppt_x"/>
                                          </p:val>
                                        </p:tav>
                                      </p:tavLst>
                                    </p:anim>
                                    <p:anim calcmode="lin" valueType="num">
                                      <p:cBhvr>
                                        <p:cTn id="7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114"/>
                  </p:tgtEl>
                </p:cond>
              </p:nextCondLst>
            </p:seq>
          </p:childTnLst>
        </p:cTn>
      </p:par>
    </p:tnLst>
    <p:bldLst>
      <p:bldP spid="42" grpId="0" animBg="1"/>
      <p:bldP spid="43" grpId="0"/>
      <p:bldP spid="47" grpId="0"/>
      <p:bldP spid="48" grpId="0"/>
      <p:bldP spid="49"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an3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71626" y="535785"/>
            <a:ext cx="28194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descr="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171700"/>
            <a:ext cx="169164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4" descr="star_tip_md_wht">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0" y="12573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625851" y="9196389"/>
            <a:ext cx="2039502" cy="877162"/>
          </a:xfrm>
          <a:prstGeom prst="rect">
            <a:avLst/>
          </a:prstGeom>
          <a:solidFill>
            <a:srgbClr val="FFCC66"/>
          </a:solidFill>
          <a:ln w="38100">
            <a:miter lim="800000"/>
          </a:ln>
          <a:effectLst/>
          <a:scene3d>
            <a:camera prst="legacyObliqueTopRight"/>
            <a:lightRig rig="legacyFlat3" dir="b"/>
          </a:scene3d>
          <a:sp3d extrusionH="125400" prstMaterial="legacyMatte">
            <a:bevelT w="13500" h="13500" prst="angle"/>
            <a:bevelB w="13500" h="13500" prst="angle"/>
            <a:extrusionClr>
              <a:srgbClr val="FFCC66"/>
            </a:extrusionClr>
          </a:sp3d>
        </p:spPr>
        <p:txBody>
          <a:bodyPr wrap="none" lIns="137160" tIns="68580" rIns="137160" bIns="68580">
            <a:spAutoFit/>
            <a:flatTx/>
          </a:bodyPr>
          <a:lstStyle>
            <a:lvl1pPr>
              <a:defRPr>
                <a:solidFill>
                  <a:schemeClr val="tx1"/>
                </a:solidFill>
                <a:latin typeface="Calibri" panose="020F0502020204030204" pitchFamily="34" charset="0"/>
                <a:ea typeface="SimSun" panose="02010600030101010101" pitchFamily="2" charset="-122"/>
              </a:defRPr>
            </a:lvl1pPr>
            <a:lvl2pPr>
              <a:defRPr>
                <a:solidFill>
                  <a:schemeClr val="tx1"/>
                </a:solidFill>
                <a:latin typeface="Calibri" panose="020F0502020204030204" pitchFamily="34" charset="0"/>
                <a:ea typeface="SimSun" panose="02010600030101010101" pitchFamily="2" charset="-122"/>
              </a:defRPr>
            </a:lvl2pPr>
            <a:lvl3pPr>
              <a:defRPr>
                <a:solidFill>
                  <a:schemeClr val="tx1"/>
                </a:solidFill>
                <a:latin typeface="Calibri" panose="020F0502020204030204" pitchFamily="34" charset="0"/>
                <a:ea typeface="SimSun" panose="02010600030101010101" pitchFamily="2" charset="-122"/>
              </a:defRPr>
            </a:lvl3pPr>
            <a:lvl4pPr>
              <a:defRPr>
                <a:solidFill>
                  <a:schemeClr val="tx1"/>
                </a:solidFill>
                <a:latin typeface="Calibri" panose="020F0502020204030204" pitchFamily="34" charset="0"/>
                <a:ea typeface="SimSun" panose="02010600030101010101" pitchFamily="2" charset="-122"/>
              </a:defRPr>
            </a:lvl4pPr>
            <a:lvl5pPr>
              <a:defRPr>
                <a:solidFill>
                  <a:schemeClr val="tx1"/>
                </a:solidFill>
                <a:latin typeface="Calibri" panose="020F0502020204030204" pitchFamily="34"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eaLnBrk="1" hangingPunct="1">
              <a:defRPr/>
            </a:pP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altLang="zh-CN" sz="4800"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altLang="zh-CN" sz="4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2" name="Group 19"/>
          <p:cNvGrpSpPr/>
          <p:nvPr/>
        </p:nvGrpSpPr>
        <p:grpSpPr bwMode="auto">
          <a:xfrm>
            <a:off x="14430378" y="7715250"/>
            <a:ext cx="2740024" cy="1943100"/>
            <a:chOff x="4574" y="3342"/>
            <a:chExt cx="960" cy="912"/>
          </a:xfrm>
        </p:grpSpPr>
        <p:sp>
          <p:nvSpPr>
            <p:cNvPr id="16430"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31" name="Text Box 21"/>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9</a:t>
              </a:r>
              <a:endParaRPr lang="en-US" altLang="en-US" sz="5400" b="1">
                <a:solidFill>
                  <a:schemeClr val="bg1"/>
                </a:solidFill>
                <a:latin typeface=".VnTime" panose="020B7200000000000000"/>
                <a:ea typeface="SimSun" panose="02010600030101010101" pitchFamily="2" charset="-122"/>
              </a:endParaRPr>
            </a:p>
          </p:txBody>
        </p:sp>
      </p:grpSp>
      <p:grpSp>
        <p:nvGrpSpPr>
          <p:cNvPr id="3" name="Group 22"/>
          <p:cNvGrpSpPr/>
          <p:nvPr/>
        </p:nvGrpSpPr>
        <p:grpSpPr bwMode="auto">
          <a:xfrm>
            <a:off x="14404976" y="7715250"/>
            <a:ext cx="2740024" cy="1943100"/>
            <a:chOff x="4574" y="3342"/>
            <a:chExt cx="960" cy="912"/>
          </a:xfrm>
        </p:grpSpPr>
        <p:sp>
          <p:nvSpPr>
            <p:cNvPr id="16428"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9" name="Text Box 24"/>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8</a:t>
              </a:r>
              <a:endParaRPr lang="en-US" altLang="en-US" sz="5400" b="1">
                <a:solidFill>
                  <a:schemeClr val="bg1"/>
                </a:solidFill>
                <a:latin typeface=".VnTime" panose="020B7200000000000000"/>
                <a:ea typeface="SimSun" panose="02010600030101010101" pitchFamily="2" charset="-122"/>
              </a:endParaRPr>
            </a:p>
          </p:txBody>
        </p:sp>
      </p:grpSp>
      <p:grpSp>
        <p:nvGrpSpPr>
          <p:cNvPr id="4" name="Group 25"/>
          <p:cNvGrpSpPr/>
          <p:nvPr/>
        </p:nvGrpSpPr>
        <p:grpSpPr bwMode="auto">
          <a:xfrm>
            <a:off x="14430378" y="7715250"/>
            <a:ext cx="2740024" cy="1943100"/>
            <a:chOff x="4574" y="3342"/>
            <a:chExt cx="960" cy="912"/>
          </a:xfrm>
        </p:grpSpPr>
        <p:sp>
          <p:nvSpPr>
            <p:cNvPr id="16426"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7" name="Text Box 27"/>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7</a:t>
              </a:r>
              <a:endParaRPr lang="en-US" altLang="en-US" sz="5400" b="1">
                <a:solidFill>
                  <a:schemeClr val="bg1"/>
                </a:solidFill>
                <a:latin typeface=".VnTime" panose="020B7200000000000000"/>
                <a:ea typeface="SimSun" panose="02010600030101010101" pitchFamily="2" charset="-122"/>
              </a:endParaRPr>
            </a:p>
          </p:txBody>
        </p:sp>
      </p:grpSp>
      <p:grpSp>
        <p:nvGrpSpPr>
          <p:cNvPr id="5" name="Group 28"/>
          <p:cNvGrpSpPr/>
          <p:nvPr/>
        </p:nvGrpSpPr>
        <p:grpSpPr bwMode="auto">
          <a:xfrm>
            <a:off x="14430378" y="7715250"/>
            <a:ext cx="2740024" cy="1943100"/>
            <a:chOff x="4574" y="3342"/>
            <a:chExt cx="960" cy="912"/>
          </a:xfrm>
        </p:grpSpPr>
        <p:sp>
          <p:nvSpPr>
            <p:cNvPr id="16424"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5" name="Text Box 30"/>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6</a:t>
              </a:r>
              <a:endParaRPr lang="en-US" altLang="en-US" sz="5400" b="1">
                <a:solidFill>
                  <a:schemeClr val="bg1"/>
                </a:solidFill>
                <a:latin typeface=".VnTime" panose="020B7200000000000000"/>
                <a:ea typeface="SimSun" panose="02010600030101010101" pitchFamily="2" charset="-122"/>
              </a:endParaRPr>
            </a:p>
          </p:txBody>
        </p:sp>
      </p:grpSp>
      <p:grpSp>
        <p:nvGrpSpPr>
          <p:cNvPr id="6" name="Group 31"/>
          <p:cNvGrpSpPr/>
          <p:nvPr/>
        </p:nvGrpSpPr>
        <p:grpSpPr bwMode="auto">
          <a:xfrm>
            <a:off x="14430378" y="7715250"/>
            <a:ext cx="2740024" cy="1943100"/>
            <a:chOff x="3817" y="5015"/>
            <a:chExt cx="960" cy="912"/>
          </a:xfrm>
        </p:grpSpPr>
        <p:sp>
          <p:nvSpPr>
            <p:cNvPr id="16422" name="AutoShape 32"/>
            <p:cNvSpPr>
              <a:spLocks noChangeArrowheads="1"/>
            </p:cNvSpPr>
            <p:nvPr/>
          </p:nvSpPr>
          <p:spPr bwMode="auto">
            <a:xfrm>
              <a:off x="3817" y="5015"/>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3" name="Text Box 33"/>
            <p:cNvSpPr txBox="1">
              <a:spLocks noChangeArrowheads="1"/>
            </p:cNvSpPr>
            <p:nvPr/>
          </p:nvSpPr>
          <p:spPr bwMode="auto">
            <a:xfrm>
              <a:off x="4067" y="5268"/>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5</a:t>
              </a:r>
              <a:endParaRPr lang="en-US" altLang="en-US" sz="5400" b="1">
                <a:solidFill>
                  <a:schemeClr val="bg1"/>
                </a:solidFill>
                <a:latin typeface=".VnTime" panose="020B7200000000000000"/>
                <a:ea typeface="SimSun" panose="02010600030101010101" pitchFamily="2" charset="-122"/>
              </a:endParaRPr>
            </a:p>
          </p:txBody>
        </p:sp>
      </p:grpSp>
      <p:grpSp>
        <p:nvGrpSpPr>
          <p:cNvPr id="7" name="Group 34"/>
          <p:cNvGrpSpPr/>
          <p:nvPr/>
        </p:nvGrpSpPr>
        <p:grpSpPr bwMode="auto">
          <a:xfrm>
            <a:off x="14430378" y="7700962"/>
            <a:ext cx="2740024" cy="1943100"/>
            <a:chOff x="4574" y="3342"/>
            <a:chExt cx="960" cy="912"/>
          </a:xfrm>
        </p:grpSpPr>
        <p:sp>
          <p:nvSpPr>
            <p:cNvPr id="16420"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21" name="Text Box 36"/>
            <p:cNvSpPr txBox="1">
              <a:spLocks noChangeArrowheads="1"/>
            </p:cNvSpPr>
            <p:nvPr/>
          </p:nvSpPr>
          <p:spPr bwMode="auto">
            <a:xfrm>
              <a:off x="4774"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4</a:t>
              </a:r>
              <a:endParaRPr lang="en-US" altLang="en-US" sz="5400" b="1">
                <a:solidFill>
                  <a:schemeClr val="bg1"/>
                </a:solidFill>
                <a:latin typeface=".VnTime" panose="020B7200000000000000"/>
                <a:ea typeface="SimSun" panose="02010600030101010101" pitchFamily="2" charset="-122"/>
              </a:endParaRPr>
            </a:p>
          </p:txBody>
        </p:sp>
      </p:grpSp>
      <p:grpSp>
        <p:nvGrpSpPr>
          <p:cNvPr id="8" name="Group 37"/>
          <p:cNvGrpSpPr/>
          <p:nvPr/>
        </p:nvGrpSpPr>
        <p:grpSpPr bwMode="auto">
          <a:xfrm>
            <a:off x="14430378" y="7700962"/>
            <a:ext cx="2740024" cy="1943100"/>
            <a:chOff x="4574" y="3342"/>
            <a:chExt cx="960" cy="912"/>
          </a:xfrm>
        </p:grpSpPr>
        <p:sp>
          <p:nvSpPr>
            <p:cNvPr id="16418"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9" name="Text Box 39"/>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3</a:t>
              </a:r>
              <a:endParaRPr lang="en-US" altLang="en-US" sz="5400" b="1">
                <a:solidFill>
                  <a:schemeClr val="bg1"/>
                </a:solidFill>
                <a:latin typeface=".VnTime" panose="020B7200000000000000"/>
                <a:ea typeface="SimSun" panose="02010600030101010101" pitchFamily="2" charset="-122"/>
              </a:endParaRPr>
            </a:p>
          </p:txBody>
        </p:sp>
      </p:grpSp>
      <p:grpSp>
        <p:nvGrpSpPr>
          <p:cNvPr id="9" name="Group 40"/>
          <p:cNvGrpSpPr/>
          <p:nvPr/>
        </p:nvGrpSpPr>
        <p:grpSpPr bwMode="auto">
          <a:xfrm>
            <a:off x="14430378" y="7700962"/>
            <a:ext cx="2740024" cy="1943100"/>
            <a:chOff x="4574" y="3342"/>
            <a:chExt cx="960" cy="912"/>
          </a:xfrm>
        </p:grpSpPr>
        <p:sp>
          <p:nvSpPr>
            <p:cNvPr id="16416"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7" name="Text Box 42"/>
            <p:cNvSpPr txBox="1">
              <a:spLocks noChangeArrowheads="1"/>
            </p:cNvSpPr>
            <p:nvPr/>
          </p:nvSpPr>
          <p:spPr bwMode="auto">
            <a:xfrm>
              <a:off x="4828" y="3591"/>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2</a:t>
              </a:r>
              <a:endParaRPr lang="en-US" altLang="en-US" sz="5400" b="1">
                <a:solidFill>
                  <a:schemeClr val="bg1"/>
                </a:solidFill>
                <a:latin typeface=".VnTime" panose="020B7200000000000000"/>
                <a:ea typeface="SimSun" panose="02010600030101010101" pitchFamily="2" charset="-122"/>
              </a:endParaRPr>
            </a:p>
          </p:txBody>
        </p:sp>
      </p:grpSp>
      <p:grpSp>
        <p:nvGrpSpPr>
          <p:cNvPr id="10" name="Group 43"/>
          <p:cNvGrpSpPr/>
          <p:nvPr/>
        </p:nvGrpSpPr>
        <p:grpSpPr bwMode="auto">
          <a:xfrm>
            <a:off x="14430378" y="7715250"/>
            <a:ext cx="2740024" cy="1943100"/>
            <a:chOff x="4574" y="3342"/>
            <a:chExt cx="960" cy="912"/>
          </a:xfrm>
        </p:grpSpPr>
        <p:sp>
          <p:nvSpPr>
            <p:cNvPr id="16414"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5" name="Text Box 45"/>
            <p:cNvSpPr txBox="1">
              <a:spLocks noChangeArrowheads="1"/>
            </p:cNvSpPr>
            <p:nvPr/>
          </p:nvSpPr>
          <p:spPr bwMode="auto">
            <a:xfrm>
              <a:off x="4874" y="3594"/>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5400" b="1">
                  <a:solidFill>
                    <a:schemeClr val="bg1"/>
                  </a:solidFill>
                  <a:latin typeface=".VnTime" panose="020B7200000000000000"/>
                  <a:ea typeface="SimSun" panose="02010600030101010101" pitchFamily="2" charset="-122"/>
                </a:rPr>
                <a:t>1</a:t>
              </a:r>
              <a:endParaRPr lang="en-US" altLang="en-US" sz="5400" b="1">
                <a:solidFill>
                  <a:schemeClr val="bg1"/>
                </a:solidFill>
                <a:latin typeface=".VnTime" panose="020B7200000000000000"/>
                <a:ea typeface="SimSun" panose="02010600030101010101" pitchFamily="2" charset="-122"/>
              </a:endParaRPr>
            </a:p>
          </p:txBody>
        </p:sp>
      </p:grpSp>
      <p:sp>
        <p:nvSpPr>
          <p:cNvPr id="12320" name="Text Box 49"/>
          <p:cNvSpPr txBox="1">
            <a:spLocks noChangeArrowheads="1"/>
          </p:cNvSpPr>
          <p:nvPr/>
        </p:nvSpPr>
        <p:spPr bwMode="auto">
          <a:xfrm>
            <a:off x="8839200" y="9144000"/>
            <a:ext cx="47879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a:solidFill>
                  <a:srgbClr val="FF0000"/>
                </a:solidFill>
                <a:latin typeface="Times New Roman" panose="02020603050405020304" pitchFamily="18" charset="0"/>
                <a:ea typeface="SimSun" panose="02010600030101010101" pitchFamily="2" charset="-122"/>
                <a:cs typeface="Times New Roman" panose="02020603050405020304" pitchFamily="18" charset="0"/>
              </a:rPr>
              <a:t>Thời gian</a:t>
            </a:r>
            <a:endParaRPr lang="en-US" altLang="en-US">
              <a:solidFill>
                <a:srgbClr val="FF0000"/>
              </a:solidFill>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11" name="Group 40"/>
          <p:cNvGrpSpPr/>
          <p:nvPr/>
        </p:nvGrpSpPr>
        <p:grpSpPr bwMode="auto">
          <a:xfrm>
            <a:off x="14430378" y="7715250"/>
            <a:ext cx="2740024" cy="1943100"/>
            <a:chOff x="4574" y="3342"/>
            <a:chExt cx="960" cy="912"/>
          </a:xfrm>
        </p:grpSpPr>
        <p:sp>
          <p:nvSpPr>
            <p:cNvPr id="16412"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en-US" sz="2800" dirty="0">
                <a:latin typeface="Times New Roman" panose="02020603050405020304" pitchFamily="18" charset="0"/>
                <a:ea typeface="SimSun" panose="02010600030101010101" pitchFamily="2" charset="-122"/>
              </a:endParaRPr>
            </a:p>
          </p:txBody>
        </p:sp>
        <p:sp>
          <p:nvSpPr>
            <p:cNvPr id="16413" name="Text Box 42"/>
            <p:cNvSpPr txBox="1">
              <a:spLocks noChangeArrowheads="1"/>
            </p:cNvSpPr>
            <p:nvPr/>
          </p:nvSpPr>
          <p:spPr bwMode="auto">
            <a:xfrm>
              <a:off x="4774" y="3593"/>
              <a:ext cx="479" cy="433"/>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solidFill>
                    <a:schemeClr val="bg1"/>
                  </a:solidFill>
                  <a:latin typeface="Times New Roman" panose="02020603050405020304" pitchFamily="18" charset="0"/>
                  <a:ea typeface="SimSun" panose="02010600030101010101" pitchFamily="2" charset="-122"/>
                </a:rPr>
                <a:t>0</a:t>
              </a:r>
              <a:endParaRPr lang="en-US" altLang="en-US" sz="5400" b="1">
                <a:solidFill>
                  <a:schemeClr val="bg1"/>
                </a:solidFill>
                <a:latin typeface="Times New Roman" panose="02020603050405020304" pitchFamily="18" charset="0"/>
                <a:ea typeface="SimSun" panose="02010600030101010101" pitchFamily="2" charset="-122"/>
              </a:endParaRPr>
            </a:p>
          </p:txBody>
        </p:sp>
      </p:grpSp>
      <p:sp>
        <p:nvSpPr>
          <p:cNvPr id="45" name="Text Box 5"/>
          <p:cNvSpPr txBox="1"/>
          <p:nvPr/>
        </p:nvSpPr>
        <p:spPr>
          <a:xfrm>
            <a:off x="4741563" y="1019179"/>
            <a:ext cx="4484882" cy="1154162"/>
          </a:xfrm>
          <a:prstGeom prst="rect">
            <a:avLst/>
          </a:prstGeom>
          <a:noFill/>
        </p:spPr>
        <p:txBody>
          <a:bodyPr wrap="none" lIns="137160" tIns="68580" rIns="137160" bIns="68580">
            <a:spAutoFit/>
          </a:bodyPr>
          <a:lstStyle/>
          <a:p>
            <a:pPr eaLnBrk="1" hangingPunct="1">
              <a:defRPr/>
            </a:pPr>
            <a:r>
              <a:rPr lang="en-US" sz="6600" noProof="1">
                <a:ln w="22225">
                  <a:solidFill>
                    <a:schemeClr val="accent2"/>
                  </a:solidFill>
                  <a:prstDash val="solid"/>
                </a:ln>
                <a:solidFill>
                  <a:srgbClr val="FF0000"/>
                </a:solidFill>
                <a:latin typeface="Times New Roman" panose="02020603050405020304" pitchFamily="18" charset="0"/>
              </a:rPr>
              <a:t>TRÒ CHƠI:</a:t>
            </a:r>
            <a:endParaRPr lang="en-US" sz="6600" noProof="1">
              <a:ln w="22225">
                <a:solidFill>
                  <a:schemeClr val="accent2"/>
                </a:solidFill>
                <a:prstDash val="solid"/>
              </a:ln>
              <a:solidFill>
                <a:srgbClr val="FF0000"/>
              </a:solidFill>
              <a:latin typeface="Times New Roman" panose="02020603050405020304" pitchFamily="18" charset="0"/>
            </a:endParaRPr>
          </a:p>
        </p:txBody>
      </p:sp>
      <p:sp>
        <p:nvSpPr>
          <p:cNvPr id="46" name="Text Box 3"/>
          <p:cNvSpPr txBox="1"/>
          <p:nvPr/>
        </p:nvSpPr>
        <p:spPr>
          <a:xfrm>
            <a:off x="9514401" y="982356"/>
            <a:ext cx="4235006" cy="1246496"/>
          </a:xfrm>
          <a:prstGeom prst="rect">
            <a:avLst/>
          </a:prstGeom>
          <a:noFill/>
        </p:spPr>
        <p:txBody>
          <a:bodyPr wrap="none" lIns="137160" tIns="68580" rIns="137160" bIns="68580">
            <a:spAutoFit/>
          </a:bodyPr>
          <a:lstStyle/>
          <a:p>
            <a:pPr eaLnBrk="1" hangingPunct="1">
              <a:defRPr/>
            </a:pPr>
            <a:r>
              <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rPr>
              <a:t>HÁI TÁO</a:t>
            </a:r>
            <a:endParaRPr lang="en-US" sz="7200" b="1" noProof="1">
              <a:solidFill>
                <a:srgbClr val="FF0000"/>
              </a:solidFill>
              <a:effectLst>
                <a:outerShdw blurRad="38100" dist="19050" dir="2700000" algn="tl" rotWithShape="0">
                  <a:schemeClr val="dk1">
                    <a:alpha val="40000"/>
                  </a:schemeClr>
                </a:outerShdw>
              </a:effectLst>
              <a:latin typeface="Times New Roman" panose="02020603050405020304" pitchFamily="18" charset="0"/>
            </a:endParaRPr>
          </a:p>
        </p:txBody>
      </p:sp>
      <p:pic>
        <p:nvPicPr>
          <p:cNvPr id="44" name="Tao xanh 10" descr="C:\Users\Administrator\Desktop\Tro choi hai tao\tao xanh.PNG">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21200" y="9220200"/>
            <a:ext cx="1181100" cy="107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Subtitle 2"/>
          <p:cNvSpPr txBox="1"/>
          <p:nvPr/>
        </p:nvSpPr>
        <p:spPr bwMode="auto">
          <a:xfrm>
            <a:off x="457200" y="2430230"/>
            <a:ext cx="18070644"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68580" rIns="137160" bIns="68580"/>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lvl="0" eaLnBrk="1" hangingPunct="1">
              <a:spcBef>
                <a:spcPct val="20000"/>
              </a:spcBef>
              <a:buClr>
                <a:srgbClr val="4472C4"/>
              </a:buClr>
              <a:buSzPct val="100000"/>
            </a:pPr>
            <a:r>
              <a:rPr lang="en-US" sz="4400" b="1" dirty="0" err="1">
                <a:solidFill>
                  <a:srgbClr val="0000CC"/>
                </a:solidFill>
                <a:latin typeface="Times New Roman" panose="02020603050405020304" pitchFamily="18" charset="0"/>
                <a:cs typeface="Times New Roman" panose="02020603050405020304" pitchFamily="18" charset="0"/>
              </a:rPr>
              <a:t>Công</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cụ</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tìm</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kiếm</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nằm</a:t>
            </a:r>
            <a:r>
              <a:rPr lang="en-US" sz="4400" b="1" dirty="0">
                <a:solidFill>
                  <a:srgbClr val="0000CC"/>
                </a:solidFill>
                <a:latin typeface="Times New Roman" panose="02020603050405020304" pitchFamily="18" charset="0"/>
                <a:cs typeface="Times New Roman" panose="02020603050405020304" pitchFamily="18" charset="0"/>
              </a:rPr>
              <a:t> ở </a:t>
            </a:r>
            <a:r>
              <a:rPr lang="en-US" sz="4400" b="1" dirty="0" err="1">
                <a:solidFill>
                  <a:srgbClr val="0000CC"/>
                </a:solidFill>
                <a:latin typeface="Times New Roman" panose="02020603050405020304" pitchFamily="18" charset="0"/>
                <a:cs typeface="Times New Roman" panose="02020603050405020304" pitchFamily="18" charset="0"/>
              </a:rPr>
              <a:t>vị</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trí</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nào</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trong</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cửa</a:t>
            </a:r>
            <a:r>
              <a:rPr lang="en-US" sz="4400" b="1" dirty="0">
                <a:solidFill>
                  <a:srgbClr val="0000CC"/>
                </a:solidFill>
                <a:latin typeface="Times New Roman" panose="02020603050405020304" pitchFamily="18" charset="0"/>
                <a:cs typeface="Times New Roman" panose="02020603050405020304" pitchFamily="18" charset="0"/>
              </a:rPr>
              <a:t> </a:t>
            </a:r>
            <a:r>
              <a:rPr lang="en-US" sz="4400" b="1" dirty="0" err="1">
                <a:solidFill>
                  <a:srgbClr val="0000CC"/>
                </a:solidFill>
                <a:latin typeface="Times New Roman" panose="02020603050405020304" pitchFamily="18" charset="0"/>
                <a:cs typeface="Times New Roman" panose="02020603050405020304" pitchFamily="18" charset="0"/>
              </a:rPr>
              <a:t>sổ</a:t>
            </a:r>
            <a:r>
              <a:rPr lang="en-US" sz="4400" b="1" dirty="0">
                <a:solidFill>
                  <a:srgbClr val="0000CC"/>
                </a:solidFill>
                <a:latin typeface="Times New Roman" panose="02020603050405020304" pitchFamily="18" charset="0"/>
                <a:cs typeface="Times New Roman" panose="02020603050405020304" pitchFamily="18" charset="0"/>
              </a:rPr>
              <a:t> This PC?</a:t>
            </a:r>
            <a:endParaRPr lang="en-US" altLang="en-US" sz="4200" b="1" dirty="0">
              <a:solidFill>
                <a:srgbClr val="0000CC"/>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730946" y="3611330"/>
            <a:ext cx="16661314" cy="815608"/>
          </a:xfrm>
          <a:prstGeom prst="rect">
            <a:avLst/>
          </a:prstGeom>
          <a:noFill/>
        </p:spPr>
        <p:txBody>
          <a:bodyPr wrap="square" lIns="137160" tIns="68580" rIns="137160" bIns="68580" rtlCol="0">
            <a:spAutoFit/>
          </a:bodyPr>
          <a:lstStyle/>
          <a:p>
            <a:pPr lvl="0" algn="just"/>
            <a:r>
              <a:rPr lang="en-US" sz="4200" dirty="0" smtClean="0">
                <a:solidFill>
                  <a:prstClr val="black"/>
                </a:solidFill>
                <a:latin typeface="Times New Roman" panose="02020603050405020304" pitchFamily="18" charset="0"/>
                <a:cs typeface="Times New Roman" panose="02020603050405020304" pitchFamily="18" charset="0"/>
              </a:rPr>
              <a:t>A. </a:t>
            </a:r>
            <a:r>
              <a:rPr lang="en-US" sz="4400" dirty="0" err="1">
                <a:latin typeface="Times New Roman" panose="02020603050405020304" pitchFamily="18" charset="0"/>
                <a:cs typeface="Times New Roman" panose="02020603050405020304" pitchFamily="18" charset="0"/>
              </a:rPr>
              <a:t>Góc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cửa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sổ</a:t>
            </a:r>
            <a:r>
              <a:rPr lang="en-US" sz="4400" dirty="0">
                <a:latin typeface="Times New Roman" panose="02020603050405020304" pitchFamily="18" charset="0"/>
                <a:cs typeface="Times New Roman" panose="02020603050405020304" pitchFamily="18" charset="0"/>
              </a:rPr>
              <a:t>.</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730946" y="4689539"/>
            <a:ext cx="16661314" cy="815608"/>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B. </a:t>
            </a:r>
            <a:r>
              <a:rPr lang="en-US" sz="4400" dirty="0" err="1">
                <a:latin typeface="Times New Roman" panose="02020603050405020304" pitchFamily="18" charset="0"/>
                <a:cs typeface="Times New Roman" panose="02020603050405020304" pitchFamily="18" charset="0"/>
              </a:rPr>
              <a:t>Góc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phải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cửa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sổ</a:t>
            </a:r>
            <a:r>
              <a:rPr lang="en-US" sz="4400" dirty="0">
                <a:latin typeface="Times New Roman" panose="02020603050405020304" pitchFamily="18" charset="0"/>
                <a:cs typeface="Times New Roman" panose="02020603050405020304" pitchFamily="18" charset="0"/>
              </a:rPr>
              <a:t>.</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49" name="TextBox 48"/>
          <p:cNvSpPr txBox="1"/>
          <p:nvPr/>
        </p:nvSpPr>
        <p:spPr>
          <a:xfrm>
            <a:off x="730946" y="6087806"/>
            <a:ext cx="16661314" cy="815608"/>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C. </a:t>
            </a:r>
            <a:r>
              <a:rPr lang="vi-VN" sz="4400" dirty="0">
                <a:latin typeface="Times New Roman" panose="02020603050405020304" pitchFamily="18" charset="0"/>
                <a:cs typeface="Times New Roman" panose="02020603050405020304" pitchFamily="18" charset="0"/>
              </a:rPr>
              <a:t>Góc dưới, bên trái cửa sổ.</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730946" y="7317111"/>
            <a:ext cx="16661314" cy="815608"/>
          </a:xfrm>
          <a:prstGeom prst="rect">
            <a:avLst/>
          </a:prstGeom>
          <a:noFill/>
        </p:spPr>
        <p:txBody>
          <a:bodyPr wrap="square" lIns="137160" tIns="68580" rIns="137160" bIns="68580" rtlCol="0">
            <a:spAutoFit/>
          </a:bodyPr>
          <a:lstStyle/>
          <a:p>
            <a:pPr lvl="0"/>
            <a:r>
              <a:rPr lang="en-US" sz="4200" dirty="0" smtClean="0">
                <a:solidFill>
                  <a:prstClr val="black"/>
                </a:solidFill>
                <a:latin typeface="Times New Roman" panose="02020603050405020304" pitchFamily="18" charset="0"/>
                <a:cs typeface="Times New Roman" panose="02020603050405020304" pitchFamily="18" charset="0"/>
              </a:rPr>
              <a:t>D. </a:t>
            </a:r>
            <a:r>
              <a:rPr lang="vi-VN" sz="4400" dirty="0">
                <a:latin typeface="Times New Roman" panose="02020603050405020304" pitchFamily="18" charset="0"/>
                <a:cs typeface="Times New Roman" panose="02020603050405020304" pitchFamily="18" charset="0"/>
              </a:rPr>
              <a:t>Góc dưới, bên phải cửa sổ.</a:t>
            </a:r>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51" name="Oval 50"/>
          <p:cNvSpPr/>
          <p:nvPr/>
        </p:nvSpPr>
        <p:spPr>
          <a:xfrm>
            <a:off x="315924" y="4426938"/>
            <a:ext cx="1185562" cy="129765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37158" tIns="68578" rIns="137158" bIns="68578" rtlCol="0" anchor="ctr"/>
          <a:lstStyle/>
          <a:p>
            <a:pPr algn="ctr"/>
            <a:endParaRPr lang="en-US" sz="4200" dirty="0">
              <a:latin typeface="Times New Roman" panose="02020603050405020304" pitchFamily="18" charset="0"/>
            </a:endParaRPr>
          </a:p>
        </p:txBody>
      </p:sp>
    </p:spTree>
  </p:cSld>
  <p:clrMapOvr>
    <a:masterClrMapping/>
  </p:clrMapOvr>
  <p:transition spd="slow">
    <p:zoom/>
    <p:sndAc>
      <p:stSnd>
        <p:snd r:embed="rId5" name="beep.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additive="base">
                                        <p:cTn id="12" dur="500" fill="hold"/>
                                        <p:tgtEl>
                                          <p:spTgt spid="43"/>
                                        </p:tgtEl>
                                        <p:attrNameLst>
                                          <p:attrName>ppt_x</p:attrName>
                                        </p:attrNameLst>
                                      </p:cBhvr>
                                      <p:tavLst>
                                        <p:tav tm="0">
                                          <p:val>
                                            <p:strVal val="#ppt_x"/>
                                          </p:val>
                                        </p:tav>
                                        <p:tav tm="100000">
                                          <p:val>
                                            <p:strVal val="#ppt_x"/>
                                          </p:val>
                                        </p:tav>
                                      </p:tavLst>
                                    </p:anim>
                                    <p:anim calcmode="lin" valueType="num">
                                      <p:cBhvr additive="base">
                                        <p:cTn id="13" dur="500" fill="hold"/>
                                        <p:tgtEl>
                                          <p:spTgt spid="4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ppt_x"/>
                                          </p:val>
                                        </p:tav>
                                        <p:tav tm="100000">
                                          <p:val>
                                            <p:strVal val="#ppt_x"/>
                                          </p:val>
                                        </p:tav>
                                      </p:tavLst>
                                    </p:anim>
                                    <p:anim calcmode="lin" valueType="num">
                                      <p:cBhvr additive="base">
                                        <p:cTn id="18" dur="500" fill="hold"/>
                                        <p:tgtEl>
                                          <p:spTgt spid="47"/>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48"/>
                                        </p:tgtEl>
                                        <p:attrNameLst>
                                          <p:attrName>style.visibility</p:attrName>
                                        </p:attrNameLst>
                                      </p:cBhvr>
                                      <p:to>
                                        <p:strVal val="visible"/>
                                      </p:to>
                                    </p:set>
                                    <p:anim calcmode="lin" valueType="num">
                                      <p:cBhvr additive="base">
                                        <p:cTn id="22" dur="500" fill="hold"/>
                                        <p:tgtEl>
                                          <p:spTgt spid="48"/>
                                        </p:tgtEl>
                                        <p:attrNameLst>
                                          <p:attrName>ppt_x</p:attrName>
                                        </p:attrNameLst>
                                      </p:cBhvr>
                                      <p:tavLst>
                                        <p:tav tm="0">
                                          <p:val>
                                            <p:strVal val="#ppt_x"/>
                                          </p:val>
                                        </p:tav>
                                        <p:tav tm="100000">
                                          <p:val>
                                            <p:strVal val="#ppt_x"/>
                                          </p:val>
                                        </p:tav>
                                      </p:tavLst>
                                    </p:anim>
                                    <p:anim calcmode="lin" valueType="num">
                                      <p:cBhvr additive="base">
                                        <p:cTn id="23" dur="500" fill="hold"/>
                                        <p:tgtEl>
                                          <p:spTgt spid="48"/>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grpId="0" nodeType="afterEffect">
                                  <p:stCondLst>
                                    <p:cond delay="0"/>
                                  </p:stCondLst>
                                  <p:iterate type="lt">
                                    <p:tmPct val="0"/>
                                  </p:iterate>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ppt_x"/>
                                          </p:val>
                                        </p:tav>
                                        <p:tav tm="100000">
                                          <p:val>
                                            <p:strVal val="#ppt_x"/>
                                          </p:val>
                                        </p:tav>
                                      </p:tavLst>
                                    </p:anim>
                                    <p:anim calcmode="lin" valueType="num">
                                      <p:cBhvr additive="base">
                                        <p:cTn id="28" dur="500" fill="hold"/>
                                        <p:tgtEl>
                                          <p:spTgt spid="49"/>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fill="hold"/>
                                        <p:tgtEl>
                                          <p:spTgt spid="50"/>
                                        </p:tgtEl>
                                        <p:attrNameLst>
                                          <p:attrName>ppt_x</p:attrName>
                                        </p:attrNameLst>
                                      </p:cBhvr>
                                      <p:tavLst>
                                        <p:tav tm="0">
                                          <p:val>
                                            <p:strVal val="#ppt_x"/>
                                          </p:val>
                                        </p:tav>
                                        <p:tav tm="100000">
                                          <p:val>
                                            <p:strVal val="#ppt_x"/>
                                          </p:val>
                                        </p:tav>
                                      </p:tavLst>
                                    </p:anim>
                                    <p:anim calcmode="lin" valueType="num">
                                      <p:cBhvr additive="base">
                                        <p:cTn id="33"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2320"/>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1000"/>
                                  </p:stCondLst>
                                  <p:childTnLst>
                                    <p:set>
                                      <p:cBhvr>
                                        <p:cTn id="38"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beep.wav"/>
                                        </p:tgtEl>
                                      </p:cMediaNode>
                                    </p:audio>
                                  </p:subTnLst>
                                </p:cTn>
                              </p:par>
                            </p:childTnLst>
                          </p:cTn>
                        </p:par>
                        <p:par>
                          <p:cTn id="39" fill="hold">
                            <p:stCondLst>
                              <p:cond delay="1000"/>
                            </p:stCondLst>
                            <p:childTnLst>
                              <p:par>
                                <p:cTn id="40" presetID="1" presetClass="entr" presetSubtype="0" fill="hold" nodeType="afterEffect">
                                  <p:stCondLst>
                                    <p:cond delay="1000"/>
                                  </p:stCondLst>
                                  <p:childTnLst>
                                    <p:set>
                                      <p:cBhvr>
                                        <p:cTn id="41" dur="1" fill="hold">
                                          <p:stCondLst>
                                            <p:cond delay="499"/>
                                          </p:stCondLst>
                                        </p:cTn>
                                        <p:tgtEl>
                                          <p:spTgt spid="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ep.wav"/>
                                        </p:tgtEl>
                                      </p:cMediaNode>
                                    </p:audio>
                                  </p:subTnLst>
                                </p:cTn>
                              </p:par>
                            </p:childTnLst>
                          </p:cTn>
                        </p:par>
                        <p:par>
                          <p:cTn id="42" fill="hold">
                            <p:stCondLst>
                              <p:cond delay="2500"/>
                            </p:stCondLst>
                            <p:childTnLst>
                              <p:par>
                                <p:cTn id="43" presetID="1" presetClass="entr" presetSubtype="0" fill="hold" nodeType="afterEffect">
                                  <p:stCondLst>
                                    <p:cond delay="1000"/>
                                  </p:stCondLst>
                                  <p:childTnLst>
                                    <p:set>
                                      <p:cBhvr>
                                        <p:cTn id="44" dur="1" fill="hold">
                                          <p:stCondLst>
                                            <p:cond delay="499"/>
                                          </p:stCondLst>
                                        </p:cTn>
                                        <p:tgtEl>
                                          <p:spTgt spid="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5" name="beep.wav"/>
                                        </p:tgtEl>
                                      </p:cMediaNode>
                                    </p:audio>
                                  </p:subTnLst>
                                </p:cTn>
                              </p:par>
                            </p:childTnLst>
                          </p:cTn>
                        </p:par>
                        <p:par>
                          <p:cTn id="45" fill="hold">
                            <p:stCondLst>
                              <p:cond delay="4000"/>
                            </p:stCondLst>
                            <p:childTnLst>
                              <p:par>
                                <p:cTn id="46" presetID="1" presetClass="entr" presetSubtype="0" fill="hold" nodeType="afterEffect">
                                  <p:stCondLst>
                                    <p:cond delay="1000"/>
                                  </p:stCondLst>
                                  <p:childTnLst>
                                    <p:set>
                                      <p:cBhvr>
                                        <p:cTn id="47" dur="1" fill="hold">
                                          <p:stCondLst>
                                            <p:cond delay="499"/>
                                          </p:stCondLst>
                                        </p:cTn>
                                        <p:tgtEl>
                                          <p:spTgt spid="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5" name="beep.wav"/>
                                        </p:tgtEl>
                                      </p:cMediaNode>
                                    </p:audio>
                                  </p:subTnLst>
                                </p:cTn>
                              </p:par>
                            </p:childTnLst>
                          </p:cTn>
                        </p:par>
                        <p:par>
                          <p:cTn id="48" fill="hold">
                            <p:stCondLst>
                              <p:cond delay="5500"/>
                            </p:stCondLst>
                            <p:childTnLst>
                              <p:par>
                                <p:cTn id="49" presetID="1" presetClass="entr" presetSubtype="0" fill="hold" nodeType="afterEffect">
                                  <p:stCondLst>
                                    <p:cond delay="1000"/>
                                  </p:stCondLst>
                                  <p:childTnLst>
                                    <p:set>
                                      <p:cBhvr>
                                        <p:cTn id="50" dur="1" fill="hold">
                                          <p:stCondLst>
                                            <p:cond delay="499"/>
                                          </p:stCondLst>
                                        </p:cTn>
                                        <p:tgtEl>
                                          <p:spTgt spid="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5" name="beep.wav"/>
                                        </p:tgtEl>
                                      </p:cMediaNode>
                                    </p:audio>
                                  </p:subTnLst>
                                </p:cTn>
                              </p:par>
                            </p:childTnLst>
                          </p:cTn>
                        </p:par>
                        <p:par>
                          <p:cTn id="51" fill="hold">
                            <p:stCondLst>
                              <p:cond delay="7000"/>
                            </p:stCondLst>
                            <p:childTnLst>
                              <p:par>
                                <p:cTn id="52" presetID="1" presetClass="entr" presetSubtype="0" fill="hold" nodeType="afterEffect">
                                  <p:stCondLst>
                                    <p:cond delay="1000"/>
                                  </p:stCondLst>
                                  <p:childTnLst>
                                    <p:set>
                                      <p:cBhvr>
                                        <p:cTn id="53" dur="1" fill="hold">
                                          <p:stCondLst>
                                            <p:cond delay="499"/>
                                          </p:stCondLst>
                                        </p:cTn>
                                        <p:tgtEl>
                                          <p:spTgt spid="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5" name="beep.wav"/>
                                        </p:tgtEl>
                                      </p:cMediaNode>
                                    </p:audio>
                                  </p:subTnLst>
                                </p:cTn>
                              </p:par>
                            </p:childTnLst>
                          </p:cTn>
                        </p:par>
                        <p:par>
                          <p:cTn id="54" fill="hold">
                            <p:stCondLst>
                              <p:cond delay="8500"/>
                            </p:stCondLst>
                            <p:childTnLst>
                              <p:par>
                                <p:cTn id="55" presetID="1" presetClass="entr" presetSubtype="0" fill="hold" nodeType="afterEffect">
                                  <p:stCondLst>
                                    <p:cond delay="1000"/>
                                  </p:stCondLst>
                                  <p:childTnLst>
                                    <p:set>
                                      <p:cBhvr>
                                        <p:cTn id="56" dur="1" fill="hold">
                                          <p:stCondLst>
                                            <p:cond delay="499"/>
                                          </p:stCondLst>
                                        </p:cTn>
                                        <p:tgtEl>
                                          <p:spTgt spid="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5" name="beep.wav"/>
                                        </p:tgtEl>
                                      </p:cMediaNode>
                                    </p:audio>
                                  </p:subTnLst>
                                </p:cTn>
                              </p:par>
                            </p:childTnLst>
                          </p:cTn>
                        </p:par>
                        <p:par>
                          <p:cTn id="57" fill="hold">
                            <p:stCondLst>
                              <p:cond delay="10000"/>
                            </p:stCondLst>
                            <p:childTnLst>
                              <p:par>
                                <p:cTn id="58" presetID="1" presetClass="entr" presetSubtype="0" fill="hold" nodeType="afterEffect">
                                  <p:stCondLst>
                                    <p:cond delay="1000"/>
                                  </p:stCondLst>
                                  <p:childTnLst>
                                    <p:set>
                                      <p:cBhvr>
                                        <p:cTn id="59" dur="1" fill="hold">
                                          <p:stCondLst>
                                            <p:cond delay="499"/>
                                          </p:stCondLst>
                                        </p:cTn>
                                        <p:tgtEl>
                                          <p:spTgt spid="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beep.wav"/>
                                        </p:tgtEl>
                                      </p:cMediaNode>
                                    </p:audio>
                                  </p:subTnLst>
                                </p:cTn>
                              </p:par>
                            </p:childTnLst>
                          </p:cTn>
                        </p:par>
                        <p:par>
                          <p:cTn id="60" fill="hold">
                            <p:stCondLst>
                              <p:cond delay="11500"/>
                            </p:stCondLst>
                            <p:childTnLst>
                              <p:par>
                                <p:cTn id="61" presetID="1" presetClass="entr" presetSubtype="0" fill="hold" nodeType="afterEffect">
                                  <p:stCondLst>
                                    <p:cond delay="1000"/>
                                  </p:stCondLst>
                                  <p:childTnLst>
                                    <p:set>
                                      <p:cBhvr>
                                        <p:cTn id="62" dur="1" fill="hold">
                                          <p:stCondLst>
                                            <p:cond delay="499"/>
                                          </p:stCondLst>
                                        </p:cTn>
                                        <p:tgtEl>
                                          <p:spTgt spid="1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5" name="beep.wav"/>
                                        </p:tgtEl>
                                      </p:cMediaNode>
                                    </p:audio>
                                  </p:subTnLst>
                                </p:cTn>
                              </p:par>
                            </p:childTnLst>
                          </p:cTn>
                        </p:par>
                        <p:par>
                          <p:cTn id="63" fill="hold">
                            <p:stCondLst>
                              <p:cond delay="13000"/>
                            </p:stCondLst>
                            <p:childTnLst>
                              <p:par>
                                <p:cTn id="64" presetID="1" presetClass="entr" presetSubtype="0" fill="hold" nodeType="afterEffect">
                                  <p:stCondLst>
                                    <p:cond delay="500"/>
                                  </p:stCondLst>
                                  <p:childTnLst>
                                    <p:set>
                                      <p:cBhvr>
                                        <p:cTn id="65"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6" name="8. Ket thuc cau hoi.wav"/>
                                        </p:tgtEl>
                                      </p:cMediaNode>
                                    </p:audio>
                                  </p:subTnLst>
                                </p:cTn>
                              </p:par>
                            </p:childTnLst>
                          </p:cTn>
                        </p:par>
                        <p:par>
                          <p:cTn id="66" fill="hold">
                            <p:stCondLst>
                              <p:cond delay="14000"/>
                            </p:stCondLst>
                            <p:childTnLst>
                              <p:par>
                                <p:cTn id="67" presetID="1" presetClass="entr" presetSubtype="0" fill="hold" nodeType="afterEffect">
                                  <p:stCondLst>
                                    <p:cond delay="500"/>
                                  </p:stCondLst>
                                  <p:childTnLst>
                                    <p:set>
                                      <p:cBhvr>
                                        <p:cTn id="68" dur="1" fill="hold">
                                          <p:stCondLst>
                                            <p:cond delay="499"/>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2320"/>
                  </p:tgtEl>
                </p:cond>
              </p:nextCondLst>
            </p:seq>
            <p:seq concurrent="1" nextAc="seek">
              <p:cTn id="69" restart="whenNotActive" fill="hold" evtFilter="cancelBubble" nodeType="interactiveSeq">
                <p:stCondLst>
                  <p:cond evt="onClick" delay="0">
                    <p:tgtEl>
                      <p:spTgt spid="4114"/>
                    </p:tgtEl>
                  </p:cond>
                </p:stCondLst>
                <p:endSync evt="end" delay="0">
                  <p:rtn val="all"/>
                </p:endSync>
                <p:childTnLst>
                  <p:par>
                    <p:cTn id="70" fill="hold">
                      <p:stCondLst>
                        <p:cond delay="0"/>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1000"/>
                                        <p:tgtEl>
                                          <p:spTgt spid="51"/>
                                        </p:tgtEl>
                                      </p:cBhvr>
                                    </p:animEffect>
                                    <p:anim calcmode="lin" valueType="num">
                                      <p:cBhvr>
                                        <p:cTn id="75" dur="1000" fill="hold"/>
                                        <p:tgtEl>
                                          <p:spTgt spid="51"/>
                                        </p:tgtEl>
                                        <p:attrNameLst>
                                          <p:attrName>ppt_x</p:attrName>
                                        </p:attrNameLst>
                                      </p:cBhvr>
                                      <p:tavLst>
                                        <p:tav tm="0">
                                          <p:val>
                                            <p:strVal val="#ppt_x"/>
                                          </p:val>
                                        </p:tav>
                                        <p:tav tm="100000">
                                          <p:val>
                                            <p:strVal val="#ppt_x"/>
                                          </p:val>
                                        </p:tav>
                                      </p:tavLst>
                                    </p:anim>
                                    <p:anim calcmode="lin" valueType="num">
                                      <p:cBhvr>
                                        <p:cTn id="7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114"/>
                  </p:tgtEl>
                </p:cond>
              </p:nextCondLst>
            </p:seq>
          </p:childTnLst>
        </p:cTn>
      </p:par>
    </p:tnLst>
    <p:bldLst>
      <p:bldP spid="43" grpId="0"/>
      <p:bldP spid="47" grpId="0"/>
      <p:bldP spid="48" grpId="0"/>
      <p:bldP spid="49" grpId="0"/>
      <p:bldP spid="50" grpId="0"/>
      <p:bldP spid="5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88000" cy="985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WordArt 5"/>
          <p:cNvSpPr>
            <a:spLocks noChangeArrowheads="1" noChangeShapeType="1" noTextEdit="1"/>
          </p:cNvSpPr>
          <p:nvPr/>
        </p:nvSpPr>
        <p:spPr bwMode="auto">
          <a:xfrm>
            <a:off x="2057400" y="7152758"/>
            <a:ext cx="13760302" cy="2702442"/>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1">
              <a:avLst>
                <a:gd name="adj1" fmla="val 13005"/>
                <a:gd name="adj2" fmla="val 0"/>
              </a:avLst>
            </a:prstTxWarp>
          </a:bodyPr>
          <a:lstStyle/>
          <a:p>
            <a:pPr algn="ct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Thân</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ái</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tạm</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biệt</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a:t>
            </a:r>
            <a:endPar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82" name="WordArt 6"/>
          <p:cNvSpPr>
            <a:spLocks noChangeArrowheads="1" noChangeShapeType="1" noTextEdit="1"/>
          </p:cNvSpPr>
          <p:nvPr/>
        </p:nvSpPr>
        <p:spPr bwMode="auto">
          <a:xfrm>
            <a:off x="2146616" y="637952"/>
            <a:ext cx="13912702" cy="2160183"/>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chúc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endPar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85" name="Picture 8" descr="614680djq0l440o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148622" y="3921989"/>
            <a:ext cx="5270206" cy="294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checkerboard(across)">
                                      <p:cBhvr>
                                        <p:cTn id="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6218065" y="165807"/>
            <a:ext cx="1590714" cy="1717971"/>
          </a:xfrm>
          <a:prstGeom prst="rect">
            <a:avLst/>
          </a:prstGeom>
        </p:spPr>
      </p:pic>
      <p:pic>
        <p:nvPicPr>
          <p:cNvPr id="1036" name="Picture 1035"/>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5956583" y="1881037"/>
            <a:ext cx="2113206" cy="1968639"/>
          </a:xfrm>
          <a:prstGeom prst="rect">
            <a:avLst/>
          </a:prstGeom>
        </p:spPr>
      </p:pic>
      <p:grpSp>
        <p:nvGrpSpPr>
          <p:cNvPr id="1033" name="Group 1032"/>
          <p:cNvGrpSpPr/>
          <p:nvPr/>
        </p:nvGrpSpPr>
        <p:grpSpPr>
          <a:xfrm>
            <a:off x="3" y="8295948"/>
            <a:ext cx="18320274" cy="2102361"/>
            <a:chOff x="0" y="5530631"/>
            <a:chExt cx="12213516" cy="1401574"/>
          </a:xfrm>
        </p:grpSpPr>
        <p:sp>
          <p:nvSpPr>
            <p:cNvPr id="19" name="Rectangle 18"/>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cxnSp>
          <p:nvCxnSpPr>
            <p:cNvPr id="18" name="Straight Connector 17"/>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9"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032" name="Picture 1031"/>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5545212" y="4668177"/>
            <a:ext cx="4527152" cy="4478778"/>
          </a:xfrm>
          <a:prstGeom prst="rect">
            <a:avLst/>
          </a:prstGeom>
        </p:spPr>
      </p:pic>
      <p:grpSp>
        <p:nvGrpSpPr>
          <p:cNvPr id="1040" name="Group 1039"/>
          <p:cNvGrpSpPr/>
          <p:nvPr/>
        </p:nvGrpSpPr>
        <p:grpSpPr>
          <a:xfrm>
            <a:off x="309956" y="257320"/>
            <a:ext cx="925187" cy="1120667"/>
            <a:chOff x="239737" y="39970"/>
            <a:chExt cx="842766" cy="934438"/>
          </a:xfrm>
        </p:grpSpPr>
        <p:sp>
          <p:nvSpPr>
            <p:cNvPr id="1037" name="Rectangle 1036"/>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1039" name="Picture 10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1043" name="Group 1042"/>
          <p:cNvGrpSpPr/>
          <p:nvPr/>
        </p:nvGrpSpPr>
        <p:grpSpPr>
          <a:xfrm>
            <a:off x="346658" y="1685772"/>
            <a:ext cx="1482839" cy="1215531"/>
            <a:chOff x="817228" y="470330"/>
            <a:chExt cx="988558" cy="810354"/>
          </a:xfrm>
        </p:grpSpPr>
        <p:sp>
          <p:nvSpPr>
            <p:cNvPr id="154" name="Rectangle 153"/>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pic>
          <p:nvPicPr>
            <p:cNvPr id="1042" name="Picture 104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7" name="WordArt 2"/>
          <p:cNvSpPr>
            <a:spLocks noChangeArrowheads="1" noChangeShapeType="1" noTextEdit="1"/>
          </p:cNvSpPr>
          <p:nvPr/>
        </p:nvSpPr>
        <p:spPr bwMode="auto">
          <a:xfrm>
            <a:off x="6976771" y="3074111"/>
            <a:ext cx="6481763" cy="2324100"/>
          </a:xfrm>
          <a:prstGeom prst="rect">
            <a:avLst/>
          </a:prstGeom>
        </p:spPr>
        <p:txBody>
          <a:bodyPr wrap="none" lIns="137079" tIns="68543" rIns="137079" bIns="68543" fromWordArt="1">
            <a:prstTxWarp prst="textPlain">
              <a:avLst>
                <a:gd name="adj" fmla="val 50000"/>
              </a:avLst>
            </a:prstTxWarp>
          </a:bodyPr>
          <a:lstStyle/>
          <a:p>
            <a:pPr algn="ctr"/>
            <a:endParaRPr lang="en-US" sz="5400"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8351" y="544514"/>
            <a:ext cx="13726110" cy="8070341"/>
          </a:xfrm>
          <a:prstGeom prst="rect">
            <a:avLst/>
          </a:prstGeom>
        </p:spPr>
      </p:pic>
      <p:pic>
        <p:nvPicPr>
          <p:cNvPr id="4"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1938388" y="1024808"/>
            <a:ext cx="13101233" cy="6327860"/>
          </a:xfrm>
          <a:prstGeom prst="rect">
            <a:avLst/>
          </a:prstGeom>
        </p:spPr>
      </p:pic>
    </p:spTree>
    <p:custDataLst>
      <p:tags r:id="rId12"/>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885950" y="3366452"/>
            <a:ext cx="16103470" cy="2908414"/>
          </a:xfrm>
          <a:prstGeom prst="rect">
            <a:avLst/>
          </a:prstGeom>
          <a:noFill/>
        </p:spPr>
        <p:txBody>
          <a:bodyPr wrap="square" lIns="137079" tIns="68543" rIns="137079" bIns="68543">
            <a:spAutoFit/>
          </a:bodyPr>
          <a:lstStyle/>
          <a:p>
            <a:pPr lvl="0" algn="ctr"/>
            <a:r>
              <a:rPr lang="vi-VN" sz="6000" b="1" dirty="0">
                <a:solidFill>
                  <a:srgbClr val="FF0000"/>
                </a:solidFill>
                <a:latin typeface="Times New Roman" panose="02020603050405020304" pitchFamily="18" charset="0"/>
                <a:cs typeface="Times New Roman" panose="02020603050405020304" pitchFamily="18" charset="0"/>
                <a:sym typeface="Paytone One"/>
              </a:rPr>
              <a:t>CHỦ ĐỀ 3. TỔ CHỨC LƯU TRỮ, </a:t>
            </a:r>
            <a:endParaRPr lang="vi-VN" sz="6000" b="1" dirty="0">
              <a:solidFill>
                <a:srgbClr val="FF0000"/>
              </a:solidFill>
              <a:latin typeface="Times New Roman" panose="02020603050405020304" pitchFamily="18" charset="0"/>
              <a:cs typeface="Times New Roman" panose="02020603050405020304" pitchFamily="18" charset="0"/>
              <a:sym typeface="Paytone One"/>
            </a:endParaRPr>
          </a:p>
          <a:p>
            <a:pPr lvl="0" algn="ctr"/>
            <a:r>
              <a:rPr lang="vi-VN" sz="6000" b="1" dirty="0">
                <a:solidFill>
                  <a:srgbClr val="FF0000"/>
                </a:solidFill>
                <a:latin typeface="Times New Roman" panose="02020603050405020304" pitchFamily="18" charset="0"/>
                <a:cs typeface="Times New Roman" panose="02020603050405020304" pitchFamily="18" charset="0"/>
                <a:sym typeface="Paytone One"/>
              </a:rPr>
              <a:t>TÌM KIẾM VÀ TRAO ĐỔI THÔNG TIN</a:t>
            </a:r>
            <a:endParaRPr lang="vi-VN" sz="6000" b="1" dirty="0">
              <a:solidFill>
                <a:srgbClr val="FF0000"/>
              </a:solidFill>
              <a:latin typeface="Times New Roman" panose="02020603050405020304" pitchFamily="18" charset="0"/>
              <a:cs typeface="Times New Roman" panose="02020603050405020304" pitchFamily="18" charset="0"/>
            </a:endParaRPr>
          </a:p>
          <a:p>
            <a:pPr algn="ctr">
              <a:defRPr/>
            </a:pPr>
            <a:endParaRPr lang="en-US" sz="6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TextBox 9"/>
          <p:cNvSpPr txBox="1">
            <a:spLocks noChangeArrowheads="1"/>
          </p:cNvSpPr>
          <p:nvPr/>
        </p:nvSpPr>
        <p:spPr bwMode="auto">
          <a:xfrm>
            <a:off x="1085849" y="5569551"/>
            <a:ext cx="16604991" cy="123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079" tIns="68543" rIns="137079" bIns="68543">
            <a:spAutoFit/>
          </a:bodyPr>
          <a:lstStyle/>
          <a:p>
            <a:pPr lvl="0" algn="ctr">
              <a:lnSpc>
                <a:spcPct val="119000"/>
              </a:lnSpc>
            </a:pPr>
            <a:r>
              <a:rPr lang="vi-VN" sz="6000" b="1" dirty="0" smtClean="0">
                <a:solidFill>
                  <a:srgbClr val="0000CC"/>
                </a:solidFill>
                <a:latin typeface="+mj-lt"/>
              </a:rPr>
              <a:t>BÀI 4: CÂY THƯ MỤC</a:t>
            </a:r>
            <a:r>
              <a:rPr lang="en-US" sz="6000" b="1" dirty="0" smtClean="0">
                <a:solidFill>
                  <a:srgbClr val="0000CC"/>
                </a:solidFill>
                <a:latin typeface="+mj-lt"/>
              </a:rPr>
              <a:t> </a:t>
            </a:r>
            <a:r>
              <a:rPr lang="en-US" sz="6000" b="1" dirty="0" smtClean="0">
                <a:solidFill>
                  <a:srgbClr val="0000CC"/>
                </a:solidFill>
                <a:latin typeface="Times New Roman" panose="02020603050405020304" pitchFamily="18" charset="0"/>
                <a:cs typeface="Times New Roman" panose="02020603050405020304" pitchFamily="18" charset="0"/>
              </a:rPr>
              <a:t>(TIẾT 1)</a:t>
            </a:r>
            <a:endParaRPr lang="vi-VN" sz="6000" b="1"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9"/>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417883" y="-57149"/>
            <a:ext cx="18288000" cy="1031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bwMode="auto">
          <a:xfrm>
            <a:off x="-5493546" y="-26194"/>
            <a:ext cx="10891841" cy="10287002"/>
            <a:chOff x="-2222500" y="1600200"/>
            <a:chExt cx="4770438" cy="4824413"/>
          </a:xfrm>
        </p:grpSpPr>
        <p:sp>
          <p:nvSpPr>
            <p:cNvPr id="15" name="AutoShape 41"/>
            <p:cNvSpPr>
              <a:spLocks noChangeArrowheads="1"/>
            </p:cNvSpPr>
            <p:nvPr/>
          </p:nvSpPr>
          <p:spPr bwMode="ltGray">
            <a:xfrm rot="5400000">
              <a:off x="-2249488"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2"/>
                    <a:pt x="10800" y="322"/>
                  </a:cubicBezTo>
                  <a:cubicBezTo>
                    <a:pt x="16524" y="322"/>
                    <a:pt x="21189" y="4916"/>
                    <a:pt x="21276" y="10641"/>
                  </a:cubicBezTo>
                  <a:lnTo>
                    <a:pt x="21598" y="10636"/>
                  </a:lnTo>
                  <a:cubicBezTo>
                    <a:pt x="21509" y="4736"/>
                    <a:pt x="16700" y="0"/>
                    <a:pt x="10799" y="0"/>
                  </a:cubicBezTo>
                  <a:cubicBezTo>
                    <a:pt x="4899" y="0"/>
                    <a:pt x="90" y="4736"/>
                    <a:pt x="1" y="10636"/>
                  </a:cubicBezTo>
                  <a:close/>
                </a:path>
              </a:pathLst>
            </a:custGeom>
            <a:solidFill>
              <a:schemeClr val="bg1">
                <a:lumMod val="65000"/>
              </a:schemeClr>
            </a:solidFill>
            <a:ln>
              <a:noFill/>
            </a:ln>
            <a:effectLst/>
          </p:spPr>
          <p:txBody>
            <a:bodyPr wrap="none" anchor="ctr"/>
            <a:lstStyle/>
            <a:p>
              <a:pPr eaLnBrk="1" hangingPunct="1">
                <a:defRPr/>
              </a:pPr>
              <a:endParaRPr lang="en-US"/>
            </a:p>
          </p:txBody>
        </p:sp>
        <p:sp>
          <p:nvSpPr>
            <p:cNvPr id="16" name="AutoShape 42"/>
            <p:cNvSpPr>
              <a:spLocks noChangeArrowheads="1"/>
            </p:cNvSpPr>
            <p:nvPr/>
          </p:nvSpPr>
          <p:spPr bwMode="ltGray">
            <a:xfrm rot="5400000" flipH="1">
              <a:off x="-1844208" y="2062571"/>
              <a:ext cx="4032628" cy="392982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95000"/>
              </a:schemeClr>
            </a:solidFill>
            <a:ln>
              <a:noFill/>
            </a:ln>
            <a:effectLst>
              <a:outerShdw blurRad="50800" dist="38100" algn="l" rotWithShape="0">
                <a:prstClr val="black">
                  <a:alpha val="40000"/>
                </a:prstClr>
              </a:outerShdw>
            </a:effectLst>
          </p:spPr>
          <p:txBody>
            <a:bodyPr wrap="none" anchor="ctr"/>
            <a:lstStyle/>
            <a:p>
              <a:pPr eaLnBrk="1" hangingPunct="1">
                <a:defRPr/>
              </a:pPr>
              <a:endParaRPr lang="en-US"/>
            </a:p>
          </p:txBody>
        </p:sp>
        <p:sp>
          <p:nvSpPr>
            <p:cNvPr id="17" name="AutoShape 42"/>
            <p:cNvSpPr>
              <a:spLocks noChangeArrowheads="1"/>
            </p:cNvSpPr>
            <p:nvPr/>
          </p:nvSpPr>
          <p:spPr bwMode="ltGray">
            <a:xfrm rot="5400000" flipH="1">
              <a:off x="-1602907" y="2255488"/>
              <a:ext cx="3506669" cy="3501256"/>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4"/>
                    <a:pt x="10856" y="10769"/>
                    <a:pt x="10856" y="10800"/>
                  </a:cubicBezTo>
                  <a:lnTo>
                    <a:pt x="21600" y="10800"/>
                  </a:lnTo>
                  <a:cubicBezTo>
                    <a:pt x="21600" y="4835"/>
                    <a:pt x="16764" y="0"/>
                    <a:pt x="10800" y="0"/>
                  </a:cubicBezTo>
                  <a:cubicBezTo>
                    <a:pt x="4835" y="0"/>
                    <a:pt x="0" y="4835"/>
                    <a:pt x="0" y="10799"/>
                  </a:cubicBezTo>
                  <a:close/>
                </a:path>
              </a:pathLst>
            </a:custGeom>
            <a:solidFill>
              <a:schemeClr val="bg1">
                <a:lumMod val="85000"/>
              </a:schemeClr>
            </a:solidFill>
            <a:ln>
              <a:noFill/>
            </a:ln>
            <a:effectLst>
              <a:innerShdw blurRad="63500" dist="50800" dir="16200000">
                <a:prstClr val="black">
                  <a:alpha val="50000"/>
                </a:prstClr>
              </a:innerShdw>
            </a:effectLst>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a:p>
          </p:txBody>
        </p:sp>
      </p:grpSp>
      <p:sp>
        <p:nvSpPr>
          <p:cNvPr id="18" name="TextBox 17"/>
          <p:cNvSpPr txBox="1">
            <a:spLocks noChangeArrowheads="1"/>
          </p:cNvSpPr>
          <p:nvPr/>
        </p:nvSpPr>
        <p:spPr bwMode="auto">
          <a:xfrm>
            <a:off x="-731043" y="4980551"/>
            <a:ext cx="587454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079" tIns="68543" rIns="137079" bIns="68543"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6600" b="1" dirty="0">
                <a:solidFill>
                  <a:srgbClr val="FF0066"/>
                </a:solidFill>
                <a:latin typeface="Times New Roman" panose="02020603050405020304" pitchFamily="18" charset="0"/>
                <a:ea typeface="Verdana" panose="020B0604030504040204" pitchFamily="34" charset="0"/>
                <a:cs typeface="Times New Roman" panose="02020603050405020304" pitchFamily="18" charset="0"/>
              </a:rPr>
              <a:t>MỤC TIÊU</a:t>
            </a:r>
            <a:endParaRPr lang="en-US" altLang="en-US" sz="6600" b="1" dirty="0">
              <a:solidFill>
                <a:srgbClr val="FF0066"/>
              </a:solidFill>
              <a:latin typeface="Times New Roman" panose="02020603050405020304" pitchFamily="18" charset="0"/>
              <a:ea typeface="Verdana" panose="020B0604030504040204" pitchFamily="34" charset="0"/>
              <a:cs typeface="Times New Roman" panose="02020603050405020304" pitchFamily="18" charset="0"/>
            </a:endParaRPr>
          </a:p>
        </p:txBody>
      </p:sp>
      <p:grpSp>
        <p:nvGrpSpPr>
          <p:cNvPr id="62" name="Group 61"/>
          <p:cNvGrpSpPr/>
          <p:nvPr/>
        </p:nvGrpSpPr>
        <p:grpSpPr>
          <a:xfrm>
            <a:off x="4343402" y="3657616"/>
            <a:ext cx="13830300" cy="2046350"/>
            <a:chOff x="2904687" y="2243621"/>
            <a:chExt cx="8580963" cy="908655"/>
          </a:xfrm>
        </p:grpSpPr>
        <p:sp>
          <p:nvSpPr>
            <p:cNvPr id="19" name="Oval 18"/>
            <p:cNvSpPr/>
            <p:nvPr/>
          </p:nvSpPr>
          <p:spPr>
            <a:xfrm>
              <a:off x="2904687" y="2374232"/>
              <a:ext cx="687734" cy="610448"/>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8" name="Chevron 47"/>
            <p:cNvSpPr/>
            <p:nvPr/>
          </p:nvSpPr>
          <p:spPr>
            <a:xfrm>
              <a:off x="3542942" y="2392199"/>
              <a:ext cx="299719" cy="6104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AutoShape 47"/>
            <p:cNvSpPr>
              <a:spLocks noChangeArrowheads="1"/>
            </p:cNvSpPr>
            <p:nvPr/>
          </p:nvSpPr>
          <p:spPr bwMode="gray">
            <a:xfrm>
              <a:off x="3810056" y="2243621"/>
              <a:ext cx="7675594" cy="908655"/>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sz="6600" b="1" dirty="0">
                <a:latin typeface="Times New Roman" panose="02020603050405020304" pitchFamily="18" charset="0"/>
                <a:cs typeface="Times New Roman" panose="02020603050405020304" pitchFamily="18" charset="0"/>
              </a:endParaRPr>
            </a:p>
          </p:txBody>
        </p:sp>
      </p:grpSp>
      <p:grpSp>
        <p:nvGrpSpPr>
          <p:cNvPr id="63" name="Group 62"/>
          <p:cNvGrpSpPr/>
          <p:nvPr/>
        </p:nvGrpSpPr>
        <p:grpSpPr>
          <a:xfrm>
            <a:off x="3891532" y="6172206"/>
            <a:ext cx="13499621" cy="2046350"/>
            <a:chOff x="3021825" y="2309513"/>
            <a:chExt cx="7755655" cy="716493"/>
          </a:xfrm>
        </p:grpSpPr>
        <p:sp>
          <p:nvSpPr>
            <p:cNvPr id="64" name="Oval 63"/>
            <p:cNvSpPr/>
            <p:nvPr/>
          </p:nvSpPr>
          <p:spPr>
            <a:xfrm>
              <a:off x="3021825" y="2346715"/>
              <a:ext cx="687734" cy="520504"/>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5" name="Chevron 64"/>
            <p:cNvSpPr/>
            <p:nvPr/>
          </p:nvSpPr>
          <p:spPr>
            <a:xfrm>
              <a:off x="3709558" y="2392199"/>
              <a:ext cx="294590" cy="45789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AutoShape 47"/>
            <p:cNvSpPr>
              <a:spLocks noChangeArrowheads="1"/>
            </p:cNvSpPr>
            <p:nvPr/>
          </p:nvSpPr>
          <p:spPr bwMode="gray">
            <a:xfrm>
              <a:off x="3983208" y="2309513"/>
              <a:ext cx="6794272" cy="716493"/>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endParaRPr lang="en-US" sz="4200" b="1" dirty="0">
                <a:solidFill>
                  <a:schemeClr val="tx1"/>
                </a:solidFill>
                <a:latin typeface="Times New Roman" panose="02020603050405020304" pitchFamily="18" charset="0"/>
                <a:cs typeface="Times New Roman" panose="02020603050405020304" pitchFamily="18" charset="0"/>
              </a:endParaRPr>
            </a:p>
          </p:txBody>
        </p:sp>
      </p:grpSp>
      <p:sp>
        <p:nvSpPr>
          <p:cNvPr id="2" name="TextBox 9"/>
          <p:cNvSpPr txBox="1">
            <a:spLocks noChangeArrowheads="1"/>
          </p:cNvSpPr>
          <p:nvPr/>
        </p:nvSpPr>
        <p:spPr bwMode="auto">
          <a:xfrm>
            <a:off x="4016087" y="1737877"/>
            <a:ext cx="13799125" cy="944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079" tIns="68543" rIns="137079" bIns="68543">
            <a:spAutoFit/>
          </a:bodyPr>
          <a:lstStyle/>
          <a:p>
            <a:pPr lvl="0" algn="ctr">
              <a:lnSpc>
                <a:spcPct val="119000"/>
              </a:lnSpc>
            </a:pPr>
            <a:r>
              <a:rPr lang="vi-VN" sz="4800" b="1" dirty="0">
                <a:solidFill>
                  <a:srgbClr val="0000CC"/>
                </a:solidFill>
                <a:latin typeface="+mj-lt"/>
              </a:rPr>
              <a:t>BÀI 4: CÂY THƯ MỤC</a:t>
            </a:r>
            <a:r>
              <a:rPr lang="en-US" sz="4800" b="1" dirty="0">
                <a:solidFill>
                  <a:srgbClr val="0000CC"/>
                </a:solidFill>
                <a:latin typeface="+mj-lt"/>
              </a:rPr>
              <a:t> </a:t>
            </a:r>
            <a:r>
              <a:rPr lang="en-US" sz="4800" b="1" dirty="0">
                <a:solidFill>
                  <a:srgbClr val="0000CC"/>
                </a:solidFill>
                <a:latin typeface="Times New Roman" panose="02020603050405020304" pitchFamily="18" charset="0"/>
                <a:cs typeface="Times New Roman" panose="02020603050405020304" pitchFamily="18" charset="0"/>
              </a:rPr>
              <a:t>(TIẾT 1)</a:t>
            </a:r>
            <a:endParaRPr lang="vi-VN" sz="4800" b="1"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6379374" y="4000516"/>
            <a:ext cx="11337128" cy="784756"/>
          </a:xfrm>
          <a:prstGeom prst="rect">
            <a:avLst/>
          </a:prstGeom>
          <a:noFill/>
        </p:spPr>
        <p:txBody>
          <a:bodyPr wrap="square" lIns="137079" tIns="68543" rIns="137079" bIns="68543" rtlCol="0">
            <a:spAutoFit/>
          </a:bodyPr>
          <a:lstStyle/>
          <a:p>
            <a:pPr algn="just"/>
            <a:r>
              <a:rPr lang="en-US" sz="4200" b="1" dirty="0" smtClean="0">
                <a:latin typeface="Times New Roman" panose="02020603050405020304" pitchFamily="18" charset="0"/>
                <a:cs typeface="Times New Roman" panose="02020603050405020304" pitchFamily="18" charset="0"/>
              </a:rPr>
              <a:t>T</a:t>
            </a:r>
            <a:r>
              <a:rPr lang="vi-VN" sz="4200" b="1" dirty="0" smtClean="0">
                <a:latin typeface="+mj-lt"/>
              </a:rPr>
              <a:t>ạo </a:t>
            </a:r>
            <a:r>
              <a:rPr lang="vi-VN" sz="4200" b="1" dirty="0">
                <a:latin typeface="+mj-lt"/>
              </a:rPr>
              <a:t>được các thư mục với cấu trúc cây hợp </a:t>
            </a:r>
            <a:r>
              <a:rPr lang="vi-VN" sz="4200" b="1" dirty="0" smtClean="0">
                <a:latin typeface="+mj-lt"/>
              </a:rPr>
              <a:t>lý</a:t>
            </a:r>
            <a:r>
              <a:rPr lang="en-US" sz="4200" b="1" dirty="0" smtClean="0">
                <a:latin typeface="+mj-lt"/>
              </a:rPr>
              <a:t>.</a:t>
            </a:r>
            <a:endParaRPr lang="en-US" sz="4200" b="1" dirty="0">
              <a:latin typeface="+mj-lt"/>
            </a:endParaRPr>
          </a:p>
        </p:txBody>
      </p:sp>
      <p:sp>
        <p:nvSpPr>
          <p:cNvPr id="6" name="TextBox 5"/>
          <p:cNvSpPr txBox="1"/>
          <p:nvPr/>
        </p:nvSpPr>
        <p:spPr>
          <a:xfrm>
            <a:off x="6450173" y="6479809"/>
            <a:ext cx="10448520" cy="1431161"/>
          </a:xfrm>
          <a:prstGeom prst="rect">
            <a:avLst/>
          </a:prstGeom>
          <a:noFill/>
        </p:spPr>
        <p:txBody>
          <a:bodyPr wrap="square" lIns="137079" tIns="68543" rIns="137079" bIns="68543" rtlCol="0">
            <a:spAutoFit/>
          </a:bodyPr>
          <a:lstStyle/>
          <a:p>
            <a:pPr algn="just"/>
            <a:r>
              <a:rPr lang="en-US" sz="4200" b="1" dirty="0">
                <a:latin typeface="Times New Roman" panose="02020603050405020304" pitchFamily="18" charset="0"/>
                <a:cs typeface="Times New Roman" panose="02020603050405020304" pitchFamily="18" charset="0"/>
              </a:rPr>
              <a:t>S</a:t>
            </a:r>
            <a:r>
              <a:rPr lang="vi-VN" sz="4200" b="1" dirty="0" smtClean="0">
                <a:latin typeface="Times New Roman" panose="02020603050405020304" pitchFamily="18" charset="0"/>
                <a:cs typeface="Times New Roman" panose="02020603050405020304" pitchFamily="18" charset="0"/>
              </a:rPr>
              <a:t>ử </a:t>
            </a:r>
            <a:r>
              <a:rPr lang="vi-VN" sz="4200" b="1" dirty="0">
                <a:latin typeface="Times New Roman" panose="02020603050405020304" pitchFamily="18" charset="0"/>
                <a:cs typeface="Times New Roman" panose="02020603050405020304" pitchFamily="18" charset="0"/>
              </a:rPr>
              <a:t>dụng được các công cụ tìm kiếm trên máy tính để tìm các thư mục và các </a:t>
            </a:r>
            <a:r>
              <a:rPr lang="vi-VN" sz="4200" b="1" dirty="0" smtClean="0">
                <a:latin typeface="Times New Roman" panose="02020603050405020304" pitchFamily="18" charset="0"/>
                <a:cs typeface="Times New Roman" panose="02020603050405020304" pitchFamily="18" charset="0"/>
              </a:rPr>
              <a:t>tệ</a:t>
            </a:r>
            <a:r>
              <a:rPr lang="en-US" sz="4200" b="1" dirty="0">
                <a:latin typeface="Times New Roman" panose="02020603050405020304" pitchFamily="18" charset="0"/>
                <a:cs typeface="Times New Roman" panose="02020603050405020304" pitchFamily="18" charset="0"/>
              </a:rPr>
              <a:t>p</a:t>
            </a:r>
            <a:r>
              <a:rPr lang="vi-VN" sz="4200" b="1" dirty="0" smtClean="0">
                <a:latin typeface="Times New Roman" panose="02020603050405020304" pitchFamily="18" charset="0"/>
                <a:cs typeface="Times New Roman" panose="02020603050405020304" pitchFamily="18" charset="0"/>
              </a:rPr>
              <a:t>.</a:t>
            </a:r>
            <a:endParaRPr lang="en-US" sz="42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heel(1)">
                                      <p:cBhvr>
                                        <p:cTn id="14" dur="2000"/>
                                        <p:tgtEl>
                                          <p:spTgt spid="1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fade">
                                      <p:cBhvr>
                                        <p:cTn id="21" dur="1000"/>
                                        <p:tgtEl>
                                          <p:spTgt spid="62"/>
                                        </p:tgtEl>
                                      </p:cBhvr>
                                    </p:animEffect>
                                    <p:anim calcmode="lin" valueType="num">
                                      <p:cBhvr>
                                        <p:cTn id="22" dur="1000" fill="hold"/>
                                        <p:tgtEl>
                                          <p:spTgt spid="62"/>
                                        </p:tgtEl>
                                        <p:attrNameLst>
                                          <p:attrName>ppt_x</p:attrName>
                                        </p:attrNameLst>
                                      </p:cBhvr>
                                      <p:tavLst>
                                        <p:tav tm="0">
                                          <p:val>
                                            <p:strVal val="#ppt_x"/>
                                          </p:val>
                                        </p:tav>
                                        <p:tav tm="100000">
                                          <p:val>
                                            <p:strVal val="#ppt_x"/>
                                          </p:val>
                                        </p:tav>
                                      </p:tavLst>
                                    </p:anim>
                                    <p:anim calcmode="lin" valueType="num">
                                      <p:cBhvr>
                                        <p:cTn id="23" dur="1000" fill="hold"/>
                                        <p:tgtEl>
                                          <p:spTgt spid="62"/>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42"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1000"/>
                                        <p:tgtEl>
                                          <p:spTgt spid="63"/>
                                        </p:tgtEl>
                                      </p:cBhvr>
                                    </p:animEffect>
                                    <p:anim calcmode="lin" valueType="num">
                                      <p:cBhvr>
                                        <p:cTn id="35" dur="1000" fill="hold"/>
                                        <p:tgtEl>
                                          <p:spTgt spid="63"/>
                                        </p:tgtEl>
                                        <p:attrNameLst>
                                          <p:attrName>ppt_x</p:attrName>
                                        </p:attrNameLst>
                                      </p:cBhvr>
                                      <p:tavLst>
                                        <p:tav tm="0">
                                          <p:val>
                                            <p:strVal val="#ppt_x"/>
                                          </p:val>
                                        </p:tav>
                                        <p:tav tm="100000">
                                          <p:val>
                                            <p:strVal val="#ppt_x"/>
                                          </p:val>
                                        </p:tav>
                                      </p:tavLst>
                                    </p:anim>
                                    <p:anim calcmode="lin" valueType="num">
                                      <p:cBhvr>
                                        <p:cTn id="36" dur="1000" fill="hold"/>
                                        <p:tgtEl>
                                          <p:spTgt spid="63"/>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B9BE"/>
        </a:solidFill>
        <a:effectLst/>
      </p:bgPr>
    </p:bg>
    <p:spTree>
      <p:nvGrpSpPr>
        <p:cNvPr id="1" name="Shape 103"/>
        <p:cNvGrpSpPr/>
        <p:nvPr/>
      </p:nvGrpSpPr>
      <p:grpSpPr>
        <a:xfrm>
          <a:off x="0" y="0"/>
          <a:ext cx="0" cy="0"/>
          <a:chOff x="0" y="0"/>
          <a:chExt cx="0" cy="0"/>
        </a:xfrm>
      </p:grpSpPr>
      <p:pic>
        <p:nvPicPr>
          <p:cNvPr id="14"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05934"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Google Shape;121;p14"/>
          <p:cNvPicPr preferRelativeResize="0"/>
          <p:nvPr/>
        </p:nvPicPr>
        <p:blipFill rotWithShape="1">
          <a:blip r:embed="rId2"/>
          <a:srcRect/>
          <a:stretch>
            <a:fillRect/>
          </a:stretch>
        </p:blipFill>
        <p:spPr>
          <a:xfrm flipH="1">
            <a:off x="15136746" y="435576"/>
            <a:ext cx="1587004" cy="1904137"/>
          </a:xfrm>
          <a:prstGeom prst="rect">
            <a:avLst/>
          </a:prstGeom>
          <a:noFill/>
          <a:ln>
            <a:noFill/>
          </a:ln>
        </p:spPr>
      </p:pic>
      <p:sp>
        <p:nvSpPr>
          <p:cNvPr id="31" name="Google Shape;125;p14"/>
          <p:cNvSpPr txBox="1"/>
          <p:nvPr/>
        </p:nvSpPr>
        <p:spPr>
          <a:xfrm>
            <a:off x="5855903" y="848248"/>
            <a:ext cx="4927773" cy="1011944"/>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4800" b="1" dirty="0" err="1">
                <a:solidFill>
                  <a:srgbClr val="FF0000"/>
                </a:solidFill>
                <a:latin typeface="+mj-lt"/>
                <a:sym typeface="Paytone One"/>
              </a:rPr>
              <a:t>Khởi</a:t>
            </a:r>
            <a:r>
              <a:rPr lang="vi-VN" sz="4800" b="1" dirty="0">
                <a:solidFill>
                  <a:srgbClr val="FF0000"/>
                </a:solidFill>
                <a:latin typeface="+mj-lt"/>
                <a:sym typeface="Paytone One"/>
              </a:rPr>
              <a:t> </a:t>
            </a:r>
            <a:r>
              <a:rPr lang="vi-VN" sz="4800" b="1" dirty="0" err="1">
                <a:solidFill>
                  <a:srgbClr val="FF0000"/>
                </a:solidFill>
                <a:latin typeface="+mj-lt"/>
                <a:sym typeface="Paytone One"/>
              </a:rPr>
              <a:t>động</a:t>
            </a:r>
            <a:endParaRPr sz="1600" b="1" dirty="0">
              <a:solidFill>
                <a:srgbClr val="FF0000"/>
              </a:solidFill>
              <a:latin typeface="+mj-lt"/>
            </a:endParaRPr>
          </a:p>
        </p:txBody>
      </p:sp>
      <p:sp>
        <p:nvSpPr>
          <p:cNvPr id="32" name="Google Shape;124;p14"/>
          <p:cNvSpPr txBox="1"/>
          <p:nvPr/>
        </p:nvSpPr>
        <p:spPr>
          <a:xfrm>
            <a:off x="1457219" y="2291181"/>
            <a:ext cx="16073860" cy="3754874"/>
          </a:xfrm>
          <a:prstGeom prst="rect">
            <a:avLst/>
          </a:prstGeom>
          <a:noFill/>
          <a:ln>
            <a:noFill/>
          </a:ln>
        </p:spPr>
        <p:txBody>
          <a:bodyPr spcFirstLastPara="1" wrap="square" lIns="0" tIns="0" rIns="0" bIns="0" anchor="t" anchorCtr="0">
            <a:spAutoFit/>
          </a:bodyPr>
          <a:lstStyle/>
          <a:p>
            <a:pPr lvl="0" algn="just">
              <a:lnSpc>
                <a:spcPct val="122000"/>
              </a:lnSpc>
            </a:pPr>
            <a:r>
              <a:rPr lang="vi-VN" sz="4000" dirty="0">
                <a:latin typeface="Times New Roman" panose="02020603050405020304" pitchFamily="18" charset="0"/>
                <a:cs typeface="Times New Roman" panose="02020603050405020304" pitchFamily="18" charset="0"/>
              </a:rPr>
              <a:t>Tệp và thư mục nên được sắp xếp hợp lý trong cấu trúc cây để tối ưu hóa việc tìm kiếm, bao gồm việc đặt tên rõ ràng, phân loại logic, và tổ chức cây thư mục sao cho dễ hiểu và sử dụng</a:t>
            </a:r>
            <a:r>
              <a:rPr lang="vi-VN" sz="4000" dirty="0" smtClean="0">
                <a:latin typeface="Times New Roman" panose="02020603050405020304" pitchFamily="18" charset="0"/>
                <a:cs typeface="Times New Roman" panose="02020603050405020304" pitchFamily="18" charset="0"/>
              </a:rPr>
              <a:t>.</a:t>
            </a:r>
            <a:endParaRPr lang="vi-VN" sz="4000" dirty="0">
              <a:latin typeface="Times New Roman" panose="02020603050405020304" pitchFamily="18" charset="0"/>
              <a:cs typeface="Times New Roman" panose="02020603050405020304" pitchFamily="18" charset="0"/>
            </a:endParaRPr>
          </a:p>
          <a:p>
            <a:pPr lvl="0" algn="just">
              <a:lnSpc>
                <a:spcPct val="122000"/>
              </a:lnSpc>
            </a:pPr>
            <a:r>
              <a:rPr lang="vi-VN" sz="4000" b="1" dirty="0" err="1">
                <a:latin typeface="Times New Roman" panose="02020603050405020304" pitchFamily="18" charset="0"/>
                <a:cs typeface="Times New Roman" panose="02020603050405020304" pitchFamily="18" charset="0"/>
              </a:rPr>
              <a:t>Vậy</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cách</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sắp</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xếp</a:t>
            </a:r>
            <a:r>
              <a:rPr lang="vi-VN" sz="4000" b="1" dirty="0">
                <a:latin typeface="Times New Roman" panose="02020603050405020304" pitchFamily="18" charset="0"/>
                <a:cs typeface="Times New Roman" panose="02020603050405020304" pitchFamily="18" charset="0"/>
              </a:rPr>
              <a:t>, phân </a:t>
            </a:r>
            <a:r>
              <a:rPr lang="vi-VN" sz="4000" b="1" dirty="0" err="1">
                <a:latin typeface="Times New Roman" panose="02020603050405020304" pitchFamily="18" charset="0"/>
                <a:cs typeface="Times New Roman" panose="02020603050405020304" pitchFamily="18" charset="0"/>
              </a:rPr>
              <a:t>loại</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thế</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nào</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là</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hợp</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lí</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Cấu</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trúc</a:t>
            </a:r>
            <a:r>
              <a:rPr lang="vi-VN" sz="4000" b="1" dirty="0">
                <a:latin typeface="Times New Roman" panose="02020603050405020304" pitchFamily="18" charset="0"/>
                <a:cs typeface="Times New Roman" panose="02020603050405020304" pitchFamily="18" charset="0"/>
              </a:rPr>
              <a:t> cây thư </a:t>
            </a:r>
            <a:r>
              <a:rPr lang="vi-VN" sz="4000" b="1" dirty="0" err="1">
                <a:latin typeface="Times New Roman" panose="02020603050405020304" pitchFamily="18" charset="0"/>
                <a:cs typeface="Times New Roman" panose="02020603050405020304" pitchFamily="18" charset="0"/>
              </a:rPr>
              <a:t>mục</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thế</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nào</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là</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hợp</a:t>
            </a:r>
            <a:r>
              <a:rPr lang="vi-VN" sz="4000" b="1" dirty="0">
                <a:latin typeface="Times New Roman" panose="02020603050405020304" pitchFamily="18" charset="0"/>
                <a:cs typeface="Times New Roman" panose="02020603050405020304" pitchFamily="18" charset="0"/>
              </a:rPr>
              <a:t> </a:t>
            </a:r>
            <a:r>
              <a:rPr lang="vi-VN" sz="4000" b="1" dirty="0" err="1">
                <a:latin typeface="Times New Roman" panose="02020603050405020304" pitchFamily="18" charset="0"/>
                <a:cs typeface="Times New Roman" panose="02020603050405020304" pitchFamily="18" charset="0"/>
              </a:rPr>
              <a:t>lí</a:t>
            </a:r>
            <a:r>
              <a:rPr lang="vi-VN" sz="4000" b="1" dirty="0">
                <a:latin typeface="Times New Roman" panose="02020603050405020304" pitchFamily="18" charset="0"/>
                <a:cs typeface="Times New Roman" panose="02020603050405020304" pitchFamily="18" charset="0"/>
              </a:rPr>
              <a:t>?</a:t>
            </a:r>
            <a:endParaRPr lang="vi-VN" sz="4000" b="1" i="0" u="none" strike="noStrike" cap="none" dirty="0">
              <a:solidFill>
                <a:srgbClr val="000000"/>
              </a:solidFill>
              <a:latin typeface="Times New Roman" panose="02020603050405020304" pitchFamily="18" charset="0"/>
              <a:ea typeface="Lato" panose="020F0502020204030203"/>
              <a:cs typeface="Times New Roman" panose="02020603050405020304" pitchFamily="18" charset="0"/>
              <a:sym typeface="Lato" panose="020F0502020204030203"/>
            </a:endParaRPr>
          </a:p>
        </p:txBody>
      </p:sp>
      <p:sp>
        <p:nvSpPr>
          <p:cNvPr id="13" name="Google Shape;124;p14"/>
          <p:cNvSpPr txBox="1"/>
          <p:nvPr/>
        </p:nvSpPr>
        <p:spPr>
          <a:xfrm>
            <a:off x="1066037" y="6670553"/>
            <a:ext cx="16073860" cy="2462213"/>
          </a:xfrm>
          <a:prstGeom prst="rect">
            <a:avLst/>
          </a:prstGeom>
          <a:noFill/>
          <a:ln>
            <a:noFill/>
          </a:ln>
        </p:spPr>
        <p:txBody>
          <a:bodyPr spcFirstLastPara="1" wrap="square" lIns="0" tIns="0" rIns="0" bIns="0" anchor="t" anchorCtr="0">
            <a:spAutoFit/>
          </a:bodyPr>
          <a:lstStyle/>
          <a:p>
            <a:r>
              <a:rPr lang="vi-VN" sz="4000" i="1" dirty="0">
                <a:solidFill>
                  <a:srgbClr val="0000CC"/>
                </a:solidFill>
                <a:latin typeface="+mj-lt"/>
              </a:rPr>
              <a:t>Cách sắp xếp hợp lý: Sắp xếp các thư mục và tệp bằng cấu trúc cây hợp lí sẽ giúp tìm kiếm dễ dàng và tiết kiệm thời gian.</a:t>
            </a:r>
            <a:endParaRPr lang="vi-VN" sz="4000" i="1" dirty="0">
              <a:solidFill>
                <a:srgbClr val="0000CC"/>
              </a:solidFill>
              <a:latin typeface="+mj-lt"/>
            </a:endParaRPr>
          </a:p>
          <a:p>
            <a:r>
              <a:rPr lang="vi-VN" sz="4000" i="1" dirty="0">
                <a:solidFill>
                  <a:srgbClr val="0000CC"/>
                </a:solidFill>
                <a:latin typeface="+mj-lt"/>
              </a:rPr>
              <a:t>Để có được cấu trúc cây hợp lí em cần phân loại các tệp theo các tiêu chí như thời gian, nội dung, loại tệp, người sở hữu,...</a:t>
            </a:r>
            <a:endParaRPr lang="vi-VN" sz="4000" i="1" dirty="0">
              <a:solidFill>
                <a:srgbClr val="0000CC"/>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0A5DB"/>
        </a:solidFill>
        <a:effectLst/>
      </p:bgPr>
    </p:bg>
    <p:spTree>
      <p:nvGrpSpPr>
        <p:cNvPr id="1" name="Shape 315"/>
        <p:cNvGrpSpPr/>
        <p:nvPr/>
      </p:nvGrpSpPr>
      <p:grpSpPr>
        <a:xfrm>
          <a:off x="0" y="0"/>
          <a:ext cx="0" cy="0"/>
          <a:chOff x="0" y="0"/>
          <a:chExt cx="0" cy="0"/>
        </a:xfrm>
      </p:grpSpPr>
      <p:pic>
        <p:nvPicPr>
          <p:cNvPr id="20"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74926"/>
            <a:ext cx="18161625" cy="103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5" name="Google Shape;335;p21"/>
          <p:cNvSpPr txBox="1"/>
          <p:nvPr/>
        </p:nvSpPr>
        <p:spPr>
          <a:xfrm>
            <a:off x="2011681" y="216238"/>
            <a:ext cx="15157296" cy="1138453"/>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5400" b="1" dirty="0" smtClean="0">
                <a:solidFill>
                  <a:srgbClr val="FF0000"/>
                </a:solidFill>
                <a:latin typeface="+mj-lt"/>
                <a:sym typeface="Paytone One"/>
              </a:rPr>
              <a:t>1. TẠO THƯ MỤC VỚI CẤU TRÚC CÂY HỢP LÍ</a:t>
            </a:r>
            <a:endParaRPr lang="vi-VN" sz="5400" dirty="0">
              <a:solidFill>
                <a:srgbClr val="FF0000"/>
              </a:solidFill>
              <a:latin typeface="+mj-lt"/>
            </a:endParaRPr>
          </a:p>
        </p:txBody>
      </p:sp>
      <p:pic>
        <p:nvPicPr>
          <p:cNvPr id="336" name="Google Shape;336;p21"/>
          <p:cNvPicPr preferRelativeResize="0"/>
          <p:nvPr/>
        </p:nvPicPr>
        <p:blipFill rotWithShape="1">
          <a:blip r:embed="rId2"/>
          <a:srcRect/>
          <a:stretch>
            <a:fillRect/>
          </a:stretch>
        </p:blipFill>
        <p:spPr>
          <a:xfrm>
            <a:off x="371565" y="1310251"/>
            <a:ext cx="2749708" cy="2399528"/>
          </a:xfrm>
          <a:prstGeom prst="rect">
            <a:avLst/>
          </a:prstGeom>
          <a:noFill/>
          <a:ln>
            <a:noFill/>
          </a:ln>
        </p:spPr>
      </p:pic>
      <p:sp>
        <p:nvSpPr>
          <p:cNvPr id="338" name="Google Shape;338;p21"/>
          <p:cNvSpPr txBox="1"/>
          <p:nvPr/>
        </p:nvSpPr>
        <p:spPr>
          <a:xfrm>
            <a:off x="262430" y="3621270"/>
            <a:ext cx="7845126" cy="2969531"/>
          </a:xfrm>
          <a:prstGeom prst="rect">
            <a:avLst/>
          </a:prstGeom>
          <a:noFill/>
          <a:ln>
            <a:noFill/>
          </a:ln>
        </p:spPr>
        <p:txBody>
          <a:bodyPr spcFirstLastPara="1" wrap="square" lIns="0" tIns="0" rIns="0" bIns="0" anchor="t" anchorCtr="0">
            <a:spAutoFit/>
          </a:bodyPr>
          <a:lstStyle/>
          <a:p>
            <a:pPr marL="0" marR="0" lvl="1" indent="0" algn="just" rtl="0">
              <a:lnSpc>
                <a:spcPct val="134000"/>
              </a:lnSpc>
              <a:spcBef>
                <a:spcPts val="0"/>
              </a:spcBef>
              <a:spcAft>
                <a:spcPts val="0"/>
              </a:spcAft>
              <a:buNone/>
            </a:pPr>
            <a:r>
              <a:rPr lang="vi-VN" sz="3600" dirty="0">
                <a:latin typeface="Times New Roman" panose="02020603050405020304" pitchFamily="18" charset="0"/>
                <a:cs typeface="Times New Roman" panose="02020603050405020304" pitchFamily="18" charset="0"/>
              </a:rPr>
              <a:t>Em hãy quan sát hai cây thư mục trong Hình 18, Hình 19 và trả lời các câu hỏi </a:t>
            </a:r>
            <a:r>
              <a:rPr lang="vi-VN" sz="3600" dirty="0" smtClean="0">
                <a:latin typeface="Times New Roman" panose="02020603050405020304" pitchFamily="18" charset="0"/>
                <a:cs typeface="Times New Roman" panose="02020603050405020304" pitchFamily="18" charset="0"/>
              </a:rPr>
              <a:t>sau:</a:t>
            </a:r>
            <a:r>
              <a:rPr lang="en-US" sz="3600" dirty="0" smtClean="0">
                <a:latin typeface="Times New Roman" panose="02020603050405020304" pitchFamily="18" charset="0"/>
                <a:cs typeface="Times New Roman" panose="02020603050405020304" pitchFamily="18" charset="0"/>
              </a:rPr>
              <a:t> </a:t>
            </a:r>
            <a:r>
              <a:rPr lang="vi-VN" sz="3600" b="1" dirty="0" smtClean="0">
                <a:latin typeface="Times New Roman" panose="02020603050405020304" pitchFamily="18" charset="0"/>
                <a:cs typeface="Times New Roman" panose="02020603050405020304" pitchFamily="18" charset="0"/>
              </a:rPr>
              <a:t>Cây </a:t>
            </a:r>
            <a:r>
              <a:rPr lang="vi-VN" sz="3600" b="1" dirty="0">
                <a:latin typeface="Times New Roman" panose="02020603050405020304" pitchFamily="18" charset="0"/>
                <a:cs typeface="Times New Roman" panose="02020603050405020304" pitchFamily="18" charset="0"/>
              </a:rPr>
              <a:t>thư mục nào có cấu trúc hợp lí hơn? </a:t>
            </a:r>
            <a:r>
              <a:rPr lang="vi-VN" sz="3600" b="1" dirty="0" err="1">
                <a:latin typeface="Times New Roman" panose="02020603050405020304" pitchFamily="18" charset="0"/>
                <a:cs typeface="Times New Roman" panose="02020603050405020304" pitchFamily="18" charset="0"/>
              </a:rPr>
              <a:t>Tại</a:t>
            </a:r>
            <a:r>
              <a:rPr lang="vi-VN" sz="3600" b="1" dirty="0">
                <a:latin typeface="Times New Roman" panose="02020603050405020304" pitchFamily="18" charset="0"/>
                <a:cs typeface="Times New Roman" panose="02020603050405020304" pitchFamily="18" charset="0"/>
              </a:rPr>
              <a:t> sao?</a:t>
            </a:r>
            <a:endParaRPr lang="vi-VN" sz="3600" b="1" dirty="0">
              <a:latin typeface="Times New Roman" panose="02020603050405020304" pitchFamily="18" charset="0"/>
              <a:cs typeface="Times New Roman" panose="02020603050405020304" pitchFamily="18" charset="0"/>
            </a:endParaRPr>
          </a:p>
        </p:txBody>
      </p:sp>
      <p:sp>
        <p:nvSpPr>
          <p:cNvPr id="45" name="TextBox 44"/>
          <p:cNvSpPr txBox="1"/>
          <p:nvPr/>
        </p:nvSpPr>
        <p:spPr>
          <a:xfrm>
            <a:off x="3408219" y="1863683"/>
            <a:ext cx="3096078" cy="646331"/>
          </a:xfrm>
          <a:prstGeom prst="rect">
            <a:avLst/>
          </a:prstGeom>
          <a:noFill/>
        </p:spPr>
        <p:txBody>
          <a:bodyPr wrap="square">
            <a:spAutoFit/>
          </a:bodyPr>
          <a:lstStyle/>
          <a:p>
            <a:r>
              <a:rPr lang="en-US" sz="3600" b="1" dirty="0" err="1">
                <a:solidFill>
                  <a:srgbClr val="0000CC"/>
                </a:solidFill>
                <a:latin typeface="Times New Roman" panose="02020603050405020304" pitchFamily="18" charset="0"/>
                <a:cs typeface="Times New Roman" panose="02020603050405020304" pitchFamily="18" charset="0"/>
              </a:rPr>
              <a:t>Hoạt</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smtClean="0">
                <a:solidFill>
                  <a:srgbClr val="0000CC"/>
                </a:solidFill>
                <a:latin typeface="Times New Roman" panose="02020603050405020304" pitchFamily="18" charset="0"/>
                <a:cs typeface="Times New Roman" panose="02020603050405020304" pitchFamily="18" charset="0"/>
              </a:rPr>
              <a:t>động</a:t>
            </a:r>
            <a:r>
              <a:rPr lang="en-US" sz="3600" b="1" dirty="0" smtClean="0">
                <a:solidFill>
                  <a:srgbClr val="0000CC"/>
                </a:solidFill>
                <a:latin typeface="Times New Roman" panose="02020603050405020304" pitchFamily="18" charset="0"/>
                <a:cs typeface="Times New Roman" panose="02020603050405020304" pitchFamily="18" charset="0"/>
              </a:rPr>
              <a:t> 1: </a:t>
            </a:r>
            <a:endParaRPr lang="en-US" sz="3600" b="1" dirty="0">
              <a:solidFill>
                <a:srgbClr val="0000CC"/>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6485800" y="1859384"/>
            <a:ext cx="11802200" cy="646331"/>
          </a:xfrm>
          <a:prstGeom prst="rect">
            <a:avLst/>
          </a:prstGeom>
          <a:noFill/>
        </p:spPr>
        <p:txBody>
          <a:bodyPr wrap="square">
            <a:spAutoFit/>
          </a:bodyPr>
          <a:lstStyle/>
          <a:p>
            <a:r>
              <a:rPr lang="vi-VN" sz="3600" b="1" dirty="0" err="1">
                <a:solidFill>
                  <a:srgbClr val="0000CC"/>
                </a:solidFill>
                <a:latin typeface="Times New Roman" panose="02020603050405020304" pitchFamily="18" charset="0"/>
                <a:cs typeface="Times New Roman" panose="02020603050405020304" pitchFamily="18" charset="0"/>
              </a:rPr>
              <a:t>Thế</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nào</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là</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một</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cấu</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trúc</a:t>
            </a:r>
            <a:r>
              <a:rPr lang="vi-VN" sz="3600" b="1" dirty="0">
                <a:solidFill>
                  <a:srgbClr val="0000CC"/>
                </a:solidFill>
                <a:latin typeface="Times New Roman" panose="02020603050405020304" pitchFamily="18" charset="0"/>
                <a:cs typeface="Times New Roman" panose="02020603050405020304" pitchFamily="18" charset="0"/>
              </a:rPr>
              <a:t> cây thư </a:t>
            </a:r>
            <a:r>
              <a:rPr lang="vi-VN" sz="3600" b="1" dirty="0" err="1">
                <a:solidFill>
                  <a:srgbClr val="0000CC"/>
                </a:solidFill>
                <a:latin typeface="Times New Roman" panose="02020603050405020304" pitchFamily="18" charset="0"/>
                <a:cs typeface="Times New Roman" panose="02020603050405020304" pitchFamily="18" charset="0"/>
              </a:rPr>
              <a:t>mục</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hợp</a:t>
            </a:r>
            <a:r>
              <a:rPr lang="vi-VN" sz="3600" b="1" dirty="0">
                <a:solidFill>
                  <a:srgbClr val="0000CC"/>
                </a:solidFill>
                <a:latin typeface="Times New Roman" panose="02020603050405020304" pitchFamily="18" charset="0"/>
                <a:cs typeface="Times New Roman" panose="02020603050405020304" pitchFamily="18" charset="0"/>
              </a:rPr>
              <a:t> </a:t>
            </a:r>
            <a:r>
              <a:rPr lang="vi-VN" sz="3600" b="1" dirty="0" err="1">
                <a:solidFill>
                  <a:srgbClr val="0000CC"/>
                </a:solidFill>
                <a:latin typeface="Times New Roman" panose="02020603050405020304" pitchFamily="18" charset="0"/>
                <a:cs typeface="Times New Roman" panose="02020603050405020304" pitchFamily="18" charset="0"/>
              </a:rPr>
              <a:t>lí</a:t>
            </a:r>
            <a:r>
              <a:rPr lang="vi-VN" sz="3600" b="1" dirty="0">
                <a:solidFill>
                  <a:srgbClr val="0000CC"/>
                </a:solidFill>
                <a:latin typeface="Times New Roman" panose="02020603050405020304" pitchFamily="18" charset="0"/>
                <a:cs typeface="Times New Roman" panose="02020603050405020304" pitchFamily="18" charset="0"/>
              </a:rPr>
              <a:t>?</a:t>
            </a:r>
            <a:endParaRPr lang="en-US" sz="3600" b="1" dirty="0">
              <a:solidFill>
                <a:srgbClr val="0000CC"/>
              </a:solidFill>
              <a:latin typeface="Times New Roman" panose="02020603050405020304" pitchFamily="18" charset="0"/>
              <a:cs typeface="Times New Roman" panose="02020603050405020304" pitchFamily="18" charset="0"/>
            </a:endParaRPr>
          </a:p>
        </p:txBody>
      </p:sp>
      <p:sp>
        <p:nvSpPr>
          <p:cNvPr id="49" name="Google Shape;338;p21"/>
          <p:cNvSpPr txBox="1"/>
          <p:nvPr/>
        </p:nvSpPr>
        <p:spPr>
          <a:xfrm>
            <a:off x="8364809" y="8627109"/>
            <a:ext cx="4519918" cy="659861"/>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vi-VN" sz="3200" b="1" i="1" dirty="0" err="1">
                <a:solidFill>
                  <a:srgbClr val="FF0000"/>
                </a:solidFill>
                <a:latin typeface="+mj-lt"/>
              </a:rPr>
              <a:t>Hình</a:t>
            </a:r>
            <a:r>
              <a:rPr lang="vi-VN" sz="3200" b="1" i="1" dirty="0">
                <a:solidFill>
                  <a:srgbClr val="FF0000"/>
                </a:solidFill>
                <a:latin typeface="+mj-lt"/>
              </a:rPr>
              <a:t> 18. Cây thư </a:t>
            </a:r>
            <a:r>
              <a:rPr lang="vi-VN" sz="3200" b="1" i="1" dirty="0" err="1">
                <a:solidFill>
                  <a:srgbClr val="FF0000"/>
                </a:solidFill>
                <a:latin typeface="+mj-lt"/>
              </a:rPr>
              <a:t>mục</a:t>
            </a:r>
            <a:r>
              <a:rPr lang="vi-VN" sz="3200" b="1" i="1" dirty="0">
                <a:solidFill>
                  <a:srgbClr val="FF0000"/>
                </a:solidFill>
                <a:latin typeface="+mj-lt"/>
              </a:rPr>
              <a:t> 1</a:t>
            </a:r>
            <a:endParaRPr sz="3200" b="1" i="1" dirty="0">
              <a:solidFill>
                <a:srgbClr val="FF0000"/>
              </a:solidFill>
              <a:latin typeface="+mj-lt"/>
            </a:endParaRPr>
          </a:p>
        </p:txBody>
      </p:sp>
      <p:pic>
        <p:nvPicPr>
          <p:cNvPr id="22" name="Picture 21"/>
          <p:cNvPicPr/>
          <p:nvPr/>
        </p:nvPicPr>
        <p:blipFill>
          <a:blip r:embed="rId3"/>
          <a:stretch>
            <a:fillRect/>
          </a:stretch>
        </p:blipFill>
        <p:spPr>
          <a:xfrm>
            <a:off x="8364809" y="2458610"/>
            <a:ext cx="5282157" cy="5463247"/>
          </a:xfrm>
          <a:prstGeom prst="rect">
            <a:avLst/>
          </a:prstGeom>
        </p:spPr>
      </p:pic>
      <p:pic>
        <p:nvPicPr>
          <p:cNvPr id="23" name="Picture 22"/>
          <p:cNvPicPr/>
          <p:nvPr/>
        </p:nvPicPr>
        <p:blipFill>
          <a:blip r:embed="rId4"/>
          <a:stretch>
            <a:fillRect/>
          </a:stretch>
        </p:blipFill>
        <p:spPr>
          <a:xfrm>
            <a:off x="13479082" y="2730480"/>
            <a:ext cx="4791678" cy="5161759"/>
          </a:xfrm>
          <a:prstGeom prst="rect">
            <a:avLst/>
          </a:prstGeom>
        </p:spPr>
      </p:pic>
      <p:sp>
        <p:nvSpPr>
          <p:cNvPr id="24" name="Google Shape;338;p21"/>
          <p:cNvSpPr txBox="1"/>
          <p:nvPr/>
        </p:nvSpPr>
        <p:spPr>
          <a:xfrm>
            <a:off x="13369947" y="8467262"/>
            <a:ext cx="4519918" cy="659861"/>
          </a:xfrm>
          <a:prstGeom prst="rect">
            <a:avLst/>
          </a:prstGeom>
          <a:noFill/>
          <a:ln>
            <a:noFill/>
          </a:ln>
        </p:spPr>
        <p:txBody>
          <a:bodyPr spcFirstLastPara="1" wrap="square" lIns="0" tIns="0" rIns="0" bIns="0" anchor="t" anchorCtr="0">
            <a:spAutoFit/>
          </a:bodyPr>
          <a:lstStyle/>
          <a:p>
            <a:pPr marL="0" marR="0" lvl="1" indent="0" algn="ctr" rtl="0">
              <a:lnSpc>
                <a:spcPct val="134000"/>
              </a:lnSpc>
              <a:spcBef>
                <a:spcPts val="0"/>
              </a:spcBef>
              <a:spcAft>
                <a:spcPts val="0"/>
              </a:spcAft>
              <a:buNone/>
            </a:pPr>
            <a:r>
              <a:rPr lang="vi-VN" sz="3200" b="1" i="1" dirty="0" err="1">
                <a:solidFill>
                  <a:srgbClr val="FF0000"/>
                </a:solidFill>
                <a:latin typeface="+mj-lt"/>
              </a:rPr>
              <a:t>Hình</a:t>
            </a:r>
            <a:r>
              <a:rPr lang="vi-VN" sz="3200" b="1" i="1" dirty="0">
                <a:solidFill>
                  <a:srgbClr val="FF0000"/>
                </a:solidFill>
                <a:latin typeface="+mj-lt"/>
              </a:rPr>
              <a:t> 19. Cây thư </a:t>
            </a:r>
            <a:r>
              <a:rPr lang="vi-VN" sz="3200" b="1" i="1" dirty="0" err="1">
                <a:solidFill>
                  <a:srgbClr val="FF0000"/>
                </a:solidFill>
                <a:latin typeface="+mj-lt"/>
              </a:rPr>
              <a:t>mục</a:t>
            </a:r>
            <a:r>
              <a:rPr lang="vi-VN" sz="3200" b="1" i="1" dirty="0">
                <a:solidFill>
                  <a:srgbClr val="FF0000"/>
                </a:solidFill>
                <a:latin typeface="+mj-lt"/>
              </a:rPr>
              <a:t> 2</a:t>
            </a:r>
            <a:endParaRPr sz="3200" b="1" i="1" dirty="0">
              <a:solidFill>
                <a:srgbClr val="FF0000"/>
              </a:solidFill>
              <a:latin typeface="+mj-lt"/>
            </a:endParaRPr>
          </a:p>
        </p:txBody>
      </p:sp>
      <p:pic>
        <p:nvPicPr>
          <p:cNvPr id="18" name="Picture 4" descr="Káº¿t quáº£ hÃ¬nh áº£nh cho right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089843" y="2805490"/>
            <a:ext cx="844926" cy="844926"/>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338;p21"/>
          <p:cNvSpPr txBox="1"/>
          <p:nvPr/>
        </p:nvSpPr>
        <p:spPr>
          <a:xfrm>
            <a:off x="274738" y="7618680"/>
            <a:ext cx="7604851" cy="2309607"/>
          </a:xfrm>
          <a:prstGeom prst="rect">
            <a:avLst/>
          </a:prstGeom>
          <a:noFill/>
          <a:ln>
            <a:noFill/>
          </a:ln>
        </p:spPr>
        <p:txBody>
          <a:bodyPr spcFirstLastPara="1" wrap="square" lIns="0" tIns="0" rIns="0" bIns="0" anchor="t" anchorCtr="0">
            <a:spAutoFit/>
          </a:bodyPr>
          <a:lstStyle/>
          <a:p>
            <a:pPr lvl="1" algn="just">
              <a:lnSpc>
                <a:spcPct val="134000"/>
              </a:lnSpc>
            </a:pPr>
            <a:r>
              <a:rPr lang="en-US" sz="3200" dirty="0" smtClean="0">
                <a:solidFill>
                  <a:srgbClr val="0000CC"/>
                </a:solidFill>
                <a:latin typeface="+mj-lt"/>
              </a:rPr>
              <a:t> </a:t>
            </a:r>
            <a:r>
              <a:rPr lang="en-US" sz="4000" b="1" u="sng" dirty="0" err="1" smtClean="0">
                <a:solidFill>
                  <a:srgbClr val="FF0000"/>
                </a:solidFill>
                <a:latin typeface="Times New Roman" panose="02020603050405020304" pitchFamily="18" charset="0"/>
                <a:cs typeface="Times New Roman" panose="02020603050405020304" pitchFamily="18" charset="0"/>
              </a:rPr>
              <a:t>Trả</a:t>
            </a:r>
            <a:r>
              <a:rPr lang="en-US" sz="4000" b="1" u="sng" dirty="0" smtClean="0">
                <a:solidFill>
                  <a:srgbClr val="FF0000"/>
                </a:solidFill>
                <a:latin typeface="Times New Roman" panose="02020603050405020304" pitchFamily="18" charset="0"/>
                <a:cs typeface="Times New Roman" panose="02020603050405020304" pitchFamily="18" charset="0"/>
              </a:rPr>
              <a:t> </a:t>
            </a:r>
            <a:r>
              <a:rPr lang="en-US" sz="4000" b="1" u="sng" dirty="0" err="1" smtClean="0">
                <a:solidFill>
                  <a:srgbClr val="FF0000"/>
                </a:solidFill>
                <a:latin typeface="Times New Roman" panose="02020603050405020304" pitchFamily="18" charset="0"/>
                <a:cs typeface="Times New Roman" panose="02020603050405020304" pitchFamily="18" charset="0"/>
              </a:rPr>
              <a:t>lời</a:t>
            </a:r>
            <a:r>
              <a:rPr lang="en-US" sz="4000" b="1" u="sng" dirty="0" smtClean="0">
                <a:solidFill>
                  <a:srgbClr val="FF0000"/>
                </a:solidFill>
                <a:latin typeface="Times New Roman" panose="02020603050405020304" pitchFamily="18" charset="0"/>
                <a:cs typeface="Times New Roman" panose="02020603050405020304" pitchFamily="18" charset="0"/>
              </a:rPr>
              <a:t>:</a:t>
            </a:r>
            <a:r>
              <a:rPr lang="en-US" sz="3200" dirty="0" smtClean="0">
                <a:solidFill>
                  <a:srgbClr val="0000CC"/>
                </a:solidFill>
                <a:latin typeface="+mj-lt"/>
              </a:rPr>
              <a:t> </a:t>
            </a:r>
            <a:r>
              <a:rPr lang="vi-VN" sz="3600" b="1" dirty="0" smtClean="0">
                <a:solidFill>
                  <a:srgbClr val="0000CC"/>
                </a:solidFill>
                <a:latin typeface="+mj-lt"/>
              </a:rPr>
              <a:t>Tên </a:t>
            </a:r>
            <a:r>
              <a:rPr lang="vi-VN" sz="3600" b="1" dirty="0">
                <a:solidFill>
                  <a:srgbClr val="0000CC"/>
                </a:solidFill>
                <a:latin typeface="+mj-lt"/>
              </a:rPr>
              <a:t>thư mục </a:t>
            </a:r>
            <a:r>
              <a:rPr lang="en-US" sz="3600" b="1" dirty="0" smtClean="0">
                <a:solidFill>
                  <a:srgbClr val="0000CC"/>
                </a:solidFill>
                <a:latin typeface="Times New Roman" panose="02020603050405020304" pitchFamily="18" charset="0"/>
                <a:cs typeface="Times New Roman" panose="02020603050405020304" pitchFamily="18" charset="0"/>
              </a:rPr>
              <a:t>ở </a:t>
            </a:r>
            <a:r>
              <a:rPr lang="en-US" sz="3600" b="1" dirty="0" err="1" smtClean="0">
                <a:solidFill>
                  <a:srgbClr val="0000CC"/>
                </a:solidFill>
                <a:latin typeface="Times New Roman" panose="02020603050405020304" pitchFamily="18" charset="0"/>
                <a:cs typeface="Times New Roman" panose="02020603050405020304" pitchFamily="18" charset="0"/>
              </a:rPr>
              <a:t>hình</a:t>
            </a:r>
            <a:r>
              <a:rPr lang="en-US" sz="3600" b="1" dirty="0" smtClean="0">
                <a:solidFill>
                  <a:srgbClr val="0000CC"/>
                </a:solidFill>
                <a:latin typeface="Times New Roman" panose="02020603050405020304" pitchFamily="18" charset="0"/>
                <a:cs typeface="Times New Roman" panose="02020603050405020304" pitchFamily="18" charset="0"/>
              </a:rPr>
              <a:t> 19 </a:t>
            </a:r>
            <a:r>
              <a:rPr lang="vi-VN" sz="3600" b="1" dirty="0" smtClean="0">
                <a:solidFill>
                  <a:srgbClr val="0000CC"/>
                </a:solidFill>
                <a:latin typeface="+mj-lt"/>
              </a:rPr>
              <a:t>được </a:t>
            </a:r>
            <a:r>
              <a:rPr lang="vi-VN" sz="3600" b="1" dirty="0">
                <a:solidFill>
                  <a:srgbClr val="0000CC"/>
                </a:solidFill>
                <a:latin typeface="+mj-lt"/>
              </a:rPr>
              <a:t>đặt theo cách hợp lý: </a:t>
            </a:r>
            <a:r>
              <a:rPr lang="en-US" sz="3600" b="1" dirty="0" err="1" smtClean="0">
                <a:solidFill>
                  <a:srgbClr val="0000CC"/>
                </a:solidFill>
                <a:latin typeface="Times New Roman" panose="02020603050405020304" pitchFamily="18" charset="0"/>
                <a:cs typeface="Times New Roman" panose="02020603050405020304" pitchFamily="18" charset="0"/>
              </a:rPr>
              <a:t>Ảnh</a:t>
            </a:r>
            <a:r>
              <a:rPr lang="en-US" sz="3600" b="1" dirty="0" smtClean="0">
                <a:solidFill>
                  <a:srgbClr val="0000CC"/>
                </a:solidFill>
                <a:latin typeface="Times New Roman" panose="02020603050405020304" pitchFamily="18" charset="0"/>
                <a:cs typeface="Times New Roman" panose="02020603050405020304" pitchFamily="18" charset="0"/>
              </a:rPr>
              <a:t> </a:t>
            </a:r>
            <a:r>
              <a:rPr lang="vi-VN" sz="3600" b="1" dirty="0" smtClean="0">
                <a:solidFill>
                  <a:srgbClr val="0000CC"/>
                </a:solidFill>
                <a:latin typeface="Times New Roman" panose="02020603050405020304" pitchFamily="18" charset="0"/>
                <a:cs typeface="Times New Roman" panose="02020603050405020304" pitchFamily="18" charset="0"/>
              </a:rPr>
              <a:t>bài </a:t>
            </a:r>
            <a:r>
              <a:rPr lang="vi-VN" sz="3600" b="1" dirty="0">
                <a:solidFill>
                  <a:srgbClr val="0000CC"/>
                </a:solidFill>
                <a:latin typeface="Times New Roman" panose="02020603050405020304" pitchFamily="18" charset="0"/>
                <a:cs typeface="Times New Roman" panose="02020603050405020304" pitchFamily="18" charset="0"/>
              </a:rPr>
              <a:t>tập </a:t>
            </a:r>
            <a:r>
              <a:rPr lang="vi-VN" sz="3600" b="1" dirty="0" smtClean="0">
                <a:solidFill>
                  <a:srgbClr val="0000CC"/>
                </a:solidFill>
                <a:latin typeface="Times New Roman" panose="02020603050405020304" pitchFamily="18" charset="0"/>
                <a:cs typeface="Times New Roman" panose="02020603050405020304" pitchFamily="18" charset="0"/>
              </a:rPr>
              <a:t>nhóm</a:t>
            </a:r>
            <a:r>
              <a:rPr lang="en-US" sz="3600" b="1" dirty="0"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en-US" sz="3600" b="1" dirty="0" err="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Tên</a:t>
            </a:r>
            <a:r>
              <a:rPr lang="en-US" sz="3600" b="1" dirty="0"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en-US" sz="3600" b="1" dirty="0" err="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các</a:t>
            </a:r>
            <a:r>
              <a:rPr lang="en-US" sz="3600" b="1" dirty="0"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en-US" sz="3600" b="1" dirty="0" err="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bạn</a:t>
            </a:r>
            <a:r>
              <a:rPr lang="en-US" sz="3600" b="1" dirty="0"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en-US" sz="3600" b="1" dirty="0" err="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3600" b="1" dirty="0"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en-US" sz="3600" b="1" dirty="0" err="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nhóm</a:t>
            </a:r>
            <a:r>
              <a:rPr lang="vi-VN" sz="3600" b="1" dirty="0" smtClean="0">
                <a:solidFill>
                  <a:srgbClr val="0000CC"/>
                </a:solidFill>
                <a:latin typeface="Times New Roman" panose="02020603050405020304" pitchFamily="18" charset="0"/>
                <a:cs typeface="Times New Roman" panose="02020603050405020304" pitchFamily="18" charset="0"/>
              </a:rPr>
              <a:t>. </a:t>
            </a:r>
            <a:endParaRPr lang="vi-VN" sz="3600" b="1"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38"/>
                                        </p:tgtEl>
                                        <p:attrNameLst>
                                          <p:attrName>style.visibility</p:attrName>
                                        </p:attrNameLst>
                                      </p:cBhvr>
                                      <p:to>
                                        <p:strVal val="visible"/>
                                      </p:to>
                                    </p:set>
                                    <p:animEffect transition="in" filter="wipe(down)">
                                      <p:cBhvr>
                                        <p:cTn id="13" dur="500"/>
                                        <p:tgtEl>
                                          <p:spTgt spid="338"/>
                                        </p:tgtEl>
                                      </p:cBhvr>
                                    </p:animEffect>
                                  </p:childTnLst>
                                </p:cTn>
                              </p:par>
                              <p:par>
                                <p:cTn id="14" presetID="22" presetClass="entr" presetSubtype="4"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wipe(down)">
                                      <p:cBhvr>
                                        <p:cTn id="19" dur="500"/>
                                        <p:tgtEl>
                                          <p:spTgt spid="4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par>
                                <p:cTn id="23" presetID="22" presetClass="entr" presetSubtype="4"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6" name="Am-thanh-tra-loi-dung-www_nhacchuongvui_com.wav"/>
                                        </p:tgtEl>
                                      </p:cMediaNode>
                                    </p:audio>
                                  </p:sub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 grpId="0"/>
      <p:bldP spid="45" grpId="0"/>
      <p:bldP spid="47" grpId="0"/>
      <p:bldP spid="49" grpId="0"/>
      <p:bldP spid="24"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19"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393624"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63"/>
          <p:cNvSpPr txBox="1"/>
          <p:nvPr/>
        </p:nvSpPr>
        <p:spPr>
          <a:xfrm>
            <a:off x="2927001" y="995163"/>
            <a:ext cx="12857021" cy="1938992"/>
          </a:xfrm>
          <a:prstGeom prst="rect">
            <a:avLst/>
          </a:prstGeom>
          <a:solidFill>
            <a:schemeClr val="accent6">
              <a:lumMod val="20000"/>
              <a:lumOff val="80000"/>
            </a:schemeClr>
          </a:solidFill>
        </p:spPr>
        <p:txBody>
          <a:bodyPr wrap="square">
            <a:spAutoFit/>
          </a:bodyPr>
          <a:lstStyle/>
          <a:p>
            <a:pPr algn="just"/>
            <a:r>
              <a:rPr lang="vi-VN" sz="4000" dirty="0" err="1">
                <a:latin typeface="Times New Roman" panose="02020603050405020304" pitchFamily="18" charset="0"/>
                <a:cs typeface="Times New Roman" panose="02020603050405020304" pitchFamily="18" charset="0"/>
              </a:rPr>
              <a:t>Số</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lượng</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các</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tệp</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và</a:t>
            </a:r>
            <a:r>
              <a:rPr lang="vi-VN" sz="4000" dirty="0">
                <a:latin typeface="Times New Roman" panose="02020603050405020304" pitchFamily="18" charset="0"/>
                <a:cs typeface="Times New Roman" panose="02020603050405020304" pitchFamily="18" charset="0"/>
              </a:rPr>
              <a:t> thư </a:t>
            </a:r>
            <a:r>
              <a:rPr lang="vi-VN" sz="4000" dirty="0" err="1">
                <a:latin typeface="Times New Roman" panose="02020603050405020304" pitchFamily="18" charset="0"/>
                <a:cs typeface="Times New Roman" panose="02020603050405020304" pitchFamily="18" charset="0"/>
              </a:rPr>
              <a:t>mục</a:t>
            </a:r>
            <a:r>
              <a:rPr lang="vi-VN" sz="4000" dirty="0">
                <a:latin typeface="Times New Roman" panose="02020603050405020304" pitchFamily="18" charset="0"/>
                <a:cs typeface="Times New Roman" panose="02020603050405020304" pitchFamily="18" charset="0"/>
              </a:rPr>
              <a:t> trong </a:t>
            </a:r>
            <a:r>
              <a:rPr lang="vi-VN" sz="4000" dirty="0" err="1">
                <a:latin typeface="Times New Roman" panose="02020603050405020304" pitchFamily="18" charset="0"/>
                <a:cs typeface="Times New Roman" panose="02020603050405020304" pitchFamily="18" charset="0"/>
              </a:rPr>
              <a:t>một</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máy</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tính</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rất</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lớn</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Nếu</a:t>
            </a:r>
            <a:r>
              <a:rPr lang="vi-VN" sz="4000" dirty="0">
                <a:latin typeface="Times New Roman" panose="02020603050405020304" pitchFamily="18" charset="0"/>
                <a:cs typeface="Times New Roman" panose="02020603050405020304" pitchFamily="18" charset="0"/>
              </a:rPr>
              <a:t> em không </a:t>
            </a:r>
            <a:r>
              <a:rPr lang="vi-VN" sz="4000" dirty="0" err="1">
                <a:latin typeface="Times New Roman" panose="02020603050405020304" pitchFamily="18" charset="0"/>
                <a:cs typeface="Times New Roman" panose="02020603050405020304" pitchFamily="18" charset="0"/>
              </a:rPr>
              <a:t>sắp</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xếp</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và</a:t>
            </a:r>
            <a:r>
              <a:rPr lang="vi-VN" sz="4000" dirty="0">
                <a:latin typeface="Times New Roman" panose="02020603050405020304" pitchFamily="18" charset="0"/>
                <a:cs typeface="Times New Roman" panose="02020603050405020304" pitchFamily="18" charset="0"/>
              </a:rPr>
              <a:t> lưu </a:t>
            </a:r>
            <a:r>
              <a:rPr lang="vi-VN" sz="4000" dirty="0" err="1">
                <a:latin typeface="Times New Roman" panose="02020603050405020304" pitchFamily="18" charset="0"/>
                <a:cs typeface="Times New Roman" panose="02020603050405020304" pitchFamily="18" charset="0"/>
              </a:rPr>
              <a:t>trữ</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chúng</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một</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cách</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hợp</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lí</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thì</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sẽ</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rất</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khó</a:t>
            </a:r>
            <a:r>
              <a:rPr lang="vi-VN" sz="4000" dirty="0">
                <a:latin typeface="Times New Roman" panose="02020603050405020304" pitchFamily="18" charset="0"/>
                <a:cs typeface="Times New Roman" panose="02020603050405020304" pitchFamily="18" charset="0"/>
              </a:rPr>
              <a:t> khăn khi </a:t>
            </a:r>
            <a:r>
              <a:rPr lang="vi-VN" sz="4000" dirty="0" err="1">
                <a:latin typeface="Times New Roman" panose="02020603050405020304" pitchFamily="18" charset="0"/>
                <a:cs typeface="Times New Roman" panose="02020603050405020304" pitchFamily="18" charset="0"/>
              </a:rPr>
              <a:t>cần</a:t>
            </a:r>
            <a:r>
              <a:rPr lang="vi-VN" sz="4000" dirty="0">
                <a:latin typeface="Times New Roman" panose="02020603050405020304" pitchFamily="18" charset="0"/>
                <a:cs typeface="Times New Roman" panose="02020603050405020304" pitchFamily="18" charset="0"/>
              </a:rPr>
              <a:t> </a:t>
            </a:r>
            <a:r>
              <a:rPr lang="vi-VN" sz="4000" dirty="0" err="1">
                <a:latin typeface="Times New Roman" panose="02020603050405020304" pitchFamily="18" charset="0"/>
                <a:cs typeface="Times New Roman" panose="02020603050405020304" pitchFamily="18" charset="0"/>
              </a:rPr>
              <a:t>tìm</a:t>
            </a:r>
            <a:r>
              <a:rPr lang="vi-VN" sz="4000" dirty="0">
                <a:latin typeface="Times New Roman" panose="02020603050405020304" pitchFamily="18" charset="0"/>
                <a:cs typeface="Times New Roman" panose="02020603050405020304" pitchFamily="18" charset="0"/>
              </a:rPr>
              <a:t>. </a:t>
            </a:r>
            <a:endParaRPr lang="vi-VN" sz="4000" dirty="0">
              <a:latin typeface="Times New Roman" panose="02020603050405020304" pitchFamily="18" charset="0"/>
              <a:cs typeface="Times New Roman" panose="02020603050405020304" pitchFamily="18" charset="0"/>
            </a:endParaRPr>
          </a:p>
        </p:txBody>
      </p:sp>
      <p:sp>
        <p:nvSpPr>
          <p:cNvPr id="70" name="TextBox 69"/>
          <p:cNvSpPr txBox="1"/>
          <p:nvPr/>
        </p:nvSpPr>
        <p:spPr>
          <a:xfrm>
            <a:off x="1024352" y="4775850"/>
            <a:ext cx="11093697" cy="646331"/>
          </a:xfrm>
          <a:prstGeom prst="rect">
            <a:avLst/>
          </a:prstGeom>
          <a:noFill/>
        </p:spPr>
        <p:txBody>
          <a:bodyPr wrap="square">
            <a:spAutoFit/>
          </a:bodyPr>
          <a:lstStyle/>
          <a:p>
            <a:pPr algn="just"/>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Đặt</a:t>
            </a:r>
            <a:r>
              <a:rPr lang="vi-VN" sz="3600" dirty="0">
                <a:solidFill>
                  <a:srgbClr val="FF0000"/>
                </a:solidFill>
                <a:latin typeface="Times New Roman" panose="02020603050405020304" pitchFamily="18" charset="0"/>
                <a:cs typeface="Times New Roman" panose="02020603050405020304" pitchFamily="18" charset="0"/>
              </a:rPr>
              <a:t> tên thư </a:t>
            </a:r>
            <a:r>
              <a:rPr lang="vi-VN" sz="3600" dirty="0" err="1">
                <a:solidFill>
                  <a:srgbClr val="FF0000"/>
                </a:solidFill>
                <a:latin typeface="Times New Roman" panose="02020603050405020304" pitchFamily="18" charset="0"/>
                <a:cs typeface="Times New Roman" panose="02020603050405020304" pitchFamily="18" charset="0"/>
              </a:rPr>
              <a:t>mục</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hoặc</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tệp</a:t>
            </a:r>
            <a:r>
              <a:rPr lang="vi-VN" sz="3600" dirty="0">
                <a:solidFill>
                  <a:srgbClr val="FF0000"/>
                </a:solidFill>
                <a:latin typeface="Times New Roman" panose="02020603050405020304" pitchFamily="18" charset="0"/>
                <a:cs typeface="Times New Roman" panose="02020603050405020304" pitchFamily="18" charset="0"/>
              </a:rPr>
              <a:t> theo </a:t>
            </a:r>
            <a:r>
              <a:rPr lang="vi-VN" sz="3600" dirty="0" err="1">
                <a:solidFill>
                  <a:srgbClr val="FF0000"/>
                </a:solidFill>
                <a:latin typeface="Times New Roman" panose="02020603050405020304" pitchFamily="18" charset="0"/>
                <a:cs typeface="Times New Roman" panose="02020603050405020304" pitchFamily="18" charset="0"/>
              </a:rPr>
              <a:t>một</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cách</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thống</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nhất</a:t>
            </a:r>
            <a:r>
              <a:rPr lang="vi-VN" sz="3600" dirty="0">
                <a:solidFill>
                  <a:srgbClr val="FF0000"/>
                </a:solidFill>
                <a:latin typeface="Times New Roman" panose="02020603050405020304" pitchFamily="18" charset="0"/>
                <a:cs typeface="Times New Roman" panose="02020603050405020304" pitchFamily="18" charset="0"/>
              </a:rPr>
              <a:t>. </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1088363" y="3360036"/>
            <a:ext cx="7848976" cy="1200329"/>
          </a:xfrm>
          <a:prstGeom prst="rect">
            <a:avLst/>
          </a:prstGeom>
          <a:noFill/>
        </p:spPr>
        <p:txBody>
          <a:bodyPr wrap="square">
            <a:spAutoFit/>
          </a:bodyPr>
          <a:lstStyle/>
          <a:p>
            <a:pPr algn="just"/>
            <a:r>
              <a:rPr lang="vi-VN" sz="3600" i="1" dirty="0" err="1">
                <a:latin typeface="Times New Roman" panose="02020603050405020304" pitchFamily="18" charset="0"/>
                <a:cs typeface="Times New Roman" panose="02020603050405020304" pitchFamily="18" charset="0"/>
              </a:rPr>
              <a:t>Để</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tạo</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được</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một</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cấu</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trúc</a:t>
            </a:r>
            <a:r>
              <a:rPr lang="vi-VN" sz="3600" i="1" dirty="0">
                <a:latin typeface="Times New Roman" panose="02020603050405020304" pitchFamily="18" charset="0"/>
                <a:cs typeface="Times New Roman" panose="02020603050405020304" pitchFamily="18" charset="0"/>
              </a:rPr>
              <a:t> cây thư </a:t>
            </a:r>
            <a:r>
              <a:rPr lang="vi-VN" sz="3600" i="1" dirty="0" err="1">
                <a:latin typeface="Times New Roman" panose="02020603050405020304" pitchFamily="18" charset="0"/>
                <a:cs typeface="Times New Roman" panose="02020603050405020304" pitchFamily="18" charset="0"/>
              </a:rPr>
              <a:t>mục</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hợp</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lí</a:t>
            </a:r>
            <a:r>
              <a:rPr lang="vi-VN" sz="3600" i="1" dirty="0">
                <a:latin typeface="Times New Roman" panose="02020603050405020304" pitchFamily="18" charset="0"/>
                <a:cs typeface="Times New Roman" panose="02020603050405020304" pitchFamily="18" charset="0"/>
              </a:rPr>
              <a:t>, em </a:t>
            </a:r>
            <a:r>
              <a:rPr lang="vi-VN" sz="3600" i="1" dirty="0" err="1">
                <a:latin typeface="Times New Roman" panose="02020603050405020304" pitchFamily="18" charset="0"/>
                <a:cs typeface="Times New Roman" panose="02020603050405020304" pitchFamily="18" charset="0"/>
              </a:rPr>
              <a:t>thực</a:t>
            </a:r>
            <a:r>
              <a:rPr lang="vi-VN" sz="3600" i="1" dirty="0">
                <a:latin typeface="Times New Roman" panose="02020603050405020304" pitchFamily="18" charset="0"/>
                <a:cs typeface="Times New Roman" panose="02020603050405020304" pitchFamily="18" charset="0"/>
              </a:rPr>
              <a:t> </a:t>
            </a:r>
            <a:r>
              <a:rPr lang="vi-VN" sz="3600" i="1" dirty="0" err="1">
                <a:latin typeface="Times New Roman" panose="02020603050405020304" pitchFamily="18" charset="0"/>
                <a:cs typeface="Times New Roman" panose="02020603050405020304" pitchFamily="18" charset="0"/>
              </a:rPr>
              <a:t>hiện</a:t>
            </a:r>
            <a:r>
              <a:rPr lang="vi-VN" sz="3600" i="1" dirty="0">
                <a:latin typeface="Times New Roman" panose="02020603050405020304" pitchFamily="18" charset="0"/>
                <a:cs typeface="Times New Roman" panose="02020603050405020304" pitchFamily="18" charset="0"/>
              </a:rPr>
              <a:t>:</a:t>
            </a:r>
            <a:endParaRPr lang="en-US" sz="3600" i="1" dirty="0">
              <a:latin typeface="Times New Roman" panose="02020603050405020304" pitchFamily="18" charset="0"/>
              <a:cs typeface="Times New Roman" panose="02020603050405020304" pitchFamily="18" charset="0"/>
            </a:endParaRPr>
          </a:p>
        </p:txBody>
      </p:sp>
      <p:sp>
        <p:nvSpPr>
          <p:cNvPr id="39" name="TextBox 38"/>
          <p:cNvSpPr txBox="1"/>
          <p:nvPr/>
        </p:nvSpPr>
        <p:spPr>
          <a:xfrm>
            <a:off x="934772" y="6215679"/>
            <a:ext cx="11639576" cy="2308324"/>
          </a:xfrm>
          <a:prstGeom prst="rect">
            <a:avLst/>
          </a:prstGeom>
          <a:noFill/>
        </p:spPr>
        <p:txBody>
          <a:bodyPr wrap="square">
            <a:spAutoFit/>
          </a:bodyPr>
          <a:lstStyle/>
          <a:p>
            <a:pPr algn="just"/>
            <a:r>
              <a:rPr lang="vi-VN" sz="3600" dirty="0">
                <a:solidFill>
                  <a:srgbClr val="FF0000"/>
                </a:solidFill>
                <a:latin typeface="Times New Roman" panose="02020603050405020304" pitchFamily="18" charset="0"/>
                <a:cs typeface="Times New Roman" panose="02020603050405020304" pitchFamily="18" charset="0"/>
              </a:rPr>
              <a:t>– Phân </a:t>
            </a:r>
            <a:r>
              <a:rPr lang="vi-VN" sz="3600" dirty="0" err="1">
                <a:solidFill>
                  <a:srgbClr val="FF0000"/>
                </a:solidFill>
                <a:latin typeface="Times New Roman" panose="02020603050405020304" pitchFamily="18" charset="0"/>
                <a:cs typeface="Times New Roman" panose="02020603050405020304" pitchFamily="18" charset="0"/>
              </a:rPr>
              <a:t>loại</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tệp</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và</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sắp</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xếp</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vào</a:t>
            </a:r>
            <a:r>
              <a:rPr lang="vi-VN" sz="3600" dirty="0">
                <a:solidFill>
                  <a:srgbClr val="FF0000"/>
                </a:solidFill>
                <a:latin typeface="Times New Roman" panose="02020603050405020304" pitchFamily="18" charset="0"/>
                <a:cs typeface="Times New Roman" panose="02020603050405020304" pitchFamily="18" charset="0"/>
              </a:rPr>
              <a:t> </a:t>
            </a:r>
            <a:r>
              <a:rPr lang="vi-VN" sz="3600" dirty="0" err="1">
                <a:solidFill>
                  <a:srgbClr val="FF0000"/>
                </a:solidFill>
                <a:latin typeface="Times New Roman" panose="02020603050405020304" pitchFamily="18" charset="0"/>
                <a:cs typeface="Times New Roman" panose="02020603050405020304" pitchFamily="18" charset="0"/>
              </a:rPr>
              <a:t>các</a:t>
            </a:r>
            <a:r>
              <a:rPr lang="vi-VN" sz="3600" dirty="0">
                <a:solidFill>
                  <a:srgbClr val="FF0000"/>
                </a:solidFill>
                <a:latin typeface="Times New Roman" panose="02020603050405020304" pitchFamily="18" charset="0"/>
                <a:cs typeface="Times New Roman" panose="02020603050405020304" pitchFamily="18" charset="0"/>
              </a:rPr>
              <a:t> thư </a:t>
            </a:r>
            <a:r>
              <a:rPr lang="vi-VN" sz="3600" dirty="0" err="1">
                <a:solidFill>
                  <a:srgbClr val="FF0000"/>
                </a:solidFill>
                <a:latin typeface="Times New Roman" panose="02020603050405020304" pitchFamily="18" charset="0"/>
                <a:cs typeface="Times New Roman" panose="02020603050405020304" pitchFamily="18" charset="0"/>
              </a:rPr>
              <a:t>mục</a:t>
            </a:r>
            <a:r>
              <a:rPr lang="vi-VN" sz="3600" dirty="0">
                <a:solidFill>
                  <a:srgbClr val="FF0000"/>
                </a:solidFill>
                <a:latin typeface="Times New Roman" panose="02020603050405020304" pitchFamily="18" charset="0"/>
                <a:cs typeface="Times New Roman" panose="02020603050405020304" pitchFamily="18" charset="0"/>
              </a:rPr>
              <a:t>.</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Ví</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dụ</a:t>
            </a:r>
            <a:r>
              <a:rPr lang="vi-VN" sz="3600" dirty="0">
                <a:latin typeface="Times New Roman" panose="02020603050405020304" pitchFamily="18" charset="0"/>
                <a:cs typeface="Times New Roman" panose="02020603050405020304" pitchFamily="18" charset="0"/>
              </a:rPr>
              <a:t>: phân theo </a:t>
            </a:r>
            <a:r>
              <a:rPr lang="vi-VN" sz="3600" dirty="0" err="1">
                <a:latin typeface="Times New Roman" panose="02020603050405020304" pitchFamily="18" charset="0"/>
                <a:cs typeface="Times New Roman" panose="02020603050405020304" pitchFamily="18" charset="0"/>
              </a:rPr>
              <a:t>loại</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tệp</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tệp</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ảnh</a:t>
            </a:r>
            <a:r>
              <a:rPr lang="vi-VN" sz="3600" dirty="0">
                <a:latin typeface="Times New Roman" panose="02020603050405020304" pitchFamily="18" charset="0"/>
                <a:cs typeface="Times New Roman" panose="02020603050405020304" pitchFamily="18" charset="0"/>
              </a:rPr>
              <a:t>, phim, văn </a:t>
            </a:r>
            <a:r>
              <a:rPr lang="vi-VN" sz="3600" dirty="0" err="1">
                <a:latin typeface="Times New Roman" panose="02020603050405020304" pitchFamily="18" charset="0"/>
                <a:cs typeface="Times New Roman" panose="02020603050405020304" pitchFamily="18" charset="0"/>
              </a:rPr>
              <a:t>bản</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trình</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chiếu</a:t>
            </a:r>
            <a:r>
              <a:rPr lang="vi-VN" sz="3600" dirty="0">
                <a:latin typeface="Times New Roman" panose="02020603050405020304" pitchFamily="18" charset="0"/>
                <a:cs typeface="Times New Roman" panose="02020603050405020304" pitchFamily="18" charset="0"/>
              </a:rPr>
              <a:t>,…), theo </a:t>
            </a:r>
            <a:r>
              <a:rPr lang="vi-VN" sz="3600" dirty="0" err="1">
                <a:latin typeface="Times New Roman" panose="02020603050405020304" pitchFamily="18" charset="0"/>
                <a:cs typeface="Times New Roman" panose="02020603050405020304" pitchFamily="18" charset="0"/>
              </a:rPr>
              <a:t>thời</a:t>
            </a:r>
            <a:r>
              <a:rPr lang="vi-VN" sz="3600" dirty="0">
                <a:latin typeface="Times New Roman" panose="02020603050405020304" pitchFamily="18" charset="0"/>
                <a:cs typeface="Times New Roman" panose="02020603050405020304" pitchFamily="18" charset="0"/>
              </a:rPr>
              <a:t> gian (theo </a:t>
            </a:r>
            <a:r>
              <a:rPr lang="vi-VN" sz="3600" dirty="0" err="1">
                <a:latin typeface="Times New Roman" panose="02020603050405020304" pitchFamily="18" charset="0"/>
                <a:cs typeface="Times New Roman" panose="02020603050405020304" pitchFamily="18" charset="0"/>
              </a:rPr>
              <a:t>từng</a:t>
            </a:r>
            <a:r>
              <a:rPr lang="vi-VN" sz="3600" dirty="0">
                <a:latin typeface="Times New Roman" panose="02020603050405020304" pitchFamily="18" charset="0"/>
                <a:cs typeface="Times New Roman" panose="02020603050405020304" pitchFamily="18" charset="0"/>
              </a:rPr>
              <a:t> năm, </a:t>
            </a:r>
            <a:r>
              <a:rPr lang="vi-VN" sz="3600" dirty="0" err="1">
                <a:latin typeface="Times New Roman" panose="02020603050405020304" pitchFamily="18" charset="0"/>
                <a:cs typeface="Times New Roman" panose="02020603050405020304" pitchFamily="18" charset="0"/>
              </a:rPr>
              <a:t>từng</a:t>
            </a:r>
            <a:r>
              <a:rPr lang="vi-VN" sz="3600" dirty="0">
                <a:latin typeface="Times New Roman" panose="02020603050405020304" pitchFamily="18" charset="0"/>
                <a:cs typeface="Times New Roman" panose="02020603050405020304" pitchFamily="18" charset="0"/>
              </a:rPr>
              <a:t> </a:t>
            </a:r>
            <a:r>
              <a:rPr lang="vi-VN" sz="3600" dirty="0" err="1">
                <a:latin typeface="Times New Roman" panose="02020603050405020304" pitchFamily="18" charset="0"/>
                <a:cs typeface="Times New Roman" panose="02020603050405020304" pitchFamily="18" charset="0"/>
              </a:rPr>
              <a:t>tháng</a:t>
            </a:r>
            <a:r>
              <a:rPr lang="vi-VN" sz="360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pPr algn="just"/>
            <a:r>
              <a:rPr lang="vi-VN" sz="3600" dirty="0">
                <a:solidFill>
                  <a:srgbClr val="FF0000"/>
                </a:solidFill>
                <a:latin typeface="+mj-lt"/>
              </a:rPr>
              <a:t> </a:t>
            </a:r>
            <a:endParaRPr lang="en-US" sz="3600" b="1" dirty="0">
              <a:solidFill>
                <a:srgbClr val="FF0000"/>
              </a:solidFill>
              <a:latin typeface="+mj-lt"/>
              <a:cs typeface="Times New Roman" panose="02020603050405020304" pitchFamily="18" charset="0"/>
            </a:endParaRPr>
          </a:p>
        </p:txBody>
      </p:sp>
      <p:pic>
        <p:nvPicPr>
          <p:cNvPr id="41" name="Picture 40"/>
          <p:cNvPicPr/>
          <p:nvPr/>
        </p:nvPicPr>
        <p:blipFill>
          <a:blip r:embed="rId2"/>
          <a:stretch>
            <a:fillRect/>
          </a:stretch>
        </p:blipFill>
        <p:spPr>
          <a:xfrm rot="10800001" flipV="1">
            <a:off x="14658843" y="5233652"/>
            <a:ext cx="2916873" cy="2721790"/>
          </a:xfrm>
          <a:prstGeom prst="rect">
            <a:avLst/>
          </a:prstGeom>
        </p:spPr>
      </p:pic>
      <p:sp>
        <p:nvSpPr>
          <p:cNvPr id="59" name="Shape 1921"/>
          <p:cNvSpPr/>
          <p:nvPr/>
        </p:nvSpPr>
        <p:spPr>
          <a:xfrm>
            <a:off x="11521054" y="3443363"/>
            <a:ext cx="6275575" cy="1997084"/>
          </a:xfrm>
          <a:custGeom>
            <a:avLst/>
            <a:gdLst/>
            <a:ahLst/>
            <a:cxnLst/>
            <a:rect l="0" t="0" r="0" b="0"/>
            <a:pathLst>
              <a:path w="2162658" h="707301">
                <a:moveTo>
                  <a:pt x="144005" y="0"/>
                </a:moveTo>
                <a:lnTo>
                  <a:pt x="2018652" y="0"/>
                </a:lnTo>
                <a:cubicBezTo>
                  <a:pt x="2162658" y="0"/>
                  <a:pt x="2162658" y="144005"/>
                  <a:pt x="2162658" y="144005"/>
                </a:cubicBezTo>
                <a:lnTo>
                  <a:pt x="2162658" y="563296"/>
                </a:lnTo>
                <a:cubicBezTo>
                  <a:pt x="2162658" y="707301"/>
                  <a:pt x="2018652" y="707301"/>
                  <a:pt x="2018652" y="707301"/>
                </a:cubicBezTo>
                <a:lnTo>
                  <a:pt x="144005" y="707301"/>
                </a:lnTo>
                <a:cubicBezTo>
                  <a:pt x="0" y="707301"/>
                  <a:pt x="0" y="563296"/>
                  <a:pt x="0" y="563296"/>
                </a:cubicBezTo>
                <a:lnTo>
                  <a:pt x="0" y="144005"/>
                </a:lnTo>
                <a:cubicBezTo>
                  <a:pt x="0" y="0"/>
                  <a:pt x="144005" y="0"/>
                  <a:pt x="144005" y="0"/>
                </a:cubicBezTo>
                <a:close/>
              </a:path>
            </a:pathLst>
          </a:custGeom>
          <a:ln w="0" cap="flat">
            <a:miter lim="100000"/>
          </a:ln>
        </p:spPr>
        <p:style>
          <a:lnRef idx="0">
            <a:srgbClr val="000000">
              <a:alpha val="0"/>
            </a:srgbClr>
          </a:lnRef>
          <a:fillRef idx="1">
            <a:srgbClr val="C6EAFB"/>
          </a:fillRef>
          <a:effectRef idx="0">
            <a:scrgbClr r="0" g="0" b="0"/>
          </a:effectRef>
          <a:fontRef idx="none"/>
        </p:style>
        <p:txBody>
          <a:bodyPr/>
          <a:lstStyle/>
          <a:p>
            <a:endParaRPr lang="en-US" sz="1800"/>
          </a:p>
        </p:txBody>
      </p:sp>
      <p:sp>
        <p:nvSpPr>
          <p:cNvPr id="60" name="Shape 1927"/>
          <p:cNvSpPr/>
          <p:nvPr/>
        </p:nvSpPr>
        <p:spPr>
          <a:xfrm>
            <a:off x="13761719" y="4931239"/>
            <a:ext cx="1046163" cy="547996"/>
          </a:xfrm>
          <a:custGeom>
            <a:avLst/>
            <a:gdLst/>
            <a:ahLst/>
            <a:cxnLst/>
            <a:rect l="0" t="0" r="0" b="0"/>
            <a:pathLst>
              <a:path w="377990" h="215989">
                <a:moveTo>
                  <a:pt x="0" y="0"/>
                </a:moveTo>
                <a:lnTo>
                  <a:pt x="205194" y="7188"/>
                </a:lnTo>
                <a:lnTo>
                  <a:pt x="377990" y="215989"/>
                </a:lnTo>
                <a:lnTo>
                  <a:pt x="0" y="0"/>
                </a:lnTo>
                <a:close/>
              </a:path>
            </a:pathLst>
          </a:custGeom>
          <a:ln w="0" cap="flat">
            <a:miter lim="100000"/>
          </a:ln>
        </p:spPr>
        <p:style>
          <a:lnRef idx="0">
            <a:srgbClr val="000000">
              <a:alpha val="0"/>
            </a:srgbClr>
          </a:lnRef>
          <a:fillRef idx="1">
            <a:srgbClr val="C6EAFB"/>
          </a:fillRef>
          <a:effectRef idx="0">
            <a:scrgbClr r="0" g="0" b="0"/>
          </a:effectRef>
          <a:fontRef idx="none"/>
        </p:style>
        <p:txBody>
          <a:bodyPr/>
          <a:lstStyle/>
          <a:p>
            <a:endParaRPr lang="en-US" sz="1800"/>
          </a:p>
        </p:txBody>
      </p:sp>
      <p:sp>
        <p:nvSpPr>
          <p:cNvPr id="63" name="TextBox 62"/>
          <p:cNvSpPr txBox="1"/>
          <p:nvPr/>
        </p:nvSpPr>
        <p:spPr>
          <a:xfrm>
            <a:off x="11407641" y="3787771"/>
            <a:ext cx="6502400" cy="1569660"/>
          </a:xfrm>
          <a:prstGeom prst="rect">
            <a:avLst/>
          </a:prstGeom>
          <a:noFill/>
        </p:spPr>
        <p:txBody>
          <a:bodyPr wrap="square">
            <a:spAutoFit/>
          </a:bodyPr>
          <a:lstStyle/>
          <a:p>
            <a:pPr algn="ctr"/>
            <a:r>
              <a:rPr lang="vi-VN" sz="3200" b="1" dirty="0" err="1">
                <a:latin typeface="Times New Roman" panose="02020603050405020304" pitchFamily="18" charset="0"/>
                <a:cs typeface="Times New Roman" panose="02020603050405020304" pitchFamily="18" charset="0"/>
              </a:rPr>
              <a:t>Thường</a:t>
            </a:r>
            <a:r>
              <a:rPr lang="vi-VN" sz="3200" b="1" dirty="0">
                <a:latin typeface="Times New Roman" panose="02020603050405020304" pitchFamily="18" charset="0"/>
                <a:cs typeface="Times New Roman" panose="02020603050405020304" pitchFamily="18" charset="0"/>
              </a:rPr>
              <a:t> xuyên </a:t>
            </a:r>
            <a:r>
              <a:rPr lang="vi-VN" sz="3200" b="1" dirty="0" err="1">
                <a:latin typeface="Times New Roman" panose="02020603050405020304" pitchFamily="18" charset="0"/>
                <a:cs typeface="Times New Roman" panose="02020603050405020304" pitchFamily="18" charset="0"/>
              </a:rPr>
              <a:t>dọn</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dẹp</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và</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sắp</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xếp</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lại</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các</a:t>
            </a:r>
            <a:r>
              <a:rPr lang="vi-VN" sz="3200" b="1" dirty="0">
                <a:latin typeface="Times New Roman" panose="02020603050405020304" pitchFamily="18" charset="0"/>
                <a:cs typeface="Times New Roman" panose="02020603050405020304" pitchFamily="18" charset="0"/>
              </a:rPr>
              <a:t> thư </a:t>
            </a:r>
            <a:r>
              <a:rPr lang="vi-VN" sz="3200" b="1" dirty="0" err="1">
                <a:latin typeface="Times New Roman" panose="02020603050405020304" pitchFamily="18" charset="0"/>
                <a:cs typeface="Times New Roman" panose="02020603050405020304" pitchFamily="18" charset="0"/>
              </a:rPr>
              <a:t>mục</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và</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tệp</a:t>
            </a:r>
            <a:r>
              <a:rPr lang="vi-VN" sz="3200" b="1" dirty="0">
                <a:latin typeface="Times New Roman" panose="02020603050405020304" pitchFamily="18" charset="0"/>
                <a:cs typeface="Times New Roman" panose="02020603050405020304" pitchFamily="18" charset="0"/>
              </a:rPr>
              <a:t> trong </a:t>
            </a:r>
            <a:r>
              <a:rPr lang="vi-VN" sz="3200" b="1" dirty="0" err="1">
                <a:latin typeface="Times New Roman" panose="02020603050405020304" pitchFamily="18" charset="0"/>
                <a:cs typeface="Times New Roman" panose="02020603050405020304" pitchFamily="18" charset="0"/>
              </a:rPr>
              <a:t>máy</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tính</a:t>
            </a:r>
            <a:endParaRPr lang="en-US" sz="3200" b="1" dirty="0">
              <a:latin typeface="Times New Roman" panose="02020603050405020304" pitchFamily="18" charset="0"/>
              <a:cs typeface="Times New Roman" panose="02020603050405020304" pitchFamily="18" charset="0"/>
            </a:endParaRPr>
          </a:p>
        </p:txBody>
      </p:sp>
      <p:pic>
        <p:nvPicPr>
          <p:cNvPr id="3" name="Graphic 2" descr="Internet with solid fill"/>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303" y="7973534"/>
            <a:ext cx="2313466" cy="23134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down)">
                                      <p:cBhvr>
                                        <p:cTn id="12" dur="500"/>
                                        <p:tgtEl>
                                          <p:spTgt spid="3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down)">
                                      <p:cBhvr>
                                        <p:cTn id="15" dur="500"/>
                                        <p:tgtEl>
                                          <p:spTgt spid="7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par>
                                <p:cTn id="19" presetID="21" presetClass="entr" presetSubtype="1"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heel(1)">
                                      <p:cBhvr>
                                        <p:cTn id="21" dur="2000"/>
                                        <p:tgtEl>
                                          <p:spTgt spid="41"/>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wheel(1)">
                                      <p:cBhvr>
                                        <p:cTn id="24" dur="2000"/>
                                        <p:tgtEl>
                                          <p:spTgt spid="60"/>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heel(1)">
                                      <p:cBhvr>
                                        <p:cTn id="27" dur="2000"/>
                                        <p:tgtEl>
                                          <p:spTgt spid="59"/>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wheel(1)">
                                      <p:cBhvr>
                                        <p:cTn id="30"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70" grpId="0"/>
      <p:bldP spid="38" grpId="0"/>
      <p:bldP spid="39" grpId="0"/>
      <p:bldP spid="59" grpId="0" animBg="1"/>
      <p:bldP spid="60" grpId="0" animBg="1"/>
      <p:bldP spid="6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5A6CB"/>
        </a:solidFill>
        <a:effectLst/>
      </p:bgPr>
    </p:bg>
    <p:spTree>
      <p:nvGrpSpPr>
        <p:cNvPr id="1" name="Shape 398"/>
        <p:cNvGrpSpPr/>
        <p:nvPr/>
      </p:nvGrpSpPr>
      <p:grpSpPr>
        <a:xfrm>
          <a:off x="0" y="0"/>
          <a:ext cx="0" cy="0"/>
          <a:chOff x="0" y="0"/>
          <a:chExt cx="0" cy="0"/>
        </a:xfrm>
      </p:grpSpPr>
      <p:pic>
        <p:nvPicPr>
          <p:cNvPr id="38"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8288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p:cNvGrpSpPr/>
          <p:nvPr/>
        </p:nvGrpSpPr>
        <p:grpSpPr>
          <a:xfrm>
            <a:off x="1306713" y="1621335"/>
            <a:ext cx="16204139" cy="4865462"/>
            <a:chOff x="487611" y="132261"/>
            <a:chExt cx="5267072" cy="1005338"/>
          </a:xfrm>
        </p:grpSpPr>
        <p:sp>
          <p:nvSpPr>
            <p:cNvPr id="20" name="Shape 97894"/>
            <p:cNvSpPr/>
            <p:nvPr/>
          </p:nvSpPr>
          <p:spPr>
            <a:xfrm>
              <a:off x="605093" y="207959"/>
              <a:ext cx="5149590" cy="929640"/>
            </a:xfrm>
            <a:custGeom>
              <a:avLst/>
              <a:gdLst/>
              <a:ahLst/>
              <a:cxnLst/>
              <a:rect l="0" t="0" r="0" b="0"/>
              <a:pathLst>
                <a:path w="5149590" h="929640">
                  <a:moveTo>
                    <a:pt x="0" y="0"/>
                  </a:moveTo>
                  <a:lnTo>
                    <a:pt x="5149590" y="0"/>
                  </a:lnTo>
                  <a:lnTo>
                    <a:pt x="5149590" y="929640"/>
                  </a:lnTo>
                  <a:lnTo>
                    <a:pt x="0" y="929640"/>
                  </a:lnTo>
                  <a:lnTo>
                    <a:pt x="0" y="0"/>
                  </a:lnTo>
                </a:path>
              </a:pathLst>
            </a:custGeom>
            <a:ln w="0" cap="flat">
              <a:miter lim="127000"/>
            </a:ln>
          </p:spPr>
          <p:style>
            <a:lnRef idx="0">
              <a:srgbClr val="000000">
                <a:alpha val="0"/>
              </a:srgbClr>
            </a:lnRef>
            <a:fillRef idx="1">
              <a:srgbClr val="000000">
                <a:alpha val="18823"/>
              </a:srgbClr>
            </a:fillRef>
            <a:effectRef idx="0">
              <a:scrgbClr r="0" g="0" b="0"/>
            </a:effectRef>
            <a:fontRef idx="none"/>
          </p:style>
          <p:txBody>
            <a:bodyPr/>
            <a:lstStyle/>
            <a:p>
              <a:endParaRPr lang="en-US" sz="1800">
                <a:solidFill>
                  <a:srgbClr val="0000CC"/>
                </a:solidFill>
              </a:endParaRPr>
            </a:p>
          </p:txBody>
        </p:sp>
        <p:sp>
          <p:nvSpPr>
            <p:cNvPr id="21" name="Shape 1030"/>
            <p:cNvSpPr/>
            <p:nvPr/>
          </p:nvSpPr>
          <p:spPr>
            <a:xfrm>
              <a:off x="487611" y="154841"/>
              <a:ext cx="5122596" cy="902995"/>
            </a:xfrm>
            <a:custGeom>
              <a:avLst/>
              <a:gdLst/>
              <a:ahLst/>
              <a:cxnLst/>
              <a:rect l="0" t="0" r="0" b="0"/>
              <a:pathLst>
                <a:path w="5122596" h="902995">
                  <a:moveTo>
                    <a:pt x="108001" y="0"/>
                  </a:moveTo>
                  <a:lnTo>
                    <a:pt x="5014595" y="0"/>
                  </a:lnTo>
                  <a:cubicBezTo>
                    <a:pt x="5122596" y="0"/>
                    <a:pt x="5122596" y="108001"/>
                    <a:pt x="5122596" y="108001"/>
                  </a:cubicBezTo>
                  <a:lnTo>
                    <a:pt x="5122596" y="794995"/>
                  </a:lnTo>
                  <a:cubicBezTo>
                    <a:pt x="5122596" y="902995"/>
                    <a:pt x="5014595" y="902995"/>
                    <a:pt x="5014595" y="902995"/>
                  </a:cubicBezTo>
                  <a:lnTo>
                    <a:pt x="108001" y="902995"/>
                  </a:lnTo>
                  <a:cubicBezTo>
                    <a:pt x="0" y="902995"/>
                    <a:pt x="0" y="794995"/>
                    <a:pt x="0" y="794995"/>
                  </a:cubicBezTo>
                  <a:lnTo>
                    <a:pt x="0" y="108001"/>
                  </a:lnTo>
                  <a:cubicBezTo>
                    <a:pt x="0" y="0"/>
                    <a:pt x="108001" y="0"/>
                    <a:pt x="108001" y="0"/>
                  </a:cubicBezTo>
                  <a:close/>
                </a:path>
              </a:pathLst>
            </a:custGeom>
            <a:ln w="0" cap="flat">
              <a:miter lim="127000"/>
            </a:ln>
          </p:spPr>
          <p:style>
            <a:lnRef idx="0">
              <a:srgbClr val="000000">
                <a:alpha val="0"/>
              </a:srgbClr>
            </a:lnRef>
            <a:fillRef idx="1">
              <a:srgbClr val="E1F3FC"/>
            </a:fillRef>
            <a:effectRef idx="0">
              <a:scrgbClr r="0" g="0" b="0"/>
            </a:effectRef>
            <a:fontRef idx="none"/>
          </p:style>
          <p:txBody>
            <a:bodyPr/>
            <a:lstStyle/>
            <a:p>
              <a:endParaRPr lang="en-US" sz="1800">
                <a:solidFill>
                  <a:srgbClr val="0000CC"/>
                </a:solidFill>
              </a:endParaRPr>
            </a:p>
          </p:txBody>
        </p:sp>
        <p:sp>
          <p:nvSpPr>
            <p:cNvPr id="22" name="Shape 1031"/>
            <p:cNvSpPr/>
            <p:nvPr/>
          </p:nvSpPr>
          <p:spPr>
            <a:xfrm>
              <a:off x="532224" y="146231"/>
              <a:ext cx="50254" cy="65672"/>
            </a:xfrm>
            <a:custGeom>
              <a:avLst/>
              <a:gdLst/>
              <a:ahLst/>
              <a:cxnLst/>
              <a:rect l="0" t="0" r="0" b="0"/>
              <a:pathLst>
                <a:path w="50254" h="65672">
                  <a:moveTo>
                    <a:pt x="50254" y="0"/>
                  </a:moveTo>
                  <a:cubicBezTo>
                    <a:pt x="28778" y="10986"/>
                    <a:pt x="7493" y="30607"/>
                    <a:pt x="0" y="65672"/>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3" name="Shape 1032"/>
            <p:cNvSpPr/>
            <p:nvPr/>
          </p:nvSpPr>
          <p:spPr>
            <a:xfrm>
              <a:off x="529399" y="289334"/>
              <a:ext cx="0" cy="613385"/>
            </a:xfrm>
            <a:custGeom>
              <a:avLst/>
              <a:gdLst/>
              <a:ahLst/>
              <a:cxnLst/>
              <a:rect l="0" t="0" r="0" b="0"/>
              <a:pathLst>
                <a:path h="613385">
                  <a:moveTo>
                    <a:pt x="0" y="0"/>
                  </a:moveTo>
                  <a:lnTo>
                    <a:pt x="0" y="613385"/>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4" name="Shape 1033"/>
            <p:cNvSpPr/>
            <p:nvPr/>
          </p:nvSpPr>
          <p:spPr>
            <a:xfrm>
              <a:off x="543366" y="982179"/>
              <a:ext cx="65672" cy="50254"/>
            </a:xfrm>
            <a:custGeom>
              <a:avLst/>
              <a:gdLst/>
              <a:ahLst/>
              <a:cxnLst/>
              <a:rect l="0" t="0" r="0" b="0"/>
              <a:pathLst>
                <a:path w="65672" h="50254">
                  <a:moveTo>
                    <a:pt x="0" y="0"/>
                  </a:moveTo>
                  <a:cubicBezTo>
                    <a:pt x="10985" y="21476"/>
                    <a:pt x="30607" y="42761"/>
                    <a:pt x="65672" y="50254"/>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5" name="Shape 1034"/>
            <p:cNvSpPr/>
            <p:nvPr/>
          </p:nvSpPr>
          <p:spPr>
            <a:xfrm>
              <a:off x="687983" y="1035255"/>
              <a:ext cx="4830725" cy="0"/>
            </a:xfrm>
            <a:custGeom>
              <a:avLst/>
              <a:gdLst/>
              <a:ahLst/>
              <a:cxnLst/>
              <a:rect l="0" t="0" r="0" b="0"/>
              <a:pathLst>
                <a:path w="4830725">
                  <a:moveTo>
                    <a:pt x="0" y="0"/>
                  </a:moveTo>
                  <a:lnTo>
                    <a:pt x="4830725"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6" name="Shape 1035"/>
            <p:cNvSpPr/>
            <p:nvPr/>
          </p:nvSpPr>
          <p:spPr>
            <a:xfrm>
              <a:off x="5598922" y="955619"/>
              <a:ext cx="50254" cy="65672"/>
            </a:xfrm>
            <a:custGeom>
              <a:avLst/>
              <a:gdLst/>
              <a:ahLst/>
              <a:cxnLst/>
              <a:rect l="0" t="0" r="0" b="0"/>
              <a:pathLst>
                <a:path w="50254" h="65672">
                  <a:moveTo>
                    <a:pt x="0" y="65672"/>
                  </a:moveTo>
                  <a:cubicBezTo>
                    <a:pt x="21476" y="54686"/>
                    <a:pt x="42761" y="35065"/>
                    <a:pt x="50254"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7" name="Shape 1036"/>
            <p:cNvSpPr/>
            <p:nvPr/>
          </p:nvSpPr>
          <p:spPr>
            <a:xfrm>
              <a:off x="5652001" y="264800"/>
              <a:ext cx="0" cy="613385"/>
            </a:xfrm>
            <a:custGeom>
              <a:avLst/>
              <a:gdLst/>
              <a:ahLst/>
              <a:cxnLst/>
              <a:rect l="0" t="0" r="0" b="0"/>
              <a:pathLst>
                <a:path h="613385">
                  <a:moveTo>
                    <a:pt x="0" y="613385"/>
                  </a:moveTo>
                  <a:lnTo>
                    <a:pt x="0" y="0"/>
                  </a:lnTo>
                </a:path>
              </a:pathLst>
            </a:custGeom>
            <a:ln w="25400" cap="rnd">
              <a:custDash>
                <a:ds d="1" sp="3864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8" name="Shape 1037"/>
            <p:cNvSpPr/>
            <p:nvPr/>
          </p:nvSpPr>
          <p:spPr>
            <a:xfrm>
              <a:off x="5572363" y="135088"/>
              <a:ext cx="65672" cy="50254"/>
            </a:xfrm>
            <a:custGeom>
              <a:avLst/>
              <a:gdLst/>
              <a:ahLst/>
              <a:cxnLst/>
              <a:rect l="0" t="0" r="0" b="0"/>
              <a:pathLst>
                <a:path w="65672" h="50254">
                  <a:moveTo>
                    <a:pt x="65672" y="50254"/>
                  </a:moveTo>
                  <a:cubicBezTo>
                    <a:pt x="54686" y="28778"/>
                    <a:pt x="35065" y="7493"/>
                    <a:pt x="0" y="0"/>
                  </a:cubicBezTo>
                </a:path>
              </a:pathLst>
            </a:custGeom>
            <a:ln w="25400" cap="rnd">
              <a:custDash>
                <a:ds d="1" sp="4497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29" name="Shape 1038"/>
            <p:cNvSpPr/>
            <p:nvPr/>
          </p:nvSpPr>
          <p:spPr>
            <a:xfrm>
              <a:off x="662692" y="132262"/>
              <a:ext cx="4830725" cy="0"/>
            </a:xfrm>
            <a:custGeom>
              <a:avLst/>
              <a:gdLst/>
              <a:ahLst/>
              <a:cxnLst/>
              <a:rect l="0" t="0" r="0" b="0"/>
              <a:pathLst>
                <a:path w="4830725">
                  <a:moveTo>
                    <a:pt x="4830725" y="0"/>
                  </a:moveTo>
                  <a:lnTo>
                    <a:pt x="0" y="0"/>
                  </a:lnTo>
                </a:path>
              </a:pathLst>
            </a:custGeom>
            <a:ln w="25400" cap="rnd">
              <a:custDash>
                <a:ds d="1" sp="398300"/>
              </a:custDash>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0" name="Shape 1039"/>
            <p:cNvSpPr/>
            <p:nvPr/>
          </p:nvSpPr>
          <p:spPr>
            <a:xfrm>
              <a:off x="529399"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1" name="Shape 1040"/>
            <p:cNvSpPr/>
            <p:nvPr/>
          </p:nvSpPr>
          <p:spPr>
            <a:xfrm>
              <a:off x="529399"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2" name="Shape 1041"/>
            <p:cNvSpPr/>
            <p:nvPr/>
          </p:nvSpPr>
          <p:spPr>
            <a:xfrm>
              <a:off x="637400"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3" name="Shape 1042"/>
            <p:cNvSpPr/>
            <p:nvPr/>
          </p:nvSpPr>
          <p:spPr>
            <a:xfrm>
              <a:off x="5543995" y="1035257"/>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4" name="Shape 1043"/>
            <p:cNvSpPr/>
            <p:nvPr/>
          </p:nvSpPr>
          <p:spPr>
            <a:xfrm>
              <a:off x="5651996" y="927256"/>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5" name="Shape 1044"/>
            <p:cNvSpPr/>
            <p:nvPr/>
          </p:nvSpPr>
          <p:spPr>
            <a:xfrm>
              <a:off x="5651996" y="240262"/>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6" name="Shape 1045"/>
            <p:cNvSpPr/>
            <p:nvPr/>
          </p:nvSpPr>
          <p:spPr>
            <a:xfrm>
              <a:off x="5543995"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sp>
          <p:nvSpPr>
            <p:cNvPr id="37" name="Shape 1046"/>
            <p:cNvSpPr/>
            <p:nvPr/>
          </p:nvSpPr>
          <p:spPr>
            <a:xfrm>
              <a:off x="637400" y="132261"/>
              <a:ext cx="0" cy="0"/>
            </a:xfrm>
            <a:custGeom>
              <a:avLst/>
              <a:gdLst/>
              <a:ahLst/>
              <a:cxnLst/>
              <a:rect l="0" t="0" r="0" b="0"/>
              <a:pathLst>
                <a:path>
                  <a:moveTo>
                    <a:pt x="0" y="0"/>
                  </a:moveTo>
                  <a:lnTo>
                    <a:pt x="0" y="0"/>
                  </a:lnTo>
                </a:path>
              </a:pathLst>
            </a:custGeom>
            <a:ln w="25400" cap="rnd">
              <a:round/>
            </a:ln>
          </p:spPr>
          <p:style>
            <a:lnRef idx="1">
              <a:srgbClr val="00ADEF"/>
            </a:lnRef>
            <a:fillRef idx="0">
              <a:srgbClr val="000000">
                <a:alpha val="0"/>
              </a:srgbClr>
            </a:fillRef>
            <a:effectRef idx="0">
              <a:scrgbClr r="0" g="0" b="0"/>
            </a:effectRef>
            <a:fontRef idx="none"/>
          </p:style>
          <p:txBody>
            <a:bodyPr/>
            <a:lstStyle/>
            <a:p>
              <a:endParaRPr lang="en-US" sz="1800">
                <a:solidFill>
                  <a:srgbClr val="0000CC"/>
                </a:solidFill>
              </a:endParaRPr>
            </a:p>
          </p:txBody>
        </p:sp>
      </p:grpSp>
      <p:sp>
        <p:nvSpPr>
          <p:cNvPr id="41" name="TextBox 40"/>
          <p:cNvSpPr txBox="1"/>
          <p:nvPr/>
        </p:nvSpPr>
        <p:spPr>
          <a:xfrm>
            <a:off x="1680283" y="2039917"/>
            <a:ext cx="15240153" cy="3170099"/>
          </a:xfrm>
          <a:prstGeom prst="rect">
            <a:avLst/>
          </a:prstGeom>
          <a:noFill/>
        </p:spPr>
        <p:txBody>
          <a:bodyPr wrap="square">
            <a:spAutoFit/>
          </a:bodyPr>
          <a:lstStyle/>
          <a:p>
            <a:pPr algn="just"/>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Sắp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xếp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các</a:t>
            </a:r>
            <a:r>
              <a:rPr lang="vi-VN" sz="4000" dirty="0">
                <a:solidFill>
                  <a:srgbClr val="FF0000"/>
                </a:solidFill>
                <a:latin typeface="Times New Roman" panose="02020603050405020304" pitchFamily="18" charset="0"/>
                <a:cs typeface="Times New Roman" panose="02020603050405020304" pitchFamily="18" charset="0"/>
              </a:rPr>
              <a:t> thư </a:t>
            </a:r>
            <a:r>
              <a:rPr lang="vi-VN" sz="4000" dirty="0" err="1">
                <a:solidFill>
                  <a:srgbClr val="FF0000"/>
                </a:solidFill>
                <a:latin typeface="Times New Roman" panose="02020603050405020304" pitchFamily="18" charset="0"/>
                <a:cs typeface="Times New Roman" panose="02020603050405020304" pitchFamily="18" charset="0"/>
              </a:rPr>
              <a:t>mục</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và</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tệp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bằng</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cấu</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trúc</a:t>
            </a:r>
            <a:r>
              <a:rPr lang="vi-VN" sz="4000" dirty="0">
                <a:solidFill>
                  <a:srgbClr val="FF0000"/>
                </a:solidFill>
                <a:latin typeface="Times New Roman" panose="02020603050405020304" pitchFamily="18" charset="0"/>
                <a:cs typeface="Times New Roman" panose="02020603050405020304" pitchFamily="18" charset="0"/>
              </a:rPr>
              <a:t> cây </a:t>
            </a:r>
            <a:r>
              <a:rPr lang="vi-VN" sz="4000" dirty="0" err="1">
                <a:solidFill>
                  <a:srgbClr val="FF0000"/>
                </a:solidFill>
                <a:latin typeface="Times New Roman" panose="02020603050405020304" pitchFamily="18" charset="0"/>
                <a:cs typeface="Times New Roman" panose="02020603050405020304" pitchFamily="18" charset="0"/>
              </a:rPr>
              <a:t>hợp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lí</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sẽ</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giúp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tìm</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kiếm</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dễ</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dàng</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và</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tiết</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kiệm</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thời</a:t>
            </a:r>
            <a:r>
              <a:rPr lang="vi-VN" sz="4000" dirty="0">
                <a:solidFill>
                  <a:srgbClr val="FF0000"/>
                </a:solidFill>
                <a:latin typeface="Times New Roman" panose="02020603050405020304" pitchFamily="18" charset="0"/>
                <a:cs typeface="Times New Roman" panose="02020603050405020304" pitchFamily="18" charset="0"/>
              </a:rPr>
              <a:t> gian.</a:t>
            </a:r>
            <a:endParaRPr lang="vi-VN" sz="4000" dirty="0">
              <a:solidFill>
                <a:srgbClr val="FF0000"/>
              </a:solidFill>
              <a:latin typeface="Times New Roman" panose="02020603050405020304" pitchFamily="18" charset="0"/>
              <a:cs typeface="Times New Roman" panose="02020603050405020304" pitchFamily="18" charset="0"/>
            </a:endParaRPr>
          </a:p>
          <a:p>
            <a:pPr algn="just"/>
            <a:endParaRPr lang="vi-VN" sz="4000" dirty="0">
              <a:solidFill>
                <a:srgbClr val="FF0000"/>
              </a:solidFill>
              <a:latin typeface="Times New Roman" panose="02020603050405020304" pitchFamily="18" charset="0"/>
              <a:cs typeface="Times New Roman" panose="02020603050405020304" pitchFamily="18" charset="0"/>
            </a:endParaRPr>
          </a:p>
          <a:p>
            <a:pPr algn="just"/>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Để</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có</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được</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cấu</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trúc</a:t>
            </a:r>
            <a:r>
              <a:rPr lang="vi-VN" sz="4000" dirty="0">
                <a:solidFill>
                  <a:srgbClr val="FF0000"/>
                </a:solidFill>
                <a:latin typeface="Times New Roman" panose="02020603050405020304" pitchFamily="18" charset="0"/>
                <a:cs typeface="Times New Roman" panose="02020603050405020304" pitchFamily="18" charset="0"/>
              </a:rPr>
              <a:t> cây </a:t>
            </a:r>
            <a:r>
              <a:rPr lang="vi-VN" sz="4000" dirty="0" err="1">
                <a:solidFill>
                  <a:srgbClr val="FF0000"/>
                </a:solidFill>
                <a:latin typeface="Times New Roman" panose="02020603050405020304" pitchFamily="18" charset="0"/>
                <a:cs typeface="Times New Roman" panose="02020603050405020304" pitchFamily="18" charset="0"/>
              </a:rPr>
              <a:t>hợp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lí</a:t>
            </a:r>
            <a:r>
              <a:rPr lang="vi-VN" sz="4000" dirty="0">
                <a:solidFill>
                  <a:srgbClr val="FF0000"/>
                </a:solidFill>
                <a:latin typeface="Times New Roman" panose="02020603050405020304" pitchFamily="18" charset="0"/>
                <a:cs typeface="Times New Roman" panose="02020603050405020304" pitchFamily="18" charset="0"/>
              </a:rPr>
              <a:t> em </a:t>
            </a:r>
            <a:r>
              <a:rPr lang="vi-VN" sz="4000" dirty="0" err="1">
                <a:solidFill>
                  <a:srgbClr val="FF0000"/>
                </a:solidFill>
                <a:latin typeface="Times New Roman" panose="02020603050405020304" pitchFamily="18" charset="0"/>
                <a:cs typeface="Times New Roman" panose="02020603050405020304" pitchFamily="18" charset="0"/>
              </a:rPr>
              <a:t>cần</a:t>
            </a:r>
            <a:r>
              <a:rPr lang="vi-VN" sz="4000" dirty="0">
                <a:solidFill>
                  <a:srgbClr val="FF0000"/>
                </a:solidFill>
                <a:latin typeface="Times New Roman" panose="02020603050405020304" pitchFamily="18" charset="0"/>
                <a:cs typeface="Times New Roman" panose="02020603050405020304" pitchFamily="18" charset="0"/>
              </a:rPr>
              <a:t> phân </a:t>
            </a:r>
            <a:r>
              <a:rPr lang="vi-VN" sz="4000" dirty="0" err="1">
                <a:solidFill>
                  <a:srgbClr val="FF0000"/>
                </a:solidFill>
                <a:latin typeface="Times New Roman" panose="02020603050405020304" pitchFamily="18" charset="0"/>
                <a:cs typeface="Times New Roman" panose="02020603050405020304" pitchFamily="18" charset="0"/>
              </a:rPr>
              <a:t>loại</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các</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tệp</a:t>
            </a:r>
            <a:r>
              <a:rPr lang="vi-VN" sz="4000" dirty="0">
                <a:solidFill>
                  <a:srgbClr val="FF0000"/>
                </a:solidFill>
                <a:latin typeface="Times New Roman" panose="02020603050405020304" pitchFamily="18" charset="0"/>
                <a:cs typeface="Times New Roman" panose="02020603050405020304" pitchFamily="18" charset="0"/>
              </a:rPr>
              <a:t> theo </a:t>
            </a:r>
            <a:r>
              <a:rPr lang="vi-VN" sz="4000" dirty="0" err="1">
                <a:solidFill>
                  <a:srgbClr val="FF0000"/>
                </a:solidFill>
                <a:latin typeface="Times New Roman" panose="02020603050405020304" pitchFamily="18" charset="0"/>
                <a:cs typeface="Times New Roman" panose="02020603050405020304" pitchFamily="18" charset="0"/>
              </a:rPr>
              <a:t>các</a:t>
            </a:r>
            <a:r>
              <a:rPr lang="vi-VN" sz="4000" dirty="0">
                <a:solidFill>
                  <a:srgbClr val="FF0000"/>
                </a:solidFill>
                <a:latin typeface="Times New Roman" panose="02020603050405020304" pitchFamily="18" charset="0"/>
                <a:cs typeface="Times New Roman" panose="02020603050405020304" pitchFamily="18" charset="0"/>
              </a:rPr>
              <a:t> tiêu </a:t>
            </a:r>
            <a:r>
              <a:rPr lang="vi-VN" sz="4000" dirty="0" err="1">
                <a:solidFill>
                  <a:srgbClr val="FF0000"/>
                </a:solidFill>
                <a:latin typeface="Times New Roman" panose="02020603050405020304" pitchFamily="18" charset="0"/>
                <a:cs typeface="Times New Roman" panose="02020603050405020304" pitchFamily="18" charset="0"/>
              </a:rPr>
              <a:t>chí</a:t>
            </a:r>
            <a:r>
              <a:rPr lang="vi-VN" sz="4000" dirty="0">
                <a:solidFill>
                  <a:srgbClr val="FF0000"/>
                </a:solidFill>
                <a:latin typeface="Times New Roman" panose="02020603050405020304" pitchFamily="18" charset="0"/>
                <a:cs typeface="Times New Roman" panose="02020603050405020304" pitchFamily="18" charset="0"/>
              </a:rPr>
              <a:t> như </a:t>
            </a:r>
            <a:r>
              <a:rPr lang="vi-VN" sz="4000" dirty="0" err="1">
                <a:solidFill>
                  <a:srgbClr val="FF0000"/>
                </a:solidFill>
                <a:latin typeface="Times New Roman" panose="02020603050405020304" pitchFamily="18" charset="0"/>
                <a:cs typeface="Times New Roman" panose="02020603050405020304" pitchFamily="18" charset="0"/>
              </a:rPr>
              <a:t>thời</a:t>
            </a:r>
            <a:r>
              <a:rPr lang="vi-VN" sz="4000" dirty="0">
                <a:solidFill>
                  <a:srgbClr val="FF0000"/>
                </a:solidFill>
                <a:latin typeface="Times New Roman" panose="02020603050405020304" pitchFamily="18" charset="0"/>
                <a:cs typeface="Times New Roman" panose="02020603050405020304" pitchFamily="18" charset="0"/>
              </a:rPr>
              <a:t> gian, </a:t>
            </a:r>
            <a:r>
              <a:rPr lang="vi-VN" sz="4000" dirty="0" err="1">
                <a:solidFill>
                  <a:srgbClr val="FF0000"/>
                </a:solidFill>
                <a:latin typeface="Times New Roman" panose="02020603050405020304" pitchFamily="18" charset="0"/>
                <a:cs typeface="Times New Roman" panose="02020603050405020304" pitchFamily="18" charset="0"/>
              </a:rPr>
              <a:t>nội</a:t>
            </a:r>
            <a:r>
              <a:rPr lang="vi-VN" sz="4000" dirty="0">
                <a:solidFill>
                  <a:srgbClr val="FF0000"/>
                </a:solidFill>
                <a:latin typeface="Times New Roman" panose="02020603050405020304" pitchFamily="18" charset="0"/>
                <a:cs typeface="Times New Roman" panose="02020603050405020304" pitchFamily="18" charset="0"/>
              </a:rPr>
              <a:t> dung, </a:t>
            </a:r>
            <a:r>
              <a:rPr lang="vi-VN" sz="4000" dirty="0" err="1">
                <a:solidFill>
                  <a:srgbClr val="FF0000"/>
                </a:solidFill>
                <a:latin typeface="Times New Roman" panose="02020603050405020304" pitchFamily="18" charset="0"/>
                <a:cs typeface="Times New Roman" panose="02020603050405020304" pitchFamily="18" charset="0"/>
              </a:rPr>
              <a:t>loại</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tệp</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người</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sở</a:t>
            </a:r>
            <a:r>
              <a:rPr lang="vi-VN" sz="4000" dirty="0">
                <a:solidFill>
                  <a:srgbClr val="FF0000"/>
                </a:solidFill>
                <a:latin typeface="Times New Roman" panose="02020603050405020304" pitchFamily="18" charset="0"/>
                <a:cs typeface="Times New Roman" panose="02020603050405020304" pitchFamily="18" charset="0"/>
              </a:rPr>
              <a:t> </a:t>
            </a:r>
            <a:r>
              <a:rPr lang="vi-VN" sz="4000" dirty="0" err="1">
                <a:solidFill>
                  <a:srgbClr val="FF0000"/>
                </a:solidFill>
                <a:latin typeface="Times New Roman" panose="02020603050405020304" pitchFamily="18" charset="0"/>
                <a:cs typeface="Times New Roman" panose="02020603050405020304" pitchFamily="18" charset="0"/>
              </a:rPr>
              <a:t>hữu</a:t>
            </a:r>
            <a:r>
              <a:rPr lang="vi-VN" sz="4000" dirty="0">
                <a:solidFill>
                  <a:srgbClr val="FF0000"/>
                </a:solidFill>
                <a:latin typeface="Times New Roman" panose="02020603050405020304" pitchFamily="18" charset="0"/>
                <a:cs typeface="Times New Roman" panose="02020603050405020304" pitchFamily="18" charset="0"/>
              </a:rPr>
              <a:t>,…</a:t>
            </a:r>
            <a:endParaRPr lang="en-US" sz="4000" dirty="0">
              <a:solidFill>
                <a:srgbClr val="FF0000"/>
              </a:solidFill>
              <a:latin typeface="Times New Roman" panose="02020603050405020304" pitchFamily="18" charset="0"/>
              <a:cs typeface="Times New Roman" panose="02020603050405020304" pitchFamily="18" charset="0"/>
            </a:endParaRPr>
          </a:p>
        </p:txBody>
      </p:sp>
      <p:pic>
        <p:nvPicPr>
          <p:cNvPr id="42" name="Picture 41"/>
          <p:cNvPicPr/>
          <p:nvPr/>
        </p:nvPicPr>
        <p:blipFill>
          <a:blip r:embed="rId2"/>
          <a:stretch>
            <a:fillRect/>
          </a:stretch>
        </p:blipFill>
        <p:spPr>
          <a:xfrm>
            <a:off x="1306713" y="7489356"/>
            <a:ext cx="1305729" cy="786271"/>
          </a:xfrm>
          <a:prstGeom prst="rect">
            <a:avLst/>
          </a:prstGeom>
        </p:spPr>
      </p:pic>
      <p:sp>
        <p:nvSpPr>
          <p:cNvPr id="43" name="Google Shape;124;p14"/>
          <p:cNvSpPr txBox="1"/>
          <p:nvPr/>
        </p:nvSpPr>
        <p:spPr>
          <a:xfrm>
            <a:off x="3140921" y="6882248"/>
            <a:ext cx="12270574" cy="750975"/>
          </a:xfrm>
          <a:prstGeom prst="rect">
            <a:avLst/>
          </a:prstGeom>
          <a:noFill/>
          <a:ln>
            <a:noFill/>
          </a:ln>
        </p:spPr>
        <p:txBody>
          <a:bodyPr spcFirstLastPara="1" wrap="square" lIns="0" tIns="0" rIns="0" bIns="0" anchor="t" anchorCtr="0">
            <a:spAutoFit/>
          </a:bodyPr>
          <a:lstStyle/>
          <a:p>
            <a:pPr lvl="0" algn="just">
              <a:lnSpc>
                <a:spcPct val="122000"/>
              </a:lnSpc>
            </a:pPr>
            <a:r>
              <a:rPr lang="vi-VN" sz="4000" b="1" dirty="0" err="1">
                <a:solidFill>
                  <a:srgbClr val="0000CC"/>
                </a:solidFill>
                <a:latin typeface="Times New Roman" panose="02020603050405020304" pitchFamily="18" charset="0"/>
                <a:cs typeface="Times New Roman" panose="02020603050405020304" pitchFamily="18" charset="0"/>
              </a:rPr>
              <a:t>Vì</a:t>
            </a:r>
            <a:r>
              <a:rPr lang="vi-VN" sz="4000" b="1" dirty="0">
                <a:solidFill>
                  <a:srgbClr val="0000CC"/>
                </a:solidFill>
                <a:latin typeface="Times New Roman" panose="02020603050405020304" pitchFamily="18" charset="0"/>
                <a:cs typeface="Times New Roman" panose="02020603050405020304" pitchFamily="18" charset="0"/>
              </a:rPr>
              <a:t> sao </a:t>
            </a:r>
            <a:r>
              <a:rPr lang="vi-VN" sz="4000" b="1" dirty="0" err="1">
                <a:solidFill>
                  <a:srgbClr val="0000CC"/>
                </a:solidFill>
                <a:latin typeface="Times New Roman" panose="02020603050405020304" pitchFamily="18" charset="0"/>
                <a:cs typeface="Times New Roman" panose="02020603050405020304" pitchFamily="18" charset="0"/>
              </a:rPr>
              <a:t>việc</a:t>
            </a:r>
            <a:r>
              <a:rPr lang="vi-VN" sz="4000" b="1" dirty="0">
                <a:solidFill>
                  <a:srgbClr val="0000CC"/>
                </a:solidFill>
                <a:latin typeface="Times New Roman" panose="02020603050405020304" pitchFamily="18" charset="0"/>
                <a:cs typeface="Times New Roman" panose="02020603050405020304" pitchFamily="18" charset="0"/>
              </a:rPr>
              <a:t> </a:t>
            </a:r>
            <a:r>
              <a:rPr lang="vi-VN" sz="4000" b="1" dirty="0" err="1">
                <a:solidFill>
                  <a:srgbClr val="0000CC"/>
                </a:solidFill>
                <a:latin typeface="Times New Roman" panose="02020603050405020304" pitchFamily="18" charset="0"/>
                <a:cs typeface="Times New Roman" panose="02020603050405020304" pitchFamily="18" charset="0"/>
              </a:rPr>
              <a:t>đặt</a:t>
            </a:r>
            <a:r>
              <a:rPr lang="vi-VN" sz="4000" b="1" dirty="0">
                <a:solidFill>
                  <a:srgbClr val="0000CC"/>
                </a:solidFill>
                <a:latin typeface="Times New Roman" panose="02020603050405020304" pitchFamily="18" charset="0"/>
                <a:cs typeface="Times New Roman" panose="02020603050405020304" pitchFamily="18" charset="0"/>
              </a:rPr>
              <a:t> tên cho thư </a:t>
            </a:r>
            <a:r>
              <a:rPr lang="vi-VN" sz="4000" b="1" dirty="0" err="1">
                <a:solidFill>
                  <a:srgbClr val="0000CC"/>
                </a:solidFill>
                <a:latin typeface="Times New Roman" panose="02020603050405020304" pitchFamily="18" charset="0"/>
                <a:cs typeface="Times New Roman" panose="02020603050405020304" pitchFamily="18" charset="0"/>
              </a:rPr>
              <a:t>mục</a:t>
            </a:r>
            <a:r>
              <a:rPr lang="vi-VN" sz="4000" b="1" dirty="0">
                <a:solidFill>
                  <a:srgbClr val="0000CC"/>
                </a:solidFill>
                <a:latin typeface="Times New Roman" panose="02020603050405020304" pitchFamily="18" charset="0"/>
                <a:cs typeface="Times New Roman" panose="02020603050405020304" pitchFamily="18" charset="0"/>
              </a:rPr>
              <a:t> </a:t>
            </a:r>
            <a:r>
              <a:rPr lang="vi-VN" sz="4000" b="1" dirty="0" err="1">
                <a:solidFill>
                  <a:srgbClr val="0000CC"/>
                </a:solidFill>
                <a:latin typeface="Times New Roman" panose="02020603050405020304" pitchFamily="18" charset="0"/>
                <a:cs typeface="Times New Roman" panose="02020603050405020304" pitchFamily="18" charset="0"/>
              </a:rPr>
              <a:t>và</a:t>
            </a:r>
            <a:r>
              <a:rPr lang="vi-VN" sz="4000" b="1" dirty="0">
                <a:solidFill>
                  <a:srgbClr val="0000CC"/>
                </a:solidFill>
                <a:latin typeface="Times New Roman" panose="02020603050405020304" pitchFamily="18" charset="0"/>
                <a:cs typeface="Times New Roman" panose="02020603050405020304" pitchFamily="18" charset="0"/>
              </a:rPr>
              <a:t> </a:t>
            </a:r>
            <a:r>
              <a:rPr lang="vi-VN" sz="4000" b="1" dirty="0" err="1">
                <a:solidFill>
                  <a:srgbClr val="0000CC"/>
                </a:solidFill>
                <a:latin typeface="Times New Roman" panose="02020603050405020304" pitchFamily="18" charset="0"/>
                <a:cs typeface="Times New Roman" panose="02020603050405020304" pitchFamily="18" charset="0"/>
              </a:rPr>
              <a:t>tệp</a:t>
            </a:r>
            <a:r>
              <a:rPr lang="vi-VN" sz="4000" b="1" dirty="0">
                <a:solidFill>
                  <a:srgbClr val="0000CC"/>
                </a:solidFill>
                <a:latin typeface="Times New Roman" panose="02020603050405020304" pitchFamily="18" charset="0"/>
                <a:cs typeface="Times New Roman" panose="02020603050405020304" pitchFamily="18" charset="0"/>
              </a:rPr>
              <a:t> </a:t>
            </a:r>
            <a:r>
              <a:rPr lang="vi-VN" sz="4000" b="1" dirty="0" err="1">
                <a:solidFill>
                  <a:srgbClr val="0000CC"/>
                </a:solidFill>
                <a:latin typeface="Times New Roman" panose="02020603050405020304" pitchFamily="18" charset="0"/>
                <a:cs typeface="Times New Roman" panose="02020603050405020304" pitchFamily="18" charset="0"/>
              </a:rPr>
              <a:t>lại</a:t>
            </a:r>
            <a:r>
              <a:rPr lang="vi-VN" sz="4000" b="1" dirty="0">
                <a:solidFill>
                  <a:srgbClr val="0000CC"/>
                </a:solidFill>
                <a:latin typeface="Times New Roman" panose="02020603050405020304" pitchFamily="18" charset="0"/>
                <a:cs typeface="Times New Roman" panose="02020603050405020304" pitchFamily="18" charset="0"/>
              </a:rPr>
              <a:t> quan </a:t>
            </a:r>
            <a:r>
              <a:rPr lang="vi-VN" sz="4000" b="1" dirty="0" err="1">
                <a:solidFill>
                  <a:srgbClr val="0000CC"/>
                </a:solidFill>
                <a:latin typeface="Times New Roman" panose="02020603050405020304" pitchFamily="18" charset="0"/>
                <a:cs typeface="Times New Roman" panose="02020603050405020304" pitchFamily="18" charset="0"/>
              </a:rPr>
              <a:t>trọng</a:t>
            </a:r>
            <a:r>
              <a:rPr lang="vi-VN" sz="4000" b="1" dirty="0">
                <a:solidFill>
                  <a:srgbClr val="0000CC"/>
                </a:solidFill>
                <a:latin typeface="Times New Roman" panose="02020603050405020304" pitchFamily="18" charset="0"/>
                <a:cs typeface="Times New Roman" panose="02020603050405020304" pitchFamily="18" charset="0"/>
              </a:rPr>
              <a:t>?</a:t>
            </a:r>
            <a:endParaRPr lang="vi-VN" sz="4000" b="1" i="0" u="none" strike="noStrike" cap="none" dirty="0">
              <a:solidFill>
                <a:srgbClr val="0000CC"/>
              </a:solidFill>
              <a:latin typeface="Times New Roman" panose="02020603050405020304" pitchFamily="18" charset="0"/>
              <a:ea typeface="Lato" panose="020F0502020204030203"/>
              <a:cs typeface="Times New Roman" panose="02020603050405020304" pitchFamily="18" charset="0"/>
              <a:sym typeface="Lato" panose="020F0502020204030203"/>
            </a:endParaRPr>
          </a:p>
        </p:txBody>
      </p:sp>
      <p:pic>
        <p:nvPicPr>
          <p:cNvPr id="44" name="Picture 43"/>
          <p:cNvPicPr/>
          <p:nvPr/>
        </p:nvPicPr>
        <p:blipFill>
          <a:blip r:embed="rId3"/>
          <a:stretch>
            <a:fillRect/>
          </a:stretch>
        </p:blipFill>
        <p:spPr>
          <a:xfrm>
            <a:off x="903146" y="579514"/>
            <a:ext cx="2054493" cy="10167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80">
                                          <p:stCondLst>
                                            <p:cond delay="0"/>
                                          </p:stCondLst>
                                        </p:cTn>
                                        <p:tgtEl>
                                          <p:spTgt spid="44"/>
                                        </p:tgtEl>
                                      </p:cBhvr>
                                    </p:animEffect>
                                    <p:anim calcmode="lin" valueType="num">
                                      <p:cBhvr>
                                        <p:cTn id="8"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3" dur="26">
                                          <p:stCondLst>
                                            <p:cond delay="650"/>
                                          </p:stCondLst>
                                        </p:cTn>
                                        <p:tgtEl>
                                          <p:spTgt spid="44"/>
                                        </p:tgtEl>
                                      </p:cBhvr>
                                      <p:to x="100000" y="60000"/>
                                    </p:animScale>
                                    <p:animScale>
                                      <p:cBhvr>
                                        <p:cTn id="14" dur="166" decel="50000">
                                          <p:stCondLst>
                                            <p:cond delay="676"/>
                                          </p:stCondLst>
                                        </p:cTn>
                                        <p:tgtEl>
                                          <p:spTgt spid="44"/>
                                        </p:tgtEl>
                                      </p:cBhvr>
                                      <p:to x="100000" y="100000"/>
                                    </p:animScale>
                                    <p:animScale>
                                      <p:cBhvr>
                                        <p:cTn id="15" dur="26">
                                          <p:stCondLst>
                                            <p:cond delay="1312"/>
                                          </p:stCondLst>
                                        </p:cTn>
                                        <p:tgtEl>
                                          <p:spTgt spid="44"/>
                                        </p:tgtEl>
                                      </p:cBhvr>
                                      <p:to x="100000" y="80000"/>
                                    </p:animScale>
                                    <p:animScale>
                                      <p:cBhvr>
                                        <p:cTn id="16" dur="166" decel="50000">
                                          <p:stCondLst>
                                            <p:cond delay="1338"/>
                                          </p:stCondLst>
                                        </p:cTn>
                                        <p:tgtEl>
                                          <p:spTgt spid="44"/>
                                        </p:tgtEl>
                                      </p:cBhvr>
                                      <p:to x="100000" y="100000"/>
                                    </p:animScale>
                                    <p:animScale>
                                      <p:cBhvr>
                                        <p:cTn id="17" dur="26">
                                          <p:stCondLst>
                                            <p:cond delay="1642"/>
                                          </p:stCondLst>
                                        </p:cTn>
                                        <p:tgtEl>
                                          <p:spTgt spid="44"/>
                                        </p:tgtEl>
                                      </p:cBhvr>
                                      <p:to x="100000" y="90000"/>
                                    </p:animScale>
                                    <p:animScale>
                                      <p:cBhvr>
                                        <p:cTn id="18" dur="166" decel="50000">
                                          <p:stCondLst>
                                            <p:cond delay="1668"/>
                                          </p:stCondLst>
                                        </p:cTn>
                                        <p:tgtEl>
                                          <p:spTgt spid="44"/>
                                        </p:tgtEl>
                                      </p:cBhvr>
                                      <p:to x="100000" y="100000"/>
                                    </p:animScale>
                                    <p:animScale>
                                      <p:cBhvr>
                                        <p:cTn id="19" dur="26">
                                          <p:stCondLst>
                                            <p:cond delay="1808"/>
                                          </p:stCondLst>
                                        </p:cTn>
                                        <p:tgtEl>
                                          <p:spTgt spid="44"/>
                                        </p:tgtEl>
                                      </p:cBhvr>
                                      <p:to x="100000" y="95000"/>
                                    </p:animScale>
                                    <p:animScale>
                                      <p:cBhvr>
                                        <p:cTn id="20" dur="166" decel="50000">
                                          <p:stCondLst>
                                            <p:cond delay="1834"/>
                                          </p:stCondLst>
                                        </p:cTn>
                                        <p:tgtEl>
                                          <p:spTgt spid="4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down)">
                                      <p:cBhvr>
                                        <p:cTn id="23" dur="580">
                                          <p:stCondLst>
                                            <p:cond delay="0"/>
                                          </p:stCondLst>
                                        </p:cTn>
                                        <p:tgtEl>
                                          <p:spTgt spid="41"/>
                                        </p:tgtEl>
                                      </p:cBhvr>
                                    </p:animEffect>
                                    <p:anim calcmode="lin" valueType="num">
                                      <p:cBhvr>
                                        <p:cTn id="24"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9" dur="26">
                                          <p:stCondLst>
                                            <p:cond delay="650"/>
                                          </p:stCondLst>
                                        </p:cTn>
                                        <p:tgtEl>
                                          <p:spTgt spid="41"/>
                                        </p:tgtEl>
                                      </p:cBhvr>
                                      <p:to x="100000" y="60000"/>
                                    </p:animScale>
                                    <p:animScale>
                                      <p:cBhvr>
                                        <p:cTn id="30" dur="166" decel="50000">
                                          <p:stCondLst>
                                            <p:cond delay="676"/>
                                          </p:stCondLst>
                                        </p:cTn>
                                        <p:tgtEl>
                                          <p:spTgt spid="41"/>
                                        </p:tgtEl>
                                      </p:cBhvr>
                                      <p:to x="100000" y="100000"/>
                                    </p:animScale>
                                    <p:animScale>
                                      <p:cBhvr>
                                        <p:cTn id="31" dur="26">
                                          <p:stCondLst>
                                            <p:cond delay="1312"/>
                                          </p:stCondLst>
                                        </p:cTn>
                                        <p:tgtEl>
                                          <p:spTgt spid="41"/>
                                        </p:tgtEl>
                                      </p:cBhvr>
                                      <p:to x="100000" y="80000"/>
                                    </p:animScale>
                                    <p:animScale>
                                      <p:cBhvr>
                                        <p:cTn id="32" dur="166" decel="50000">
                                          <p:stCondLst>
                                            <p:cond delay="1338"/>
                                          </p:stCondLst>
                                        </p:cTn>
                                        <p:tgtEl>
                                          <p:spTgt spid="41"/>
                                        </p:tgtEl>
                                      </p:cBhvr>
                                      <p:to x="100000" y="100000"/>
                                    </p:animScale>
                                    <p:animScale>
                                      <p:cBhvr>
                                        <p:cTn id="33" dur="26">
                                          <p:stCondLst>
                                            <p:cond delay="1642"/>
                                          </p:stCondLst>
                                        </p:cTn>
                                        <p:tgtEl>
                                          <p:spTgt spid="41"/>
                                        </p:tgtEl>
                                      </p:cBhvr>
                                      <p:to x="100000" y="90000"/>
                                    </p:animScale>
                                    <p:animScale>
                                      <p:cBhvr>
                                        <p:cTn id="34" dur="166" decel="50000">
                                          <p:stCondLst>
                                            <p:cond delay="1668"/>
                                          </p:stCondLst>
                                        </p:cTn>
                                        <p:tgtEl>
                                          <p:spTgt spid="41"/>
                                        </p:tgtEl>
                                      </p:cBhvr>
                                      <p:to x="100000" y="100000"/>
                                    </p:animScale>
                                    <p:animScale>
                                      <p:cBhvr>
                                        <p:cTn id="35" dur="26">
                                          <p:stCondLst>
                                            <p:cond delay="1808"/>
                                          </p:stCondLst>
                                        </p:cTn>
                                        <p:tgtEl>
                                          <p:spTgt spid="41"/>
                                        </p:tgtEl>
                                      </p:cBhvr>
                                      <p:to x="100000" y="95000"/>
                                    </p:animScale>
                                    <p:animScale>
                                      <p:cBhvr>
                                        <p:cTn id="36" dur="166" decel="50000">
                                          <p:stCondLst>
                                            <p:cond delay="1834"/>
                                          </p:stCondLst>
                                        </p:cTn>
                                        <p:tgtEl>
                                          <p:spTgt spid="4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Effect transition="in" filter="fade">
                                      <p:cBhvr>
                                        <p:cTn id="43" dur="500"/>
                                        <p:tgtEl>
                                          <p:spTgt spid="42"/>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p:cTn id="46" dur="500" fill="hold"/>
                                        <p:tgtEl>
                                          <p:spTgt spid="43"/>
                                        </p:tgtEl>
                                        <p:attrNameLst>
                                          <p:attrName>ppt_w</p:attrName>
                                        </p:attrNameLst>
                                      </p:cBhvr>
                                      <p:tavLst>
                                        <p:tav tm="0">
                                          <p:val>
                                            <p:fltVal val="0"/>
                                          </p:val>
                                        </p:tav>
                                        <p:tav tm="100000">
                                          <p:val>
                                            <p:strVal val="#ppt_w"/>
                                          </p:val>
                                        </p:tav>
                                      </p:tavLst>
                                    </p:anim>
                                    <p:anim calcmode="lin" valueType="num">
                                      <p:cBhvr>
                                        <p:cTn id="47" dur="500" fill="hold"/>
                                        <p:tgtEl>
                                          <p:spTgt spid="43"/>
                                        </p:tgtEl>
                                        <p:attrNameLst>
                                          <p:attrName>ppt_h</p:attrName>
                                        </p:attrNameLst>
                                      </p:cBhvr>
                                      <p:tavLst>
                                        <p:tav tm="0">
                                          <p:val>
                                            <p:fltVal val="0"/>
                                          </p:val>
                                        </p:tav>
                                        <p:tav tm="100000">
                                          <p:val>
                                            <p:strVal val="#ppt_h"/>
                                          </p:val>
                                        </p:tav>
                                      </p:tavLst>
                                    </p:anim>
                                    <p:animEffect transition="in" filter="fade">
                                      <p:cBhvr>
                                        <p:cTn id="4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0A5DB"/>
        </a:solidFill>
        <a:effectLst/>
      </p:bgPr>
    </p:bg>
    <p:spTree>
      <p:nvGrpSpPr>
        <p:cNvPr id="1" name="Shape 419"/>
        <p:cNvGrpSpPr/>
        <p:nvPr/>
      </p:nvGrpSpPr>
      <p:grpSpPr>
        <a:xfrm>
          <a:off x="0" y="0"/>
          <a:ext cx="0" cy="0"/>
          <a:chOff x="0" y="0"/>
          <a:chExt cx="0" cy="0"/>
        </a:xfrm>
      </p:grpSpPr>
      <p:grpSp>
        <p:nvGrpSpPr>
          <p:cNvPr id="420" name="Google Shape;420;p25"/>
          <p:cNvGrpSpPr/>
          <p:nvPr/>
        </p:nvGrpSpPr>
        <p:grpSpPr>
          <a:xfrm>
            <a:off x="387343" y="265452"/>
            <a:ext cx="17544871" cy="9647599"/>
            <a:chOff x="0" y="-144661"/>
            <a:chExt cx="23393161" cy="12863465"/>
          </a:xfrm>
        </p:grpSpPr>
        <p:grpSp>
          <p:nvGrpSpPr>
            <p:cNvPr id="421" name="Google Shape;421;p25"/>
            <p:cNvGrpSpPr/>
            <p:nvPr/>
          </p:nvGrpSpPr>
          <p:grpSpPr>
            <a:xfrm>
              <a:off x="0" y="-144661"/>
              <a:ext cx="23393161" cy="12863465"/>
              <a:chOff x="0" y="-28575"/>
              <a:chExt cx="4620871" cy="2540931"/>
            </a:xfrm>
          </p:grpSpPr>
          <p:sp>
            <p:nvSpPr>
              <p:cNvPr id="422" name="Google Shape;422;p25"/>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423" name="Google Shape;423;p2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424" name="Google Shape;424;p25"/>
            <p:cNvGrpSpPr/>
            <p:nvPr/>
          </p:nvGrpSpPr>
          <p:grpSpPr>
            <a:xfrm>
              <a:off x="85349" y="-62491"/>
              <a:ext cx="23222464" cy="12699125"/>
              <a:chOff x="0" y="-28575"/>
              <a:chExt cx="4587153" cy="2508469"/>
            </a:xfrm>
          </p:grpSpPr>
          <p:sp>
            <p:nvSpPr>
              <p:cNvPr id="425" name="Google Shape;425;p25"/>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A5C680"/>
              </a:solidFill>
              <a:ln>
                <a:noFill/>
              </a:ln>
            </p:spPr>
          </p:sp>
          <p:sp>
            <p:nvSpPr>
              <p:cNvPr id="426" name="Google Shape;426;p2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427" name="Google Shape;427;p25"/>
          <p:cNvPicPr preferRelativeResize="0"/>
          <p:nvPr/>
        </p:nvPicPr>
        <p:blipFill>
          <a:blip r:embed="rId1"/>
          <a:stretch>
            <a:fillRect/>
          </a:stretch>
        </p:blipFill>
        <p:spPr>
          <a:xfrm>
            <a:off x="0" y="0"/>
            <a:ext cx="18288000" cy="10287000"/>
          </a:xfrm>
          <a:prstGeom prst="rect">
            <a:avLst/>
          </a:prstGeom>
          <a:noFill/>
          <a:ln>
            <a:noFill/>
          </a:ln>
        </p:spPr>
      </p:pic>
      <p:grpSp>
        <p:nvGrpSpPr>
          <p:cNvPr id="428" name="Google Shape;428;p25"/>
          <p:cNvGrpSpPr/>
          <p:nvPr/>
        </p:nvGrpSpPr>
        <p:grpSpPr>
          <a:xfrm>
            <a:off x="976748" y="864003"/>
            <a:ext cx="16891461" cy="4065364"/>
            <a:chOff x="-3347493" y="-68504"/>
            <a:chExt cx="2700808" cy="1847935"/>
          </a:xfrm>
        </p:grpSpPr>
        <p:sp>
          <p:nvSpPr>
            <p:cNvPr id="429" name="Google Shape;429;p25"/>
            <p:cNvSpPr/>
            <p:nvPr/>
          </p:nvSpPr>
          <p:spPr>
            <a:xfrm>
              <a:off x="-3347493" y="-68504"/>
              <a:ext cx="2700808" cy="1847935"/>
            </a:xfrm>
            <a:custGeom>
              <a:avLst/>
              <a:gdLst/>
              <a:ahLst/>
              <a:cxnLst/>
              <a:rect l="l" t="t" r="r" b="b"/>
              <a:pathLst>
                <a:path w="1839690" h="1847935" extrusionOk="0">
                  <a:moveTo>
                    <a:pt x="919845" y="0"/>
                  </a:moveTo>
                  <a:cubicBezTo>
                    <a:pt x="1428526" y="2275"/>
                    <a:pt x="1839690" y="415282"/>
                    <a:pt x="1839690" y="923968"/>
                  </a:cubicBezTo>
                  <a:cubicBezTo>
                    <a:pt x="1839690" y="1432653"/>
                    <a:pt x="1428526" y="1845660"/>
                    <a:pt x="919845" y="1847935"/>
                  </a:cubicBezTo>
                  <a:cubicBezTo>
                    <a:pt x="411165" y="1845660"/>
                    <a:pt x="0" y="1432653"/>
                    <a:pt x="0" y="923968"/>
                  </a:cubicBezTo>
                  <a:cubicBezTo>
                    <a:pt x="0" y="415282"/>
                    <a:pt x="411165" y="2275"/>
                    <a:pt x="919845" y="0"/>
                  </a:cubicBezTo>
                  <a:close/>
                </a:path>
              </a:pathLst>
            </a:custGeom>
            <a:solidFill>
              <a:srgbClr val="F5C86B"/>
            </a:solidFill>
            <a:ln w="666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0" name="Google Shape;430;p25"/>
            <p:cNvSpPr txBox="1"/>
            <p:nvPr/>
          </p:nvSpPr>
          <p:spPr>
            <a:xfrm>
              <a:off x="-3178189" y="587963"/>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435" name="Google Shape;435;p25"/>
          <p:cNvPicPr preferRelativeResize="0"/>
          <p:nvPr/>
        </p:nvPicPr>
        <p:blipFill rotWithShape="1">
          <a:blip r:embed="rId2"/>
          <a:srcRect l="36075" t="20572" r="35656" b="20038"/>
          <a:stretch>
            <a:fillRect/>
          </a:stretch>
        </p:blipFill>
        <p:spPr>
          <a:xfrm>
            <a:off x="7043411" y="4929366"/>
            <a:ext cx="4033637" cy="4767001"/>
          </a:xfrm>
          <a:prstGeom prst="rect">
            <a:avLst/>
          </a:prstGeom>
          <a:noFill/>
          <a:ln>
            <a:noFill/>
          </a:ln>
        </p:spPr>
      </p:pic>
      <p:sp>
        <p:nvSpPr>
          <p:cNvPr id="21" name="Google Shape;335;p21"/>
          <p:cNvSpPr txBox="1"/>
          <p:nvPr/>
        </p:nvSpPr>
        <p:spPr>
          <a:xfrm>
            <a:off x="1930394" y="1758232"/>
            <a:ext cx="14902880" cy="1138453"/>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5400" b="1" dirty="0" smtClean="0">
                <a:solidFill>
                  <a:srgbClr val="FF0000"/>
                </a:solidFill>
                <a:latin typeface="+mj-lt"/>
                <a:sym typeface="Paytone One"/>
              </a:rPr>
              <a:t>2. CÔNG CỤ TÌM KIẾM TRÊN MÁY TÍNH</a:t>
            </a:r>
            <a:endParaRPr lang="vi-VN" sz="5400" b="1" dirty="0">
              <a:solidFill>
                <a:srgbClr val="FF0000"/>
              </a:solidFill>
              <a:latin typeface="+mj-lt"/>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GENSWF_ADVANCE_TIME" val="20.097"/>
  <p:tag name="ISPRING_CUSTOM_TIMING_USED" val="1"/>
  <p:tag name="GENSWF_SLIDE_UID" val="{EDD73925-EFC5-49A4-B786-107CE85A866F}:312"/>
  <p:tag name="GENSWF_SLIDE_TITLE" val="Giới thiệu"/>
  <p:tag name="ISPRING_SLIDE_INDENT_LEVEL" val="0"/>
  <p:tag name="ISPRING_SLIDE_ID_2" val="{693262F8-448F-42A1-B0BD-7DE6F365BC20}"/>
</p:tagLst>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3828</Words>
  <Application>WPS Presentation</Application>
  <PresentationFormat>Custom</PresentationFormat>
  <Paragraphs>273</Paragraphs>
  <Slides>19</Slides>
  <Notes>11</Notes>
  <HiddenSlides>0</HiddenSlides>
  <MMClips>1</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19</vt:i4>
      </vt:variant>
    </vt:vector>
  </HeadingPairs>
  <TitlesOfParts>
    <vt:vector size="43" baseType="lpstr">
      <vt:lpstr>Arial</vt:lpstr>
      <vt:lpstr>SimSun</vt:lpstr>
      <vt:lpstr>Wingdings</vt:lpstr>
      <vt:lpstr>Arial</vt:lpstr>
      <vt:lpstr>Calibri</vt:lpstr>
      <vt:lpstr>Franklin Gothic Book</vt:lpstr>
      <vt:lpstr>Tunga</vt:lpstr>
      <vt:lpstr>Chivo Mono</vt:lpstr>
      <vt:lpstr>Times New Roman</vt:lpstr>
      <vt:lpstr>#9Slide02 Noi dung rat dai</vt:lpstr>
      <vt:lpstr>Wide Latin</vt:lpstr>
      <vt:lpstr>Times New Roman</vt:lpstr>
      <vt:lpstr>Tahoma</vt:lpstr>
      <vt:lpstr>Paytone One</vt:lpstr>
      <vt:lpstr>Verdana</vt:lpstr>
      <vt:lpstr>Lato</vt:lpstr>
      <vt:lpstr>Calibri</vt:lpstr>
      <vt:lpstr>.VnTime</vt:lpstr>
      <vt:lpstr>等线</vt:lpstr>
      <vt:lpstr>Microsoft YaHei</vt:lpstr>
      <vt:lpstr>Arial Unicode MS</vt:lpstr>
      <vt:lpstr>Franklin Gothic Medium</vt:lpstr>
      <vt:lpstr>Office Theme</vt:lpstr>
      <vt:lpstr>Angles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DELL</cp:lastModifiedBy>
  <cp:revision>51</cp:revision>
  <dcterms:created xsi:type="dcterms:W3CDTF">2026-05-20T08:16:15Z</dcterms:created>
  <dcterms:modified xsi:type="dcterms:W3CDTF">2026-05-20T08:16:41Z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410069F47DE44EA48B5008A6F7D42552_12</vt:lpwstr>
  </property>
  <property fmtid="{D5CDD505-2E9C-101B-9397-08002B2CF9AE}" pid="3" name="KSOProductBuildVer">
    <vt:lpwstr>1033-12.1.0.26372</vt:lpwstr>
  </property>
</Properties>
</file>