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dp" ContentType="image/vnd.ms-photo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23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8.svg" ContentType="image/svg+xml"/>
  <Override PartName="/ppt/media/image2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3"/>
  </p:sldMasterIdLst>
  <p:notesMasterIdLst>
    <p:notesMasterId r:id="rId9"/>
  </p:notesMasterIdLst>
  <p:sldIdLst>
    <p:sldId id="285" r:id="rId4"/>
    <p:sldId id="302" r:id="rId5"/>
    <p:sldId id="303" r:id="rId6"/>
    <p:sldId id="287" r:id="rId7"/>
    <p:sldId id="288" r:id="rId8"/>
    <p:sldId id="257" r:id="rId10"/>
    <p:sldId id="264" r:id="rId11"/>
    <p:sldId id="281" r:id="rId12"/>
    <p:sldId id="267" r:id="rId13"/>
    <p:sldId id="268" r:id="rId14"/>
    <p:sldId id="272" r:id="rId15"/>
    <p:sldId id="269" r:id="rId16"/>
    <p:sldId id="298" r:id="rId17"/>
    <p:sldId id="299" r:id="rId18"/>
    <p:sldId id="300" r:id="rId19"/>
    <p:sldId id="297" r:id="rId20"/>
  </p:sldIdLst>
  <p:sldSz cx="18288000" cy="10287000"/>
  <p:notesSz cx="6858000" cy="9144000"/>
  <p:embeddedFontLst>
    <p:embeddedFont>
      <p:font typeface="Calibri" panose="020F0502020204030204"/>
      <p:regular r:id="rId24"/>
      <p:bold r:id="rId25"/>
      <p:italic r:id="rId26"/>
      <p:boldItalic r:id="rId27"/>
    </p:embeddedFont>
    <p:embeddedFont>
      <p:font typeface="Franklin Gothic Book" panose="020B0503020102020204"/>
      <p:regular r:id="rId28"/>
      <p:italic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  <p:embeddedFont>
      <p:font typeface="Paytone One"/>
      <p:regular r:id="rId36"/>
    </p:embeddedFont>
    <p:embeddedFont>
      <p:font typeface="Lato" panose="020F0502020204030203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Franklin Gothic Medium" panose="020B0603020102020204" charset="0"/>
      <p:regular r:id="rId45"/>
      <p: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47" d="100"/>
          <a:sy n="47" d="100"/>
        </p:scale>
        <p:origin x="696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6" Type="http://schemas.openxmlformats.org/officeDocument/2006/relationships/font" Target="fonts/font23.fntdata"/><Relationship Id="rId45" Type="http://schemas.openxmlformats.org/officeDocument/2006/relationships/font" Target="fonts/font22.fntdata"/><Relationship Id="rId44" Type="http://schemas.openxmlformats.org/officeDocument/2006/relationships/font" Target="fonts/font21.fntdata"/><Relationship Id="rId43" Type="http://schemas.openxmlformats.org/officeDocument/2006/relationships/font" Target="fonts/font20.fntdata"/><Relationship Id="rId42" Type="http://schemas.openxmlformats.org/officeDocument/2006/relationships/font" Target="fonts/font19.fntdata"/><Relationship Id="rId41" Type="http://schemas.openxmlformats.org/officeDocument/2006/relationships/font" Target="fonts/font18.fntdata"/><Relationship Id="rId40" Type="http://schemas.openxmlformats.org/officeDocument/2006/relationships/font" Target="fonts/font17.fntdata"/><Relationship Id="rId4" Type="http://schemas.openxmlformats.org/officeDocument/2006/relationships/slide" Target="slides/slide1.xml"/><Relationship Id="rId39" Type="http://schemas.openxmlformats.org/officeDocument/2006/relationships/font" Target="fonts/font16.fntdata"/><Relationship Id="rId38" Type="http://schemas.openxmlformats.org/officeDocument/2006/relationships/font" Target="fonts/font15.fntdata"/><Relationship Id="rId37" Type="http://schemas.openxmlformats.org/officeDocument/2006/relationships/font" Target="fonts/font14.fntdata"/><Relationship Id="rId36" Type="http://schemas.openxmlformats.org/officeDocument/2006/relationships/font" Target="fonts/font13.fntdata"/><Relationship Id="rId35" Type="http://schemas.openxmlformats.org/officeDocument/2006/relationships/font" Target="fonts/font12.fntdata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E59324A-3CEA-4854-AD43-9F1464096ED6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4" name="Google Shape;3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41" name="Google Shape;64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7" name="Google Shape;3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8" name="Google Shape;4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1" name="Google Shape;53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1" name="Google Shape;44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70FD1E9-C923-4D12-AB06-242B1EB3C9BB}" type="slidenum">
              <a:rPr lang="zh-CN" altLang="en-US" smtClean="0">
                <a:solidFill>
                  <a:prstClr val="black"/>
                </a:solidFill>
                <a:latin typeface="等线" panose="020F0502020204030204"/>
              </a:rPr>
            </a:fld>
            <a:endParaRPr lang="zh-CN" altLang="en-US">
              <a:solidFill>
                <a:prstClr val="black"/>
              </a:solidFill>
              <a:latin typeface="等线" panose="020F05020202040302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2" y="3971925"/>
            <a:ext cx="7143750" cy="63150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4759" y="-1387"/>
            <a:ext cx="18292760" cy="102883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634226" y="2595604"/>
            <a:ext cx="11297246" cy="1806459"/>
          </a:xfrm>
        </p:spPr>
        <p:txBody>
          <a:bodyPr bIns="13709"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2424555" y="3706397"/>
            <a:ext cx="13022262" cy="493889"/>
          </a:xfrm>
        </p:spPr>
        <p:txBody>
          <a:bodyPr tIns="13709">
            <a:normAutofit/>
          </a:bodyPr>
          <a:lstStyle>
            <a:lvl1pPr marL="0" indent="0" algn="l">
              <a:buNone/>
              <a:defRPr kumimoji="0" lang="en-US" sz="2100" b="0" i="0" u="none" strike="noStrike" kern="1200" cap="all" spc="6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685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6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7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2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9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3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370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4759" y="-1387"/>
            <a:ext cx="18292760" cy="102883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2" y="3971925"/>
            <a:ext cx="7143750" cy="6315075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638798" y="2590115"/>
            <a:ext cx="11301984" cy="1811264"/>
          </a:xfrm>
        </p:spPr>
        <p:txBody>
          <a:bodyPr bIns="13709" anchor="b"/>
          <a:lstStyle>
            <a:lvl1pPr algn="l">
              <a:defRPr kumimoji="0" lang="en-US" sz="4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09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2432304" y="3702456"/>
            <a:ext cx="13021056" cy="493776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2100" b="0" i="0" u="none" strike="noStrike" kern="1200" cap="all" spc="6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68516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09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61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19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70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28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98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38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3709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1645920"/>
            <a:ext cx="6400800" cy="5568696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00032" y="1645920"/>
            <a:ext cx="6400800" cy="5568696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1645920"/>
            <a:ext cx="6400800" cy="822960"/>
          </a:xfrm>
        </p:spPr>
        <p:txBody>
          <a:bodyPr anchor="b">
            <a:normAutofit/>
          </a:bodyPr>
          <a:lstStyle>
            <a:lvl1pPr marL="0" indent="0">
              <a:buNone/>
              <a:defRPr lang="en-US" sz="2100" b="0" kern="1200" cap="all" spc="6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685165" indent="0">
              <a:buNone/>
              <a:defRPr sz="3000" b="1"/>
            </a:lvl2pPr>
            <a:lvl3pPr marL="1370965" indent="0">
              <a:buNone/>
              <a:defRPr sz="2700" b="1"/>
            </a:lvl3pPr>
            <a:lvl4pPr marL="2056130" indent="0">
              <a:buNone/>
              <a:defRPr sz="2400" b="1"/>
            </a:lvl4pPr>
            <a:lvl5pPr marL="2741930" indent="0">
              <a:buNone/>
              <a:defRPr sz="2400" b="1"/>
            </a:lvl5pPr>
            <a:lvl6pPr marL="3427095" indent="0">
              <a:buNone/>
              <a:defRPr sz="2400" b="1"/>
            </a:lvl6pPr>
            <a:lvl7pPr marL="4112895" indent="0">
              <a:buNone/>
              <a:defRPr sz="2400" b="1"/>
            </a:lvl7pPr>
            <a:lvl8pPr marL="4798060" indent="0">
              <a:buNone/>
              <a:defRPr sz="2400" b="1"/>
            </a:lvl8pPr>
            <a:lvl9pPr marL="5483860" indent="0">
              <a:buNone/>
              <a:defRPr sz="2400" b="1"/>
            </a:lvl9pPr>
          </a:lstStyle>
          <a:p>
            <a:pPr marL="0" lvl="0" indent="0" algn="l" defTabSz="137096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38300" y="2552772"/>
            <a:ext cx="6400800" cy="466344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00032" y="1645920"/>
            <a:ext cx="6400800" cy="822960"/>
          </a:xfrm>
        </p:spPr>
        <p:txBody>
          <a:bodyPr anchor="b">
            <a:normAutofit/>
          </a:bodyPr>
          <a:lstStyle>
            <a:lvl1pPr marL="0" indent="0">
              <a:buNone/>
              <a:defRPr lang="en-US" sz="2100" b="0" kern="1200" cap="all" spc="6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685165" indent="0">
              <a:buNone/>
              <a:defRPr sz="3000" b="1"/>
            </a:lvl2pPr>
            <a:lvl3pPr marL="1370965" indent="0">
              <a:buNone/>
              <a:defRPr sz="2700" b="1"/>
            </a:lvl3pPr>
            <a:lvl4pPr marL="2056130" indent="0">
              <a:buNone/>
              <a:defRPr sz="2400" b="1"/>
            </a:lvl4pPr>
            <a:lvl5pPr marL="2741930" indent="0">
              <a:buNone/>
              <a:defRPr sz="2400" b="1"/>
            </a:lvl5pPr>
            <a:lvl6pPr marL="3427095" indent="0">
              <a:buNone/>
              <a:defRPr sz="2400" b="1"/>
            </a:lvl6pPr>
            <a:lvl7pPr marL="4112895" indent="0">
              <a:buNone/>
              <a:defRPr sz="2400" b="1"/>
            </a:lvl7pPr>
            <a:lvl8pPr marL="4798060" indent="0">
              <a:buNone/>
              <a:defRPr sz="2400" b="1"/>
            </a:lvl8pPr>
            <a:lvl9pPr marL="5483860" indent="0">
              <a:buNone/>
              <a:defRPr sz="2400" b="1"/>
            </a:lvl9pPr>
          </a:lstStyle>
          <a:p>
            <a:pPr marL="0" lvl="0" indent="0" algn="l" defTabSz="137096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00032" y="2552772"/>
            <a:ext cx="6400800" cy="466344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2" y="3971925"/>
            <a:ext cx="7143750" cy="63150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18" name="Right Triangle 17"/>
          <p:cNvSpPr/>
          <p:nvPr/>
        </p:nvSpPr>
        <p:spPr>
          <a:xfrm rot="5400000">
            <a:off x="2581278" y="-2581275"/>
            <a:ext cx="10287000" cy="15449556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569860" y="2364164"/>
            <a:ext cx="10424160" cy="1634141"/>
          </a:xfrm>
        </p:spPr>
        <p:txBody>
          <a:bodyPr bIns="0" anchor="b"/>
          <a:lstStyle>
            <a:lvl1pPr algn="l">
              <a:defRPr kumimoji="0" lang="en-US" sz="42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09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99114" y="3928378"/>
            <a:ext cx="7615559" cy="4987031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2595916" y="3380079"/>
            <a:ext cx="11589521" cy="934971"/>
          </a:xfrm>
        </p:spPr>
        <p:txBody>
          <a:bodyPr>
            <a:normAutofit/>
          </a:bodyPr>
          <a:lstStyle>
            <a:lvl1pPr marL="0" indent="0">
              <a:buNone/>
              <a:defRPr lang="en-US" sz="21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85165" indent="0">
              <a:buNone/>
              <a:defRPr sz="1800"/>
            </a:lvl2pPr>
            <a:lvl3pPr marL="1370965" indent="0">
              <a:buNone/>
              <a:defRPr sz="1500"/>
            </a:lvl3pPr>
            <a:lvl4pPr marL="2056130" indent="0">
              <a:buNone/>
              <a:defRPr sz="1400"/>
            </a:lvl4pPr>
            <a:lvl5pPr marL="2741930" indent="0">
              <a:buNone/>
              <a:defRPr sz="1400"/>
            </a:lvl5pPr>
            <a:lvl6pPr marL="3427095" indent="0">
              <a:buNone/>
              <a:defRPr sz="1400"/>
            </a:lvl6pPr>
            <a:lvl7pPr marL="4112895" indent="0">
              <a:buNone/>
              <a:defRPr sz="1400"/>
            </a:lvl7pPr>
            <a:lvl8pPr marL="4798060" indent="0">
              <a:buNone/>
              <a:defRPr sz="1400"/>
            </a:lvl8pPr>
            <a:lvl9pPr marL="5483860" indent="0">
              <a:buNone/>
              <a:defRPr sz="1400"/>
            </a:lvl9pPr>
          </a:lstStyle>
          <a:p>
            <a:pPr marL="0" marR="0" lvl="0" indent="0" algn="l" defTabSz="1370965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3434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44D49D-BA11-4B6B-A289-DD4E08DBC43C}" type="slidenum">
              <a:rPr lang="en-US" smtClean="0">
                <a:solidFill>
                  <a:srgbClr val="434342"/>
                </a:solidFill>
              </a:rPr>
            </a:fld>
            <a:endParaRPr lang="en-US">
              <a:solidFill>
                <a:srgbClr val="434342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057652" y="0"/>
            <a:ext cx="14230350" cy="10287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-1" fmla="*/ 0 w 7104888"/>
              <a:gd name="connsiteY0-2" fmla="*/ 0 h 6858000"/>
              <a:gd name="connsiteX1-3" fmla="*/ 5695188 w 7104888"/>
              <a:gd name="connsiteY1-4" fmla="*/ 0 h 6858000"/>
              <a:gd name="connsiteX2-5" fmla="*/ 7104888 w 7104888"/>
              <a:gd name="connsiteY2-6" fmla="*/ 0 h 6858000"/>
              <a:gd name="connsiteX3-7" fmla="*/ 7104888 w 7104888"/>
              <a:gd name="connsiteY3-8" fmla="*/ 6858000 h 6858000"/>
              <a:gd name="connsiteX4-9" fmla="*/ 0 w 7104888"/>
              <a:gd name="connsiteY4-10" fmla="*/ 6858000 h 6858000"/>
              <a:gd name="connsiteX5" fmla="*/ 0 w 7104888"/>
              <a:gd name="connsiteY5" fmla="*/ 0 h 6858000"/>
              <a:gd name="connsiteX0-11" fmla="*/ 10287 w 7115175"/>
              <a:gd name="connsiteY0-12" fmla="*/ 0 h 6858000"/>
              <a:gd name="connsiteX1-13" fmla="*/ 5705475 w 7115175"/>
              <a:gd name="connsiteY1-14" fmla="*/ 0 h 6858000"/>
              <a:gd name="connsiteX2-15" fmla="*/ 7115175 w 7115175"/>
              <a:gd name="connsiteY2-16" fmla="*/ 0 h 6858000"/>
              <a:gd name="connsiteX3-17" fmla="*/ 7115175 w 7115175"/>
              <a:gd name="connsiteY3-18" fmla="*/ 6858000 h 6858000"/>
              <a:gd name="connsiteX4-19" fmla="*/ 10287 w 7115175"/>
              <a:gd name="connsiteY4-20" fmla="*/ 6858000 h 6858000"/>
              <a:gd name="connsiteX5-21" fmla="*/ 0 w 7115175"/>
              <a:gd name="connsiteY5-22" fmla="*/ 5048250 h 6858000"/>
              <a:gd name="connsiteX6" fmla="*/ 10287 w 7115175"/>
              <a:gd name="connsiteY6" fmla="*/ 0 h 6858000"/>
              <a:gd name="connsiteX0-23" fmla="*/ 10287 w 7115175"/>
              <a:gd name="connsiteY0-24" fmla="*/ 0 h 6858000"/>
              <a:gd name="connsiteX1-25" fmla="*/ 5705475 w 7115175"/>
              <a:gd name="connsiteY1-26" fmla="*/ 0 h 6858000"/>
              <a:gd name="connsiteX2-27" fmla="*/ 7115175 w 7115175"/>
              <a:gd name="connsiteY2-28" fmla="*/ 0 h 6858000"/>
              <a:gd name="connsiteX3-29" fmla="*/ 7115175 w 7115175"/>
              <a:gd name="connsiteY3-30" fmla="*/ 6858000 h 6858000"/>
              <a:gd name="connsiteX4-31" fmla="*/ 1533526 w 7115175"/>
              <a:gd name="connsiteY4-32" fmla="*/ 6848475 h 6858000"/>
              <a:gd name="connsiteX5-33" fmla="*/ 10287 w 7115175"/>
              <a:gd name="connsiteY5-34" fmla="*/ 6858000 h 6858000"/>
              <a:gd name="connsiteX6-35" fmla="*/ 0 w 7115175"/>
              <a:gd name="connsiteY6-36" fmla="*/ 5048250 h 6858000"/>
              <a:gd name="connsiteX7" fmla="*/ 10287 w 7115175"/>
              <a:gd name="connsiteY7" fmla="*/ 0 h 6858000"/>
              <a:gd name="connsiteX0-37" fmla="*/ 10287 w 7115175"/>
              <a:gd name="connsiteY0-38" fmla="*/ 0 h 6858000"/>
              <a:gd name="connsiteX1-39" fmla="*/ 5705475 w 7115175"/>
              <a:gd name="connsiteY1-40" fmla="*/ 0 h 6858000"/>
              <a:gd name="connsiteX2-41" fmla="*/ 7115175 w 7115175"/>
              <a:gd name="connsiteY2-42" fmla="*/ 0 h 6858000"/>
              <a:gd name="connsiteX3-43" fmla="*/ 7115175 w 7115175"/>
              <a:gd name="connsiteY3-44" fmla="*/ 6858000 h 6858000"/>
              <a:gd name="connsiteX4-45" fmla="*/ 1533526 w 7115175"/>
              <a:gd name="connsiteY4-46" fmla="*/ 6848475 h 6858000"/>
              <a:gd name="connsiteX5-47" fmla="*/ 0 w 7115175"/>
              <a:gd name="connsiteY5-48" fmla="*/ 5048250 h 6858000"/>
              <a:gd name="connsiteX6-49" fmla="*/ 10287 w 7115175"/>
              <a:gd name="connsiteY6-50" fmla="*/ 0 h 6858000"/>
              <a:gd name="connsiteX0-51" fmla="*/ 0 w 7115175"/>
              <a:gd name="connsiteY0-52" fmla="*/ 5048250 h 6858000"/>
              <a:gd name="connsiteX1-53" fmla="*/ 5705475 w 7115175"/>
              <a:gd name="connsiteY1-54" fmla="*/ 0 h 6858000"/>
              <a:gd name="connsiteX2-55" fmla="*/ 7115175 w 7115175"/>
              <a:gd name="connsiteY2-56" fmla="*/ 0 h 6858000"/>
              <a:gd name="connsiteX3-57" fmla="*/ 7115175 w 7115175"/>
              <a:gd name="connsiteY3-58" fmla="*/ 6858000 h 6858000"/>
              <a:gd name="connsiteX4-59" fmla="*/ 1533526 w 7115175"/>
              <a:gd name="connsiteY4-60" fmla="*/ 6848475 h 6858000"/>
              <a:gd name="connsiteX5-61" fmla="*/ 0 w 7115175"/>
              <a:gd name="connsiteY5-62" fmla="*/ 504825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274185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2" y="3971925"/>
            <a:ext cx="7143750" cy="63150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" y="7572375"/>
            <a:ext cx="7143750" cy="271462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1809750 h 1809750"/>
              <a:gd name="connsiteX1-3" fmla="*/ 1895475 w 3571875"/>
              <a:gd name="connsiteY1-4" fmla="*/ 0 h 1809750"/>
              <a:gd name="connsiteX2-5" fmla="*/ 3571875 w 3571875"/>
              <a:gd name="connsiteY2-6" fmla="*/ 1809750 h 1809750"/>
              <a:gd name="connsiteX3-7" fmla="*/ 0 w 3571875"/>
              <a:gd name="connsiteY3-8" fmla="*/ 1809750 h 1809750"/>
              <a:gd name="connsiteX0-9" fmla="*/ 0 w 3571875"/>
              <a:gd name="connsiteY0-10" fmla="*/ 1809750 h 1809750"/>
              <a:gd name="connsiteX1-11" fmla="*/ 2038350 w 3571875"/>
              <a:gd name="connsiteY1-12" fmla="*/ 0 h 1809750"/>
              <a:gd name="connsiteX2-13" fmla="*/ 3571875 w 3571875"/>
              <a:gd name="connsiteY2-14" fmla="*/ 1809750 h 1809750"/>
              <a:gd name="connsiteX3-15" fmla="*/ 0 w 3571875"/>
              <a:gd name="connsiteY3-16" fmla="*/ 1809750 h 18097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342394" y="2576252"/>
            <a:ext cx="10972800" cy="1301166"/>
          </a:xfrm>
        </p:spPr>
        <p:txBody>
          <a:bodyPr anchor="b"/>
          <a:lstStyle>
            <a:lvl1pPr algn="l">
              <a:defRPr sz="42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2286967" y="3270794"/>
            <a:ext cx="12193091" cy="111099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685165" indent="0">
              <a:buNone/>
              <a:defRPr sz="1800"/>
            </a:lvl2pPr>
            <a:lvl3pPr marL="1370965" indent="0">
              <a:buNone/>
              <a:defRPr sz="1500"/>
            </a:lvl3pPr>
            <a:lvl4pPr marL="2056130" indent="0">
              <a:buNone/>
              <a:defRPr sz="1400"/>
            </a:lvl4pPr>
            <a:lvl5pPr marL="2741930" indent="0">
              <a:buNone/>
              <a:defRPr sz="1400"/>
            </a:lvl5pPr>
            <a:lvl6pPr marL="3427095" indent="0">
              <a:buNone/>
              <a:defRPr sz="1400"/>
            </a:lvl6pPr>
            <a:lvl7pPr marL="4112895" indent="0">
              <a:buNone/>
              <a:defRPr sz="1400"/>
            </a:lvl7pPr>
            <a:lvl8pPr marL="4798060" indent="0">
              <a:buNone/>
              <a:defRPr sz="1400"/>
            </a:lvl8pPr>
            <a:lvl9pPr marL="548386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0"/>
            <a:ext cx="4114800" cy="701754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60"/>
            <a:ext cx="12039600" cy="70175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7CF5C-41AF-4A3C-9201-FDAD9BB4C53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4D49D-BA11-4B6B-A289-DD4E08DBC43C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4763" y="7575950"/>
            <a:ext cx="7148514" cy="2711052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4210050 h 4210050"/>
              <a:gd name="connsiteX1-3" fmla="*/ 0 w 3571875"/>
              <a:gd name="connsiteY1-4" fmla="*/ 0 h 4210050"/>
              <a:gd name="connsiteX2-5" fmla="*/ 2028825 w 3571875"/>
              <a:gd name="connsiteY2-6" fmla="*/ 2388394 h 4210050"/>
              <a:gd name="connsiteX3-7" fmla="*/ 3571875 w 3571875"/>
              <a:gd name="connsiteY3-8" fmla="*/ 4210050 h 4210050"/>
              <a:gd name="connsiteX4" fmla="*/ 0 w 3571875"/>
              <a:gd name="connsiteY4" fmla="*/ 4210050 h 4210050"/>
              <a:gd name="connsiteX0-9" fmla="*/ 0 w 3571875"/>
              <a:gd name="connsiteY0-10" fmla="*/ 4210050 h 4210050"/>
              <a:gd name="connsiteX1-11" fmla="*/ 0 w 3571875"/>
              <a:gd name="connsiteY1-12" fmla="*/ 0 h 4210050"/>
              <a:gd name="connsiteX2-13" fmla="*/ 2028825 w 3571875"/>
              <a:gd name="connsiteY2-14" fmla="*/ 2205038 h 4210050"/>
              <a:gd name="connsiteX3-15" fmla="*/ 3571875 w 3571875"/>
              <a:gd name="connsiteY3-16" fmla="*/ 4210050 h 4210050"/>
              <a:gd name="connsiteX4-17" fmla="*/ 0 w 3571875"/>
              <a:gd name="connsiteY4-18" fmla="*/ 4210050 h 4210050"/>
              <a:gd name="connsiteX0-19" fmla="*/ 0 w 3571875"/>
              <a:gd name="connsiteY0-20" fmla="*/ 4210050 h 4210050"/>
              <a:gd name="connsiteX1-21" fmla="*/ 0 w 3571875"/>
              <a:gd name="connsiteY1-22" fmla="*/ 0 h 4210050"/>
              <a:gd name="connsiteX2-23" fmla="*/ 2028825 w 3571875"/>
              <a:gd name="connsiteY2-24" fmla="*/ 2393157 h 4210050"/>
              <a:gd name="connsiteX3-25" fmla="*/ 3571875 w 3571875"/>
              <a:gd name="connsiteY3-26" fmla="*/ 4210050 h 4210050"/>
              <a:gd name="connsiteX4-27" fmla="*/ 0 w 3571875"/>
              <a:gd name="connsiteY4-28" fmla="*/ 4210050 h 4210050"/>
              <a:gd name="connsiteX0-29" fmla="*/ 0 w 3571875"/>
              <a:gd name="connsiteY0-30" fmla="*/ 4210050 h 4210050"/>
              <a:gd name="connsiteX1-31" fmla="*/ 0 w 3571875"/>
              <a:gd name="connsiteY1-32" fmla="*/ 0 h 4210050"/>
              <a:gd name="connsiteX2-33" fmla="*/ 2028825 w 3571875"/>
              <a:gd name="connsiteY2-34" fmla="*/ 2393157 h 4210050"/>
              <a:gd name="connsiteX3-35" fmla="*/ 3571875 w 3571875"/>
              <a:gd name="connsiteY3-36" fmla="*/ 4210050 h 4210050"/>
              <a:gd name="connsiteX4-37" fmla="*/ 0 w 3571875"/>
              <a:gd name="connsiteY4-38" fmla="*/ 4210050 h 4210050"/>
              <a:gd name="connsiteX0-39" fmla="*/ 0 w 3571875"/>
              <a:gd name="connsiteY0-40" fmla="*/ 4210050 h 4210050"/>
              <a:gd name="connsiteX1-41" fmla="*/ 0 w 3571875"/>
              <a:gd name="connsiteY1-42" fmla="*/ 0 h 4210050"/>
              <a:gd name="connsiteX2-43" fmla="*/ 2028825 w 3571875"/>
              <a:gd name="connsiteY2-44" fmla="*/ 2281238 h 4210050"/>
              <a:gd name="connsiteX3-45" fmla="*/ 3571875 w 3571875"/>
              <a:gd name="connsiteY3-46" fmla="*/ 4210050 h 4210050"/>
              <a:gd name="connsiteX4-47" fmla="*/ 0 w 3571875"/>
              <a:gd name="connsiteY4-48" fmla="*/ 4210050 h 4210050"/>
              <a:gd name="connsiteX0-49" fmla="*/ 0 w 3571875"/>
              <a:gd name="connsiteY0-50" fmla="*/ 4210050 h 4210050"/>
              <a:gd name="connsiteX1-51" fmla="*/ 0 w 3571875"/>
              <a:gd name="connsiteY1-52" fmla="*/ 0 h 4210050"/>
              <a:gd name="connsiteX2-53" fmla="*/ 2028825 w 3571875"/>
              <a:gd name="connsiteY2-54" fmla="*/ 2393157 h 4210050"/>
              <a:gd name="connsiteX3-55" fmla="*/ 3571875 w 3571875"/>
              <a:gd name="connsiteY3-56" fmla="*/ 4210050 h 4210050"/>
              <a:gd name="connsiteX4-57" fmla="*/ 0 w 3571875"/>
              <a:gd name="connsiteY4-58" fmla="*/ 4210050 h 4210050"/>
              <a:gd name="connsiteX0-59" fmla="*/ 0 w 3571875"/>
              <a:gd name="connsiteY0-60" fmla="*/ 4210050 h 4210050"/>
              <a:gd name="connsiteX1-61" fmla="*/ 0 w 3571875"/>
              <a:gd name="connsiteY1-62" fmla="*/ 0 h 4210050"/>
              <a:gd name="connsiteX2-63" fmla="*/ 2028825 w 3571875"/>
              <a:gd name="connsiteY2-64" fmla="*/ 2393157 h 4210050"/>
              <a:gd name="connsiteX3-65" fmla="*/ 3571875 w 3571875"/>
              <a:gd name="connsiteY3-66" fmla="*/ 4210050 h 4210050"/>
              <a:gd name="connsiteX4-67" fmla="*/ 0 w 3571875"/>
              <a:gd name="connsiteY4-68" fmla="*/ 4210050 h 4210050"/>
              <a:gd name="connsiteX0-69" fmla="*/ 0 w 3571875"/>
              <a:gd name="connsiteY0-70" fmla="*/ 4210050 h 4210050"/>
              <a:gd name="connsiteX1-71" fmla="*/ 0 w 3571875"/>
              <a:gd name="connsiteY1-72" fmla="*/ 0 h 4210050"/>
              <a:gd name="connsiteX2-73" fmla="*/ 2076450 w 3571875"/>
              <a:gd name="connsiteY2-74" fmla="*/ 2274094 h 4210050"/>
              <a:gd name="connsiteX3-75" fmla="*/ 3571875 w 3571875"/>
              <a:gd name="connsiteY3-76" fmla="*/ 4210050 h 4210050"/>
              <a:gd name="connsiteX4-77" fmla="*/ 0 w 3571875"/>
              <a:gd name="connsiteY4-78" fmla="*/ 4210050 h 4210050"/>
              <a:gd name="connsiteX0-79" fmla="*/ 0 w 3571875"/>
              <a:gd name="connsiteY0-80" fmla="*/ 4210050 h 4210050"/>
              <a:gd name="connsiteX1-81" fmla="*/ 0 w 3571875"/>
              <a:gd name="connsiteY1-82" fmla="*/ 0 h 4210050"/>
              <a:gd name="connsiteX2-83" fmla="*/ 2245519 w 3571875"/>
              <a:gd name="connsiteY2-84" fmla="*/ 2405063 h 4210050"/>
              <a:gd name="connsiteX3-85" fmla="*/ 3571875 w 3571875"/>
              <a:gd name="connsiteY3-86" fmla="*/ 4210050 h 4210050"/>
              <a:gd name="connsiteX4-87" fmla="*/ 0 w 3571875"/>
              <a:gd name="connsiteY4-88" fmla="*/ 4210050 h 4210050"/>
              <a:gd name="connsiteX0-89" fmla="*/ 0 w 3571875"/>
              <a:gd name="connsiteY0-90" fmla="*/ 4210050 h 4210050"/>
              <a:gd name="connsiteX1-91" fmla="*/ 0 w 3571875"/>
              <a:gd name="connsiteY1-92" fmla="*/ 0 h 4210050"/>
              <a:gd name="connsiteX2-93" fmla="*/ 2038350 w 3571875"/>
              <a:gd name="connsiteY2-94" fmla="*/ 2405063 h 4210050"/>
              <a:gd name="connsiteX3-95" fmla="*/ 3571875 w 3571875"/>
              <a:gd name="connsiteY3-96" fmla="*/ 4210050 h 4210050"/>
              <a:gd name="connsiteX4-97" fmla="*/ 0 w 3571875"/>
              <a:gd name="connsiteY4-98" fmla="*/ 4210050 h 4210050"/>
              <a:gd name="connsiteX0-99" fmla="*/ 0 w 3571875"/>
              <a:gd name="connsiteY0-100" fmla="*/ 2433637 h 2433637"/>
              <a:gd name="connsiteX1-101" fmla="*/ 257175 w 3571875"/>
              <a:gd name="connsiteY1-102" fmla="*/ 0 h 2433637"/>
              <a:gd name="connsiteX2-103" fmla="*/ 2038350 w 3571875"/>
              <a:gd name="connsiteY2-104" fmla="*/ 628650 h 2433637"/>
              <a:gd name="connsiteX3-105" fmla="*/ 3571875 w 3571875"/>
              <a:gd name="connsiteY3-106" fmla="*/ 2433637 h 2433637"/>
              <a:gd name="connsiteX4-107" fmla="*/ 0 w 3571875"/>
              <a:gd name="connsiteY4-108" fmla="*/ 2433637 h 2433637"/>
              <a:gd name="connsiteX0-109" fmla="*/ 2382 w 3574257"/>
              <a:gd name="connsiteY0-110" fmla="*/ 1807368 h 1807368"/>
              <a:gd name="connsiteX1-111" fmla="*/ 0 w 3574257"/>
              <a:gd name="connsiteY1-112" fmla="*/ 0 h 1807368"/>
              <a:gd name="connsiteX2-113" fmla="*/ 2040732 w 3574257"/>
              <a:gd name="connsiteY2-114" fmla="*/ 2381 h 1807368"/>
              <a:gd name="connsiteX3-115" fmla="*/ 3574257 w 3574257"/>
              <a:gd name="connsiteY3-116" fmla="*/ 1807368 h 1807368"/>
              <a:gd name="connsiteX4-117" fmla="*/ 2382 w 3574257"/>
              <a:gd name="connsiteY4-118" fmla="*/ 1807368 h 1807368"/>
              <a:gd name="connsiteX0-119" fmla="*/ 2382 w 3574257"/>
              <a:gd name="connsiteY0-120" fmla="*/ 1807368 h 1807368"/>
              <a:gd name="connsiteX1-121" fmla="*/ 0 w 3574257"/>
              <a:gd name="connsiteY1-122" fmla="*/ 0 h 1807368"/>
              <a:gd name="connsiteX2-123" fmla="*/ 1924051 w 3574257"/>
              <a:gd name="connsiteY2-124" fmla="*/ 307181 h 1807368"/>
              <a:gd name="connsiteX3-125" fmla="*/ 3574257 w 3574257"/>
              <a:gd name="connsiteY3-126" fmla="*/ 1807368 h 1807368"/>
              <a:gd name="connsiteX4-127" fmla="*/ 2382 w 3574257"/>
              <a:gd name="connsiteY4-128" fmla="*/ 1807368 h 1807368"/>
              <a:gd name="connsiteX0-129" fmla="*/ 2382 w 3574257"/>
              <a:gd name="connsiteY0-130" fmla="*/ 1809749 h 1809749"/>
              <a:gd name="connsiteX1-131" fmla="*/ 0 w 3574257"/>
              <a:gd name="connsiteY1-132" fmla="*/ 2381 h 1809749"/>
              <a:gd name="connsiteX2-133" fmla="*/ 2038351 w 3574257"/>
              <a:gd name="connsiteY2-134" fmla="*/ 0 h 1809749"/>
              <a:gd name="connsiteX3-135" fmla="*/ 3574257 w 3574257"/>
              <a:gd name="connsiteY3-136" fmla="*/ 1809749 h 1809749"/>
              <a:gd name="connsiteX4-137" fmla="*/ 2382 w 3574257"/>
              <a:gd name="connsiteY4-138" fmla="*/ 1809749 h 1809749"/>
              <a:gd name="connsiteX0-139" fmla="*/ 2382 w 3574257"/>
              <a:gd name="connsiteY0-140" fmla="*/ 1807368 h 1807368"/>
              <a:gd name="connsiteX1-141" fmla="*/ 0 w 3574257"/>
              <a:gd name="connsiteY1-142" fmla="*/ 0 h 1807368"/>
              <a:gd name="connsiteX2-143" fmla="*/ 1640682 w 3574257"/>
              <a:gd name="connsiteY2-144" fmla="*/ 450057 h 1807368"/>
              <a:gd name="connsiteX3-145" fmla="*/ 3574257 w 3574257"/>
              <a:gd name="connsiteY3-146" fmla="*/ 1807368 h 1807368"/>
              <a:gd name="connsiteX4-147" fmla="*/ 2382 w 3574257"/>
              <a:gd name="connsiteY4-148" fmla="*/ 1807368 h 1807368"/>
              <a:gd name="connsiteX0-149" fmla="*/ 2382 w 3574257"/>
              <a:gd name="connsiteY0-150" fmla="*/ 1809749 h 1809749"/>
              <a:gd name="connsiteX1-151" fmla="*/ 0 w 3574257"/>
              <a:gd name="connsiteY1-152" fmla="*/ 2381 h 1809749"/>
              <a:gd name="connsiteX2-153" fmla="*/ 2038351 w 3574257"/>
              <a:gd name="connsiteY2-154" fmla="*/ 0 h 1809749"/>
              <a:gd name="connsiteX3-155" fmla="*/ 3574257 w 3574257"/>
              <a:gd name="connsiteY3-156" fmla="*/ 1809749 h 1809749"/>
              <a:gd name="connsiteX4-157" fmla="*/ 2382 w 3574257"/>
              <a:gd name="connsiteY4-158" fmla="*/ 1809749 h 1809749"/>
              <a:gd name="connsiteX0-159" fmla="*/ 2382 w 3574257"/>
              <a:gd name="connsiteY0-160" fmla="*/ 1807368 h 1807368"/>
              <a:gd name="connsiteX1-161" fmla="*/ 0 w 3574257"/>
              <a:gd name="connsiteY1-162" fmla="*/ 0 h 1807368"/>
              <a:gd name="connsiteX2-163" fmla="*/ 1657351 w 3574257"/>
              <a:gd name="connsiteY2-164" fmla="*/ 230982 h 1807368"/>
              <a:gd name="connsiteX3-165" fmla="*/ 3574257 w 3574257"/>
              <a:gd name="connsiteY3-166" fmla="*/ 1807368 h 1807368"/>
              <a:gd name="connsiteX4-167" fmla="*/ 2382 w 3574257"/>
              <a:gd name="connsiteY4-168" fmla="*/ 1807368 h 1807368"/>
              <a:gd name="connsiteX0-169" fmla="*/ 2382 w 3574257"/>
              <a:gd name="connsiteY0-170" fmla="*/ 1807368 h 1807368"/>
              <a:gd name="connsiteX1-171" fmla="*/ 0 w 3574257"/>
              <a:gd name="connsiteY1-172" fmla="*/ 0 h 1807368"/>
              <a:gd name="connsiteX2-173" fmla="*/ 2040732 w 3574257"/>
              <a:gd name="connsiteY2-174" fmla="*/ 2382 h 1807368"/>
              <a:gd name="connsiteX3-175" fmla="*/ 3574257 w 3574257"/>
              <a:gd name="connsiteY3-176" fmla="*/ 1807368 h 1807368"/>
              <a:gd name="connsiteX4-177" fmla="*/ 2382 w 3574257"/>
              <a:gd name="connsiteY4-178" fmla="*/ 1807368 h 1807368"/>
              <a:gd name="connsiteX0-179" fmla="*/ 2382 w 3574257"/>
              <a:gd name="connsiteY0-180" fmla="*/ 1807368 h 1807368"/>
              <a:gd name="connsiteX1-181" fmla="*/ 0 w 3574257"/>
              <a:gd name="connsiteY1-182" fmla="*/ 0 h 1807368"/>
              <a:gd name="connsiteX2-183" fmla="*/ 1774032 w 3574257"/>
              <a:gd name="connsiteY2-184" fmla="*/ 161925 h 1807368"/>
              <a:gd name="connsiteX3-185" fmla="*/ 3574257 w 3574257"/>
              <a:gd name="connsiteY3-186" fmla="*/ 1807368 h 1807368"/>
              <a:gd name="connsiteX4-187" fmla="*/ 2382 w 3574257"/>
              <a:gd name="connsiteY4-188" fmla="*/ 1807368 h 1807368"/>
              <a:gd name="connsiteX0-189" fmla="*/ 2382 w 3574257"/>
              <a:gd name="connsiteY0-190" fmla="*/ 1807368 h 1807368"/>
              <a:gd name="connsiteX1-191" fmla="*/ 0 w 3574257"/>
              <a:gd name="connsiteY1-192" fmla="*/ 0 h 1807368"/>
              <a:gd name="connsiteX2-193" fmla="*/ 1969294 w 3574257"/>
              <a:gd name="connsiteY2-194" fmla="*/ 21432 h 1807368"/>
              <a:gd name="connsiteX3-195" fmla="*/ 3574257 w 3574257"/>
              <a:gd name="connsiteY3-196" fmla="*/ 1807368 h 1807368"/>
              <a:gd name="connsiteX4-197" fmla="*/ 2382 w 3574257"/>
              <a:gd name="connsiteY4-198" fmla="*/ 1807368 h 1807368"/>
              <a:gd name="connsiteX0-199" fmla="*/ 2382 w 3574257"/>
              <a:gd name="connsiteY0-200" fmla="*/ 1807368 h 1807368"/>
              <a:gd name="connsiteX1-201" fmla="*/ 0 w 3574257"/>
              <a:gd name="connsiteY1-202" fmla="*/ 0 h 1807368"/>
              <a:gd name="connsiteX2-203" fmla="*/ 1819275 w 3574257"/>
              <a:gd name="connsiteY2-204" fmla="*/ 200026 h 1807368"/>
              <a:gd name="connsiteX3-205" fmla="*/ 3574257 w 3574257"/>
              <a:gd name="connsiteY3-206" fmla="*/ 1807368 h 1807368"/>
              <a:gd name="connsiteX4-207" fmla="*/ 2382 w 3574257"/>
              <a:gd name="connsiteY4-208" fmla="*/ 1807368 h 1807368"/>
              <a:gd name="connsiteX0-209" fmla="*/ 2382 w 3574257"/>
              <a:gd name="connsiteY0-210" fmla="*/ 1807368 h 1807368"/>
              <a:gd name="connsiteX1-211" fmla="*/ 0 w 3574257"/>
              <a:gd name="connsiteY1-212" fmla="*/ 0 h 1807368"/>
              <a:gd name="connsiteX2-213" fmla="*/ 2045494 w 3574257"/>
              <a:gd name="connsiteY2-214" fmla="*/ 1 h 1807368"/>
              <a:gd name="connsiteX3-215" fmla="*/ 3574257 w 3574257"/>
              <a:gd name="connsiteY3-216" fmla="*/ 1807368 h 1807368"/>
              <a:gd name="connsiteX4-217" fmla="*/ 2382 w 3574257"/>
              <a:gd name="connsiteY4-218" fmla="*/ 1807368 h 18073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4759" y="7576948"/>
            <a:ext cx="18292760" cy="271006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  <a:gd name="connsiteX0-111" fmla="*/ 0 w 3352800"/>
              <a:gd name="connsiteY0-112" fmla="*/ 2002631 h 2002631"/>
              <a:gd name="connsiteX1-113" fmla="*/ 754045 w 3352800"/>
              <a:gd name="connsiteY1-114" fmla="*/ 1468326 h 2002631"/>
              <a:gd name="connsiteX2-115" fmla="*/ 3352800 w 3352800"/>
              <a:gd name="connsiteY2-116" fmla="*/ 0 h 2002631"/>
              <a:gd name="connsiteX3-117" fmla="*/ 3352800 w 3352800"/>
              <a:gd name="connsiteY3-118" fmla="*/ 2002631 h 2002631"/>
              <a:gd name="connsiteX4-119" fmla="*/ 0 w 3352800"/>
              <a:gd name="connsiteY4-120" fmla="*/ 2002631 h 2002631"/>
              <a:gd name="connsiteX0-121" fmla="*/ 0 w 3352800"/>
              <a:gd name="connsiteY0-122" fmla="*/ 534305 h 534305"/>
              <a:gd name="connsiteX1-123" fmla="*/ 754045 w 3352800"/>
              <a:gd name="connsiteY1-124" fmla="*/ 0 h 534305"/>
              <a:gd name="connsiteX2-125" fmla="*/ 3352800 w 3352800"/>
              <a:gd name="connsiteY2-126" fmla="*/ 7687 h 534305"/>
              <a:gd name="connsiteX3-127" fmla="*/ 3352800 w 3352800"/>
              <a:gd name="connsiteY3-128" fmla="*/ 534305 h 534305"/>
              <a:gd name="connsiteX4-129" fmla="*/ 0 w 3352800"/>
              <a:gd name="connsiteY4-130" fmla="*/ 534305 h 534305"/>
              <a:gd name="connsiteX0-131" fmla="*/ 0 w 3352800"/>
              <a:gd name="connsiteY0-132" fmla="*/ 534305 h 534305"/>
              <a:gd name="connsiteX1-133" fmla="*/ 754045 w 3352800"/>
              <a:gd name="connsiteY1-134" fmla="*/ 0 h 534305"/>
              <a:gd name="connsiteX2-135" fmla="*/ 3352800 w 3352800"/>
              <a:gd name="connsiteY2-136" fmla="*/ 7687 h 534305"/>
              <a:gd name="connsiteX3-137" fmla="*/ 3352800 w 3352800"/>
              <a:gd name="connsiteY3-138" fmla="*/ 534305 h 534305"/>
              <a:gd name="connsiteX4-139" fmla="*/ 0 w 3352800"/>
              <a:gd name="connsiteY4-140" fmla="*/ 534305 h 534305"/>
              <a:gd name="connsiteX0-141" fmla="*/ 0 w 3352800"/>
              <a:gd name="connsiteY0-142" fmla="*/ 526618 h 526618"/>
              <a:gd name="connsiteX1-143" fmla="*/ 980611 w 3352800"/>
              <a:gd name="connsiteY1-144" fmla="*/ 93681 h 526618"/>
              <a:gd name="connsiteX2-145" fmla="*/ 3352800 w 3352800"/>
              <a:gd name="connsiteY2-146" fmla="*/ 0 h 526618"/>
              <a:gd name="connsiteX3-147" fmla="*/ 3352800 w 3352800"/>
              <a:gd name="connsiteY3-148" fmla="*/ 526618 h 526618"/>
              <a:gd name="connsiteX4-149" fmla="*/ 0 w 3352800"/>
              <a:gd name="connsiteY4-150" fmla="*/ 526618 h 526618"/>
              <a:gd name="connsiteX0-151" fmla="*/ 0 w 3352800"/>
              <a:gd name="connsiteY0-152" fmla="*/ 526888 h 526888"/>
              <a:gd name="connsiteX1-153" fmla="*/ 744735 w 3352800"/>
              <a:gd name="connsiteY1-154" fmla="*/ 0 h 526888"/>
              <a:gd name="connsiteX2-155" fmla="*/ 3352800 w 3352800"/>
              <a:gd name="connsiteY2-156" fmla="*/ 270 h 526888"/>
              <a:gd name="connsiteX3-157" fmla="*/ 3352800 w 3352800"/>
              <a:gd name="connsiteY3-158" fmla="*/ 526888 h 526888"/>
              <a:gd name="connsiteX4-159" fmla="*/ 0 w 3352800"/>
              <a:gd name="connsiteY4-160" fmla="*/ 526888 h 526888"/>
              <a:gd name="connsiteX0-161" fmla="*/ 0 w 3352800"/>
              <a:gd name="connsiteY0-162" fmla="*/ 526618 h 526618"/>
              <a:gd name="connsiteX1-163" fmla="*/ 811948 w 3352800"/>
              <a:gd name="connsiteY1-164" fmla="*/ 60921 h 526618"/>
              <a:gd name="connsiteX2-165" fmla="*/ 3352800 w 3352800"/>
              <a:gd name="connsiteY2-166" fmla="*/ 0 h 526618"/>
              <a:gd name="connsiteX3-167" fmla="*/ 3352800 w 3352800"/>
              <a:gd name="connsiteY3-168" fmla="*/ 526618 h 526618"/>
              <a:gd name="connsiteX4-169" fmla="*/ 0 w 3352800"/>
              <a:gd name="connsiteY4-170" fmla="*/ 526618 h 526618"/>
              <a:gd name="connsiteX0-171" fmla="*/ 0 w 3352800"/>
              <a:gd name="connsiteY0-172" fmla="*/ 527584 h 527584"/>
              <a:gd name="connsiteX1-173" fmla="*/ 751718 w 3352800"/>
              <a:gd name="connsiteY1-174" fmla="*/ 0 h 527584"/>
              <a:gd name="connsiteX2-175" fmla="*/ 3352800 w 3352800"/>
              <a:gd name="connsiteY2-176" fmla="*/ 966 h 527584"/>
              <a:gd name="connsiteX3-177" fmla="*/ 3352800 w 3352800"/>
              <a:gd name="connsiteY3-178" fmla="*/ 527584 h 527584"/>
              <a:gd name="connsiteX4-179" fmla="*/ 0 w 3352800"/>
              <a:gd name="connsiteY4-180" fmla="*/ 527584 h 527584"/>
              <a:gd name="connsiteX0-181" fmla="*/ 0 w 3352800"/>
              <a:gd name="connsiteY0-182" fmla="*/ 527584 h 527584"/>
              <a:gd name="connsiteX1-183" fmla="*/ 751718 w 3352800"/>
              <a:gd name="connsiteY1-184" fmla="*/ 0 h 527584"/>
              <a:gd name="connsiteX2-185" fmla="*/ 3241069 w 3352800"/>
              <a:gd name="connsiteY2-186" fmla="*/ 94144 h 527584"/>
              <a:gd name="connsiteX3-187" fmla="*/ 3352800 w 3352800"/>
              <a:gd name="connsiteY3-188" fmla="*/ 527584 h 527584"/>
              <a:gd name="connsiteX4-189" fmla="*/ 0 w 3352800"/>
              <a:gd name="connsiteY4-190" fmla="*/ 527584 h 527584"/>
              <a:gd name="connsiteX0-191" fmla="*/ 0 w 3352800"/>
              <a:gd name="connsiteY0-192" fmla="*/ 527584 h 527584"/>
              <a:gd name="connsiteX1-193" fmla="*/ 751718 w 3352800"/>
              <a:gd name="connsiteY1-194" fmla="*/ 0 h 527584"/>
              <a:gd name="connsiteX2-195" fmla="*/ 3352800 w 3352800"/>
              <a:gd name="connsiteY2-196" fmla="*/ 271 h 527584"/>
              <a:gd name="connsiteX3-197" fmla="*/ 3352800 w 3352800"/>
              <a:gd name="connsiteY3-198" fmla="*/ 527584 h 527584"/>
              <a:gd name="connsiteX4-199" fmla="*/ 0 w 3352800"/>
              <a:gd name="connsiteY4-200" fmla="*/ 527584 h 527584"/>
              <a:gd name="connsiteX0-201" fmla="*/ 0 w 3352800"/>
              <a:gd name="connsiteY0-202" fmla="*/ 527313 h 527313"/>
              <a:gd name="connsiteX1-203" fmla="*/ 900984 w 3352800"/>
              <a:gd name="connsiteY1-204" fmla="*/ 97774 h 527313"/>
              <a:gd name="connsiteX2-205" fmla="*/ 3352800 w 3352800"/>
              <a:gd name="connsiteY2-206" fmla="*/ 0 h 527313"/>
              <a:gd name="connsiteX3-207" fmla="*/ 3352800 w 3352800"/>
              <a:gd name="connsiteY3-208" fmla="*/ 527313 h 527313"/>
              <a:gd name="connsiteX4-209" fmla="*/ 0 w 3352800"/>
              <a:gd name="connsiteY4-210" fmla="*/ 527313 h 527313"/>
              <a:gd name="connsiteX0-211" fmla="*/ 0 w 3352800"/>
              <a:gd name="connsiteY0-212" fmla="*/ 527584 h 527584"/>
              <a:gd name="connsiteX1-213" fmla="*/ 748227 w 3352800"/>
              <a:gd name="connsiteY1-214" fmla="*/ 0 h 527584"/>
              <a:gd name="connsiteX2-215" fmla="*/ 3352800 w 3352800"/>
              <a:gd name="connsiteY2-216" fmla="*/ 271 h 527584"/>
              <a:gd name="connsiteX3-217" fmla="*/ 3352800 w 3352800"/>
              <a:gd name="connsiteY3-218" fmla="*/ 527584 h 527584"/>
              <a:gd name="connsiteX4-219" fmla="*/ 0 w 3352800"/>
              <a:gd name="connsiteY4-220" fmla="*/ 527584 h 527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093" tIns="68549" rIns="137093" bIns="68549" rtlCol="0" anchor="ctr"/>
          <a:lstStyle/>
          <a:p>
            <a:pPr algn="ctr" defTabSz="1370965">
              <a:buClrTx/>
              <a:buFontTx/>
              <a:buNone/>
            </a:pPr>
            <a:endParaRPr lang="en-US" sz="2700" kern="1200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548640"/>
            <a:ext cx="15041880" cy="822960"/>
          </a:xfrm>
          <a:prstGeom prst="rect">
            <a:avLst/>
          </a:prstGeom>
        </p:spPr>
        <p:txBody>
          <a:bodyPr vert="horz" lIns="137093" tIns="68549" rIns="137093" bIns="68549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1650952"/>
            <a:ext cx="15041880" cy="5369774"/>
          </a:xfrm>
          <a:prstGeom prst="rect">
            <a:avLst/>
          </a:prstGeom>
        </p:spPr>
        <p:txBody>
          <a:bodyPr vert="horz" lIns="137093" tIns="68549" rIns="137093" bIns="68549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402336" y="8805672"/>
            <a:ext cx="4352544" cy="301752"/>
          </a:xfrm>
          <a:prstGeom prst="rect">
            <a:avLst/>
          </a:prstGeom>
        </p:spPr>
        <p:txBody>
          <a:bodyPr vert="horz" lIns="137093" tIns="68549" rIns="137093" bIns="68549" rtlCol="0" anchor="ctr"/>
          <a:lstStyle>
            <a:lvl1pPr algn="l">
              <a:defRPr sz="1800">
                <a:solidFill>
                  <a:srgbClr val="FFFFFF"/>
                </a:solidFill>
              </a:defRPr>
            </a:lvl1pPr>
          </a:lstStyle>
          <a:p>
            <a:pPr defTabSz="1370965">
              <a:buClrTx/>
              <a:buFontTx/>
              <a:buNone/>
            </a:pPr>
            <a:fld id="{62B1B13E-D5AF-485E-81A1-82A140076526}" type="datetime4">
              <a:rPr lang="en-US" kern="1200" smtClean="0">
                <a:latin typeface="Franklin Gothic Book" panose="020B0503020102020204"/>
                <a:ea typeface="+mn-ea"/>
              </a:rPr>
            </a:fld>
            <a:endParaRPr lang="en-US" kern="1200" dirty="0">
              <a:latin typeface="Franklin Gothic Book" panose="020B0503020102020204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35029" y="9427683"/>
            <a:ext cx="9448800" cy="411480"/>
          </a:xfrm>
          <a:prstGeom prst="rect">
            <a:avLst/>
          </a:prstGeom>
        </p:spPr>
        <p:txBody>
          <a:bodyPr vert="horz" lIns="137093" tIns="68549" rIns="137093" bIns="68549" rtlCol="0" anchor="ctr"/>
          <a:lstStyle>
            <a:lvl1pPr algn="r">
              <a:defRPr sz="1500" cap="all" spc="300" baseline="0">
                <a:solidFill>
                  <a:srgbClr val="FFFFFF"/>
                </a:solidFill>
              </a:defRPr>
            </a:lvl1pPr>
          </a:lstStyle>
          <a:p>
            <a:pPr defTabSz="1370965">
              <a:buClrTx/>
              <a:buFontTx/>
              <a:buNone/>
            </a:pPr>
            <a:endParaRPr lang="en-US" kern="1200" dirty="0">
              <a:latin typeface="Franklin Gothic Book" panose="020B0503020102020204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802076" y="9256233"/>
            <a:ext cx="1005840" cy="75438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13709" tIns="13709" rIns="13709" bIns="13709" rtlCol="0" anchor="ctr">
            <a:normAutofit/>
          </a:bodyPr>
          <a:lstStyle>
            <a:lvl1pPr algn="ctr">
              <a:defRPr sz="2600">
                <a:solidFill>
                  <a:srgbClr val="FFFFFF"/>
                </a:solidFill>
              </a:defRPr>
            </a:lvl1pPr>
          </a:lstStyle>
          <a:p>
            <a:pPr defTabSz="1370965">
              <a:buClrTx/>
              <a:buFontTx/>
              <a:buNone/>
            </a:pPr>
            <a:fld id="{2754ED01-E2A0-4C1E-8E21-014B99041579}" type="slidenum">
              <a:rPr lang="en-US" kern="1200" smtClean="0">
                <a:latin typeface="Franklin Gothic Book" panose="020B0503020102020204"/>
                <a:ea typeface="+mn-ea"/>
              </a:rPr>
            </a:fld>
            <a:endParaRPr lang="en-US" kern="1200" dirty="0">
              <a:latin typeface="Franklin Gothic Book" panose="020B0503020102020204"/>
              <a:ea typeface="+mn-ea"/>
            </a:endParaRPr>
          </a:p>
        </p:txBody>
      </p:sp>
      <p:sp>
        <p:nvSpPr>
          <p:cNvPr id="9" name="9Slide.vn - 2019"/>
          <p:cNvSpPr txBox="1"/>
          <p:nvPr userDrawn="1"/>
        </p:nvSpPr>
        <p:spPr>
          <a:xfrm>
            <a:off x="0" y="-2406997"/>
            <a:ext cx="18288000" cy="692498"/>
          </a:xfrm>
          <a:prstGeom prst="rect">
            <a:avLst/>
          </a:prstGeom>
          <a:noFill/>
        </p:spPr>
        <p:txBody>
          <a:bodyPr vert="horz" lIns="137093" tIns="68549" rIns="137093" bIns="68549" rtlCol="0">
            <a:spAutoFit/>
          </a:bodyPr>
          <a:lstStyle/>
          <a:p>
            <a:pPr algn="ctr" defTabSz="1370965">
              <a:buClrTx/>
              <a:buFontTx/>
              <a:buNone/>
            </a:pPr>
            <a:r>
              <a:rPr lang="en-US" sz="3600" kern="1200">
                <a:solidFill>
                  <a:srgbClr val="CFCFCF"/>
                </a:solidFill>
                <a:latin typeface="Franklin Gothic Book" panose="020B0503020102020204"/>
                <a:ea typeface="+mn-ea"/>
              </a:rPr>
              <a:t>www.9slide.vn</a:t>
            </a:r>
            <a:endParaRPr lang="en-US" sz="3600" kern="1200">
              <a:solidFill>
                <a:srgbClr val="CFCFCF"/>
              </a:solidFill>
              <a:latin typeface="Franklin Gothic Book" panose="020B0503020102020204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l" defTabSz="1370965" rtl="0" eaLnBrk="1" latinLnBrk="0" hangingPunct="1">
        <a:spcBef>
          <a:spcPct val="0"/>
        </a:spcBef>
        <a:buNone/>
        <a:defRPr sz="42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0965" rtl="0" eaLnBrk="1" latinLnBrk="0" hangingPunct="1">
        <a:spcBef>
          <a:spcPts val="12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60350" indent="-260350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03250" indent="-247015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946150" indent="-247015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8415" indent="-260350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285" indent="-260350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028825" indent="-247015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371725" indent="-247015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2686685" indent="-247015" algn="l" defTabSz="1370965" rtl="0" eaLnBrk="1" latinLnBrk="0" hangingPunct="1">
        <a:spcBef>
          <a:spcPts val="450"/>
        </a:spcBef>
        <a:buClr>
          <a:schemeClr val="accent2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16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96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613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709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2895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806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3860" algn="l" defTabSz="13709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41.GIF"/><Relationship Id="rId1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image" Target="../media/image11.png"/><Relationship Id="rId7" Type="http://schemas.openxmlformats.org/officeDocument/2006/relationships/image" Target="../media/image10.jpeg"/><Relationship Id="rId6" Type="http://schemas.openxmlformats.org/officeDocument/2006/relationships/image" Target="../media/image9.png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microsoft.com/office/2007/relationships/hdphoto" Target="../media/image5.wdp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12.png"/><Relationship Id="rId10" Type="http://schemas.microsoft.com/office/2007/relationships/media" Target="../media/media1.mp4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video" Target="../media/media2.mp4"/><Relationship Id="rId8" Type="http://schemas.openxmlformats.org/officeDocument/2006/relationships/image" Target="../media/image20.svg"/><Relationship Id="rId7" Type="http://schemas.openxmlformats.org/officeDocument/2006/relationships/image" Target="../media/image19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21.png"/><Relationship Id="rId10" Type="http://schemas.microsoft.com/office/2007/relationships/media" Target="../media/media2.mp4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8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" y="3780468"/>
            <a:ext cx="17830800" cy="2169825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66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 LỚP 5</a:t>
            </a: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2304731" y="7009083"/>
            <a:ext cx="1413574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i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6000" b="1" i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i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6000" b="1" i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7200" b="1" i="1" dirty="0">
              <a:solidFill>
                <a:srgbClr val="1D1D1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2514603" y="8176749"/>
            <a:ext cx="1413574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60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6000" b="1" dirty="0">
                <a:solidFill>
                  <a:srgbClr val="1D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2024 - 2025</a:t>
            </a:r>
            <a:endParaRPr lang="en-US" altLang="en-US" sz="7200" b="1" i="1" dirty="0">
              <a:solidFill>
                <a:srgbClr val="1D1D1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2"/>
            <a:ext cx="18288000" cy="10287000"/>
          </a:xfrm>
          <a:prstGeom prst="rect">
            <a:avLst/>
          </a:prstGeom>
        </p:spPr>
      </p:pic>
      <p:sp>
        <p:nvSpPr>
          <p:cNvPr id="430" name="Google Shape;430;p25"/>
          <p:cNvSpPr txBox="1"/>
          <p:nvPr/>
        </p:nvSpPr>
        <p:spPr>
          <a:xfrm>
            <a:off x="-2079186" y="2308197"/>
            <a:ext cx="5053015" cy="1515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71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35" name="Google Shape;435;p25"/>
          <p:cNvPicPr preferRelativeResize="0"/>
          <p:nvPr/>
        </p:nvPicPr>
        <p:blipFill rotWithShape="1">
          <a:blip r:embed="rId2"/>
          <a:srcRect l="36075" t="20572" r="35656" b="20038"/>
          <a:stretch>
            <a:fillRect/>
          </a:stretch>
        </p:blipFill>
        <p:spPr>
          <a:xfrm>
            <a:off x="451355" y="8826673"/>
            <a:ext cx="806190" cy="102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2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039202" y="1839549"/>
            <a:ext cx="16829001" cy="778243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335;p21"/>
          <p:cNvSpPr txBox="1"/>
          <p:nvPr/>
        </p:nvSpPr>
        <p:spPr>
          <a:xfrm>
            <a:off x="854450" y="797988"/>
            <a:ext cx="10163801" cy="113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>
                <a:solidFill>
                  <a:schemeClr val="tx1"/>
                </a:solidFill>
                <a:latin typeface="+mj-lt"/>
                <a:sym typeface="Paytone One"/>
              </a:rPr>
              <a:t>2. </a:t>
            </a:r>
            <a:r>
              <a:rPr lang="vi-VN" sz="5400" b="1" dirty="0" err="1">
                <a:solidFill>
                  <a:schemeClr val="tx1"/>
                </a:solidFill>
                <a:latin typeface="+mj-lt"/>
                <a:sym typeface="Paytone One"/>
              </a:rPr>
              <a:t>Hợp</a:t>
            </a:r>
            <a:r>
              <a:rPr lang="vi-VN" sz="5400" b="1" dirty="0">
                <a:solidFill>
                  <a:schemeClr val="tx1"/>
                </a:solidFill>
                <a:latin typeface="+mj-lt"/>
                <a:sym typeface="Paytone One"/>
              </a:rPr>
              <a:t> </a:t>
            </a:r>
            <a:r>
              <a:rPr lang="vi-VN" sz="5400" b="1" dirty="0" err="1">
                <a:solidFill>
                  <a:schemeClr val="tx1"/>
                </a:solidFill>
                <a:latin typeface="+mj-lt"/>
                <a:sym typeface="Paytone One"/>
              </a:rPr>
              <a:t>tác</a:t>
            </a:r>
            <a:r>
              <a:rPr lang="vi-VN" sz="5400" b="1" dirty="0">
                <a:solidFill>
                  <a:schemeClr val="tx1"/>
                </a:solidFill>
                <a:latin typeface="+mj-lt"/>
                <a:sym typeface="Paytone One"/>
              </a:rPr>
              <a:t>, chia </a:t>
            </a:r>
            <a:r>
              <a:rPr lang="vi-VN" sz="5400" b="1" dirty="0" err="1">
                <a:solidFill>
                  <a:schemeClr val="tx1"/>
                </a:solidFill>
                <a:latin typeface="+mj-lt"/>
                <a:sym typeface="Paytone One"/>
              </a:rPr>
              <a:t>sẻ</a:t>
            </a:r>
            <a:r>
              <a:rPr lang="vi-VN" sz="5400" b="1" dirty="0">
                <a:solidFill>
                  <a:schemeClr val="tx1"/>
                </a:solidFill>
                <a:latin typeface="+mj-lt"/>
                <a:sym typeface="Paytone One"/>
              </a:rPr>
              <a:t> thông tin</a:t>
            </a:r>
            <a:endParaRPr sz="5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685754" y="2581453"/>
            <a:ext cx="11150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42910" y="3077745"/>
            <a:ext cx="8364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thông tin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37455" y="3067331"/>
            <a:ext cx="3565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58721" y="3633919"/>
            <a:ext cx="1426463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vi-VN" sz="3200" dirty="0">
              <a:latin typeface="+mj-lt"/>
            </a:endParaRPr>
          </a:p>
          <a:p>
            <a:pPr algn="just"/>
            <a:r>
              <a:rPr lang="vi-VN" sz="3600" dirty="0">
                <a:latin typeface="+mj-lt"/>
              </a:rPr>
              <a:t>Khoa </a:t>
            </a:r>
            <a:r>
              <a:rPr lang="vi-VN" sz="3600" dirty="0" err="1">
                <a:latin typeface="+mj-lt"/>
              </a:rPr>
              <a:t>cần</a:t>
            </a:r>
            <a:r>
              <a:rPr lang="vi-VN" sz="3600" dirty="0">
                <a:latin typeface="+mj-lt"/>
              </a:rPr>
              <a:t> thu </a:t>
            </a:r>
            <a:r>
              <a:rPr lang="vi-VN" sz="3600" dirty="0" err="1">
                <a:latin typeface="+mj-lt"/>
              </a:rPr>
              <a:t>thập</a:t>
            </a:r>
            <a:r>
              <a:rPr lang="vi-VN" sz="3600" dirty="0">
                <a:latin typeface="+mj-lt"/>
              </a:rPr>
              <a:t> thông tin </a:t>
            </a:r>
            <a:r>
              <a:rPr lang="vi-VN" sz="3600" dirty="0" err="1">
                <a:latin typeface="+mj-lt"/>
              </a:rPr>
              <a:t>từ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các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thành</a:t>
            </a:r>
            <a:r>
              <a:rPr lang="vi-VN" sz="3600" dirty="0">
                <a:latin typeface="+mj-lt"/>
              </a:rPr>
              <a:t> viên </a:t>
            </a:r>
            <a:r>
              <a:rPr lang="vi-VN" sz="3600" dirty="0" err="1">
                <a:latin typeface="+mj-lt"/>
              </a:rPr>
              <a:t>khác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của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nhóm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để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hoàn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thành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bài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trình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chiếu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về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Ngày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hội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Trạng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Nguyên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nhỏ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tuổi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. </a:t>
            </a:r>
            <a:r>
              <a:rPr lang="vi-VN" sz="3600" dirty="0">
                <a:latin typeface="+mj-lt"/>
              </a:rPr>
              <a:t>An </a:t>
            </a:r>
            <a:r>
              <a:rPr lang="vi-VN" sz="3600" dirty="0" err="1">
                <a:latin typeface="+mj-lt"/>
              </a:rPr>
              <a:t>đã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tìm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kiếm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trình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bày</a:t>
            </a:r>
            <a:r>
              <a:rPr lang="vi-VN" sz="3600" dirty="0">
                <a:latin typeface="+mj-lt"/>
              </a:rPr>
              <a:t> thông tin trong </a:t>
            </a:r>
            <a:r>
              <a:rPr lang="vi-VN" sz="3600" dirty="0" err="1">
                <a:latin typeface="+mj-lt"/>
              </a:rPr>
              <a:t>một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tệp</a:t>
            </a:r>
            <a:r>
              <a:rPr lang="vi-VN" sz="3600" dirty="0">
                <a:latin typeface="+mj-lt"/>
              </a:rPr>
              <a:t> văn </a:t>
            </a:r>
            <a:r>
              <a:rPr lang="vi-VN" sz="3600" dirty="0" err="1">
                <a:latin typeface="+mj-lt"/>
              </a:rPr>
              <a:t>bản</a:t>
            </a:r>
            <a:r>
              <a:rPr lang="vi-VN" sz="3600" dirty="0">
                <a:latin typeface="+mj-lt"/>
              </a:rPr>
              <a:t> trên </a:t>
            </a:r>
            <a:r>
              <a:rPr lang="vi-VN" sz="3600" dirty="0" err="1">
                <a:latin typeface="+mj-lt"/>
              </a:rPr>
              <a:t>máy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tính</a:t>
            </a:r>
            <a:r>
              <a:rPr lang="vi-VN" sz="3600" dirty="0">
                <a:latin typeface="+mj-lt"/>
              </a:rPr>
              <a:t>. Minh đang </a:t>
            </a:r>
            <a:r>
              <a:rPr lang="vi-VN" sz="3600" dirty="0" err="1">
                <a:latin typeface="+mj-lt"/>
              </a:rPr>
              <a:t>chuẩn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bị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hình</a:t>
            </a:r>
            <a:r>
              <a:rPr lang="vi-VN" sz="3600" dirty="0">
                <a:latin typeface="+mj-lt"/>
              </a:rPr>
              <a:t> minh </a:t>
            </a:r>
            <a:r>
              <a:rPr lang="vi-VN" sz="3600" dirty="0" err="1">
                <a:latin typeface="+mj-lt"/>
              </a:rPr>
              <a:t>họa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tìm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kiếm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hình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ảnh</a:t>
            </a:r>
            <a:r>
              <a:rPr lang="vi-VN" sz="3600" dirty="0">
                <a:latin typeface="+mj-lt"/>
              </a:rPr>
              <a:t> trong </a:t>
            </a:r>
            <a:r>
              <a:rPr lang="vi-VN" sz="3600" dirty="0" err="1">
                <a:latin typeface="+mj-lt"/>
              </a:rPr>
              <a:t>một</a:t>
            </a:r>
            <a:r>
              <a:rPr lang="vi-VN" sz="3600" dirty="0">
                <a:latin typeface="+mj-lt"/>
              </a:rPr>
              <a:t> thư </a:t>
            </a:r>
            <a:r>
              <a:rPr lang="vi-VN" sz="3600" dirty="0" err="1">
                <a:latin typeface="+mj-lt"/>
              </a:rPr>
              <a:t>mục</a:t>
            </a:r>
            <a:r>
              <a:rPr lang="vi-VN" sz="3600" dirty="0">
                <a:latin typeface="+mj-lt"/>
              </a:rPr>
              <a:t> trên </a:t>
            </a:r>
            <a:r>
              <a:rPr lang="vi-VN" sz="3600" dirty="0" err="1">
                <a:latin typeface="+mj-lt"/>
              </a:rPr>
              <a:t>máy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tính</a:t>
            </a:r>
            <a:r>
              <a:rPr lang="vi-VN" sz="3600" dirty="0">
                <a:latin typeface="+mj-lt"/>
              </a:rPr>
              <a:t>.</a:t>
            </a:r>
            <a:endParaRPr lang="vi-VN" sz="3600" dirty="0">
              <a:latin typeface="+mj-lt"/>
            </a:endParaRPr>
          </a:p>
          <a:p>
            <a:pPr algn="just"/>
            <a:endParaRPr lang="vi-VN" sz="3600" dirty="0">
              <a:latin typeface="+mj-lt"/>
            </a:endParaRPr>
          </a:p>
          <a:p>
            <a:pPr algn="just"/>
            <a:r>
              <a:rPr lang="vi-VN" sz="3600" b="1" dirty="0" err="1">
                <a:latin typeface="+mj-lt"/>
              </a:rPr>
              <a:t>Để</a:t>
            </a:r>
            <a:r>
              <a:rPr lang="vi-VN" sz="3600" b="1" dirty="0">
                <a:latin typeface="+mj-lt"/>
              </a:rPr>
              <a:t> thu </a:t>
            </a:r>
            <a:r>
              <a:rPr lang="vi-VN" sz="3600" b="1" dirty="0" err="1">
                <a:latin typeface="+mj-lt"/>
              </a:rPr>
              <a:t>thập</a:t>
            </a:r>
            <a:r>
              <a:rPr lang="vi-VN" sz="3600" b="1" dirty="0">
                <a:latin typeface="+mj-lt"/>
              </a:rPr>
              <a:t> thông tin </a:t>
            </a:r>
            <a:r>
              <a:rPr lang="vi-VN" sz="3600" b="1" dirty="0" err="1">
                <a:latin typeface="+mj-lt"/>
              </a:rPr>
              <a:t>từ</a:t>
            </a:r>
            <a:r>
              <a:rPr lang="vi-VN" sz="3600" b="1" dirty="0">
                <a:latin typeface="+mj-lt"/>
              </a:rPr>
              <a:t> An </a:t>
            </a:r>
            <a:r>
              <a:rPr lang="vi-VN" sz="3600" b="1" dirty="0" err="1">
                <a:latin typeface="+mj-lt"/>
              </a:rPr>
              <a:t>và</a:t>
            </a:r>
            <a:r>
              <a:rPr lang="vi-VN" sz="3600" b="1" dirty="0">
                <a:latin typeface="+mj-lt"/>
              </a:rPr>
              <a:t> Minh, theo em Khoa </a:t>
            </a:r>
            <a:r>
              <a:rPr lang="vi-VN" sz="3600" b="1" dirty="0" err="1">
                <a:latin typeface="+mj-lt"/>
              </a:rPr>
              <a:t>cần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làm</a:t>
            </a:r>
            <a:r>
              <a:rPr lang="vi-VN" sz="3600" b="1" dirty="0">
                <a:latin typeface="+mj-lt"/>
              </a:rPr>
              <a:t> </a:t>
            </a:r>
            <a:r>
              <a:rPr lang="vi-VN" sz="3600" b="1" dirty="0" err="1">
                <a:latin typeface="+mj-lt"/>
              </a:rPr>
              <a:t>gì</a:t>
            </a:r>
            <a:r>
              <a:rPr lang="vi-VN" sz="3600" b="1" dirty="0">
                <a:latin typeface="+mj-lt"/>
              </a:rPr>
              <a:t> ?</a:t>
            </a:r>
            <a:endParaRPr lang="en-US" sz="36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2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4" name="Google Shape;534;p29"/>
          <p:cNvGrpSpPr/>
          <p:nvPr/>
        </p:nvGrpSpPr>
        <p:grpSpPr>
          <a:xfrm>
            <a:off x="6875162" y="442028"/>
            <a:ext cx="8905262" cy="9173076"/>
            <a:chOff x="0" y="-38100"/>
            <a:chExt cx="2345419" cy="2550456"/>
          </a:xfrm>
        </p:grpSpPr>
        <p:sp>
          <p:nvSpPr>
            <p:cNvPr id="535" name="Google Shape;535;p29"/>
            <p:cNvSpPr/>
            <p:nvPr/>
          </p:nvSpPr>
          <p:spPr>
            <a:xfrm>
              <a:off x="0" y="0"/>
              <a:ext cx="2345419" cy="2512356"/>
            </a:xfrm>
            <a:custGeom>
              <a:avLst/>
              <a:gdLst/>
              <a:ahLst/>
              <a:cxnLst/>
              <a:rect l="l" t="t" r="r" b="b"/>
              <a:pathLst>
                <a:path w="2345419" h="2512356" extrusionOk="0">
                  <a:moveTo>
                    <a:pt x="0" y="0"/>
                  </a:moveTo>
                  <a:lnTo>
                    <a:pt x="2345419" y="0"/>
                  </a:lnTo>
                  <a:lnTo>
                    <a:pt x="2345419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36" name="Google Shape;536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37" name="Google Shape;537;p29"/>
          <p:cNvGrpSpPr/>
          <p:nvPr/>
        </p:nvGrpSpPr>
        <p:grpSpPr>
          <a:xfrm>
            <a:off x="353291" y="0"/>
            <a:ext cx="17539853" cy="10024487"/>
            <a:chOff x="0" y="-38100"/>
            <a:chExt cx="2307793" cy="2517994"/>
          </a:xfrm>
        </p:grpSpPr>
        <p:sp>
          <p:nvSpPr>
            <p:cNvPr id="538" name="Google Shape;538;p29"/>
            <p:cNvSpPr/>
            <p:nvPr/>
          </p:nvSpPr>
          <p:spPr>
            <a:xfrm>
              <a:off x="0" y="0"/>
              <a:ext cx="2307793" cy="2479894"/>
            </a:xfrm>
            <a:custGeom>
              <a:avLst/>
              <a:gdLst/>
              <a:ahLst/>
              <a:cxnLst/>
              <a:rect l="l" t="t" r="r" b="b"/>
              <a:pathLst>
                <a:path w="2307793" h="2479894" extrusionOk="0">
                  <a:moveTo>
                    <a:pt x="0" y="0"/>
                  </a:moveTo>
                  <a:lnTo>
                    <a:pt x="2307793" y="0"/>
                  </a:lnTo>
                  <a:lnTo>
                    <a:pt x="230779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4542C"/>
            </a:solidFill>
            <a:ln>
              <a:noFill/>
            </a:ln>
          </p:spPr>
        </p:sp>
        <p:sp>
          <p:nvSpPr>
            <p:cNvPr id="539" name="Google Shape;539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0" name="Google Shape;540;p29"/>
          <p:cNvGrpSpPr/>
          <p:nvPr/>
        </p:nvGrpSpPr>
        <p:grpSpPr>
          <a:xfrm>
            <a:off x="6334068" y="23806"/>
            <a:ext cx="9041921" cy="9390358"/>
            <a:chOff x="0" y="-38100"/>
            <a:chExt cx="2381411" cy="2550456"/>
          </a:xfrm>
        </p:grpSpPr>
        <p:sp>
          <p:nvSpPr>
            <p:cNvPr id="541" name="Google Shape;541;p29"/>
            <p:cNvSpPr/>
            <p:nvPr/>
          </p:nvSpPr>
          <p:spPr>
            <a:xfrm>
              <a:off x="0" y="0"/>
              <a:ext cx="2381411" cy="2512356"/>
            </a:xfrm>
            <a:custGeom>
              <a:avLst/>
              <a:gdLst/>
              <a:ahLst/>
              <a:cxnLst/>
              <a:rect l="l" t="t" r="r" b="b"/>
              <a:pathLst>
                <a:path w="2381411" h="2512356" extrusionOk="0">
                  <a:moveTo>
                    <a:pt x="0" y="0"/>
                  </a:moveTo>
                  <a:lnTo>
                    <a:pt x="2381411" y="0"/>
                  </a:lnTo>
                  <a:lnTo>
                    <a:pt x="238141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542" name="Google Shape;542;p2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3" name="Google Shape;543;p29"/>
          <p:cNvGrpSpPr/>
          <p:nvPr/>
        </p:nvGrpSpPr>
        <p:grpSpPr>
          <a:xfrm>
            <a:off x="-228599" y="168467"/>
            <a:ext cx="17519072" cy="9446637"/>
            <a:chOff x="-71730" y="1070"/>
            <a:chExt cx="2582744" cy="2488003"/>
          </a:xfrm>
        </p:grpSpPr>
        <p:sp>
          <p:nvSpPr>
            <p:cNvPr id="544" name="Google Shape;544;p29"/>
            <p:cNvSpPr/>
            <p:nvPr/>
          </p:nvSpPr>
          <p:spPr>
            <a:xfrm>
              <a:off x="164513" y="9179"/>
              <a:ext cx="2346501" cy="2479894"/>
            </a:xfrm>
            <a:custGeom>
              <a:avLst/>
              <a:gdLst/>
              <a:ahLst/>
              <a:cxnLst/>
              <a:rect l="l" t="t" r="r" b="b"/>
              <a:pathLst>
                <a:path w="2346501" h="2479894" extrusionOk="0">
                  <a:moveTo>
                    <a:pt x="0" y="0"/>
                  </a:moveTo>
                  <a:lnTo>
                    <a:pt x="2346501" y="0"/>
                  </a:lnTo>
                  <a:lnTo>
                    <a:pt x="2346501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5" name="Google Shape;545;p29"/>
            <p:cNvSpPr txBox="1"/>
            <p:nvPr/>
          </p:nvSpPr>
          <p:spPr>
            <a:xfrm>
              <a:off x="-71730" y="1070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49" name="Google Shape;549;p29"/>
          <p:cNvSpPr txBox="1"/>
          <p:nvPr/>
        </p:nvSpPr>
        <p:spPr>
          <a:xfrm>
            <a:off x="1229908" y="1712279"/>
            <a:ext cx="10658222" cy="57246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vi-VN" sz="3200" dirty="0">
              <a:latin typeface="+mj-lt"/>
            </a:endParaRPr>
          </a:p>
          <a:p>
            <a:pPr marL="0" marR="0" lvl="1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latin typeface="+mj-lt"/>
              </a:rPr>
              <a:t>	</a:t>
            </a:r>
            <a:r>
              <a:rPr lang="vi-VN" sz="3600" dirty="0" smtClean="0">
                <a:latin typeface="+mj-lt"/>
              </a:rPr>
              <a:t>Các </a:t>
            </a:r>
            <a:r>
              <a:rPr lang="vi-VN" sz="3600" dirty="0">
                <a:latin typeface="+mj-lt"/>
              </a:rPr>
              <a:t>bạn có thể chia sẻ thông tin bằng cách sao chép và gửi qua thiết bị lưu trữ di động hoặc mạng máy tính. </a:t>
            </a:r>
            <a:endParaRPr lang="vi-VN" sz="3600" dirty="0">
              <a:latin typeface="+mj-lt"/>
            </a:endParaRPr>
          </a:p>
          <a:p>
            <a:pPr marL="0" marR="0" lvl="1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latin typeface="+mj-lt"/>
              </a:rPr>
              <a:t>	</a:t>
            </a:r>
            <a:r>
              <a:rPr lang="vi-VN" sz="3600" dirty="0" smtClean="0">
                <a:latin typeface="+mj-lt"/>
              </a:rPr>
              <a:t>An </a:t>
            </a:r>
            <a:r>
              <a:rPr lang="vi-VN" sz="3600" dirty="0">
                <a:latin typeface="+mj-lt"/>
              </a:rPr>
              <a:t>có thể gửi thông tin cho Khoa qua thư điện tử, trong khi Minh có thể mang tệp đến nhà Khoa. Khoa sau </a:t>
            </a:r>
            <a:r>
              <a:rPr lang="vi-VN" sz="3600" dirty="0" err="1">
                <a:latin typeface="+mj-lt"/>
              </a:rPr>
              <a:t>đó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sử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dụng</a:t>
            </a:r>
            <a:r>
              <a:rPr lang="vi-VN" sz="3600" dirty="0">
                <a:latin typeface="+mj-lt"/>
              </a:rPr>
              <a:t> thông tin </a:t>
            </a:r>
            <a:r>
              <a:rPr lang="vi-VN" sz="3600" dirty="0" err="1">
                <a:latin typeface="+mj-lt"/>
              </a:rPr>
              <a:t>này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để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tạo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bài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trình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chiếu</a:t>
            </a:r>
            <a:r>
              <a:rPr lang="vi-VN" sz="3600" dirty="0">
                <a:latin typeface="+mj-lt"/>
              </a:rPr>
              <a:t>, </a:t>
            </a:r>
            <a:r>
              <a:rPr lang="vi-VN" sz="3600" dirty="0" err="1">
                <a:latin typeface="+mj-lt"/>
              </a:rPr>
              <a:t>giúp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đội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nhóm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hoàn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thành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nhiệm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vụ</a:t>
            </a:r>
            <a:r>
              <a:rPr lang="vi-VN" sz="3600" dirty="0">
                <a:latin typeface="+mj-lt"/>
              </a:rPr>
              <a:t>.</a:t>
            </a:r>
            <a:endParaRPr lang="vi-VN" sz="3600" dirty="0">
              <a:latin typeface="+mj-lt"/>
            </a:endParaRPr>
          </a:p>
        </p:txBody>
      </p:sp>
      <p:pic>
        <p:nvPicPr>
          <p:cNvPr id="20" name="Picture 19"/>
          <p:cNvPicPr/>
          <p:nvPr/>
        </p:nvPicPr>
        <p:blipFill>
          <a:blip r:embed="rId2"/>
          <a:stretch>
            <a:fillRect/>
          </a:stretch>
        </p:blipFill>
        <p:spPr>
          <a:xfrm>
            <a:off x="353291" y="151681"/>
            <a:ext cx="1493778" cy="1344394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3"/>
          <a:stretch>
            <a:fillRect/>
          </a:stretch>
        </p:blipFill>
        <p:spPr>
          <a:xfrm>
            <a:off x="12192000" y="911488"/>
            <a:ext cx="5154926" cy="5181844"/>
          </a:xfrm>
          <a:prstGeom prst="rect">
            <a:avLst/>
          </a:prstGeom>
        </p:spPr>
      </p:pic>
      <p:sp>
        <p:nvSpPr>
          <p:cNvPr id="23" name="Google Shape;338;p21"/>
          <p:cNvSpPr txBox="1"/>
          <p:nvPr/>
        </p:nvSpPr>
        <p:spPr>
          <a:xfrm>
            <a:off x="11489413" y="6847047"/>
            <a:ext cx="5228393" cy="57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b="1" i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6. Chia </a:t>
            </a:r>
            <a:r>
              <a:rPr lang="vi-VN" sz="2800" b="1" i="1" dirty="0" err="1">
                <a:solidFill>
                  <a:srgbClr val="FF0000"/>
                </a:solidFill>
                <a:latin typeface="+mj-lt"/>
              </a:rPr>
              <a:t>sẻ</a:t>
            </a:r>
            <a:r>
              <a:rPr lang="vi-VN" sz="2800" b="1" i="1" dirty="0">
                <a:solidFill>
                  <a:srgbClr val="FF0000"/>
                </a:solidFill>
                <a:latin typeface="+mj-lt"/>
              </a:rPr>
              <a:t> thông tin</a:t>
            </a:r>
            <a:endParaRPr sz="2800" b="1" i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9" grpId="0" animBg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C86B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6"/>
          <p:cNvGrpSpPr/>
          <p:nvPr/>
        </p:nvGrpSpPr>
        <p:grpSpPr>
          <a:xfrm>
            <a:off x="387343" y="265452"/>
            <a:ext cx="17544871" cy="9647599"/>
            <a:chOff x="0" y="-144661"/>
            <a:chExt cx="23393161" cy="12863465"/>
          </a:xfrm>
        </p:grpSpPr>
        <p:grpSp>
          <p:nvGrpSpPr>
            <p:cNvPr id="444" name="Google Shape;444;p26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445" name="Google Shape;445;p26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46" name="Google Shape;446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447" name="Google Shape;447;p26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448" name="Google Shape;448;p26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25A6CB"/>
              </a:solidFill>
              <a:ln>
                <a:noFill/>
              </a:ln>
            </p:spPr>
          </p:sp>
          <p:sp>
            <p:nvSpPr>
              <p:cNvPr id="449" name="Google Shape;449;p2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pic>
        <p:nvPicPr>
          <p:cNvPr id="450" name="Google Shape;450;p2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-95250" y="-14212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868188" y="607619"/>
            <a:ext cx="16583179" cy="7981702"/>
            <a:chOff x="487611" y="132261"/>
            <a:chExt cx="5267072" cy="1005338"/>
          </a:xfrm>
        </p:grpSpPr>
        <p:sp>
          <p:nvSpPr>
            <p:cNvPr id="24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6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463" name="Google Shape;463;p2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6438418" y="7915441"/>
            <a:ext cx="1754332" cy="21976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476643" y="2497782"/>
            <a:ext cx="14499759" cy="1968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•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Có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nhiều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cách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để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chia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sẻ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thông tin,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ví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dụ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gửi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qua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mạng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hay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sử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dụng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các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thiết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bị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lưu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trữ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 di </a:t>
            </a:r>
            <a:r>
              <a:rPr lang="vi-VN" sz="4800" b="0" i="0" u="none" strike="noStrike" cap="none" dirty="0" err="1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động</a:t>
            </a:r>
            <a:r>
              <a:rPr lang="vi-VN" sz="4800" b="0" i="0" u="none" strike="noStrike" cap="none" dirty="0">
                <a:solidFill>
                  <a:srgbClr val="0000CC"/>
                </a:solidFill>
                <a:latin typeface="Times New Roman" panose="02020603050405020304" pitchFamily="18" charset="0"/>
                <a:ea typeface="Lato" panose="020F0502020204030203"/>
                <a:cs typeface="Times New Roman" panose="02020603050405020304" pitchFamily="18" charset="0"/>
                <a:sym typeface="Lato" panose="020F0502020204030203"/>
              </a:rPr>
              <a:t>.</a:t>
            </a:r>
            <a:endParaRPr lang="en-US" sz="4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83679" y="4598470"/>
            <a:ext cx="14228371" cy="2236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Picture 43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159" y="1169944"/>
            <a:ext cx="1112520" cy="1016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788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7558" y="476812"/>
            <a:ext cx="15773400" cy="1988345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NHANH AI ĐÚNG”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906555" y="2735694"/>
            <a:ext cx="1738207" cy="786271"/>
          </a:xfrm>
          <a:prstGeom prst="rect">
            <a:avLst/>
          </a:prstGeom>
        </p:spPr>
      </p:pic>
      <p:sp>
        <p:nvSpPr>
          <p:cNvPr id="12" name="Google Shape;124;p14"/>
          <p:cNvSpPr txBox="1"/>
          <p:nvPr/>
        </p:nvSpPr>
        <p:spPr>
          <a:xfrm>
            <a:off x="2777413" y="2114993"/>
            <a:ext cx="14480662" cy="2027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vi-VN" sz="3600" b="1" dirty="0">
                <a:solidFill>
                  <a:schemeClr val="tx1"/>
                </a:solidFill>
                <a:latin typeface="+mj-lt"/>
              </a:rPr>
              <a:t>Em hãy chọn những cách có thể giúp chia sẻ thông tin lưu trên máy </a:t>
            </a:r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tính</a:t>
            </a:r>
            <a:r>
              <a:rPr lang="en-US" sz="3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600" b="1" dirty="0" smtClean="0">
                <a:solidFill>
                  <a:schemeClr val="tx1"/>
                </a:solidFill>
                <a:latin typeface="+mj-lt"/>
              </a:rPr>
              <a:t>:</a:t>
            </a:r>
            <a:endParaRPr lang="en-US" sz="3600" b="1" dirty="0" smtClean="0">
              <a:solidFill>
                <a:schemeClr val="tx1"/>
              </a:solidFill>
              <a:latin typeface="+mj-lt"/>
            </a:endParaRPr>
          </a:p>
          <a:p>
            <a:pPr lvl="0" algn="just">
              <a:lnSpc>
                <a:spcPct val="122000"/>
              </a:lnSpc>
            </a:pPr>
            <a:endParaRPr lang="vi-VN" sz="3600" b="1" i="0" u="none" strike="noStrike" cap="none" dirty="0">
              <a:solidFill>
                <a:schemeClr val="tx1"/>
              </a:solidFill>
              <a:latin typeface="+mj-lt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42493" y="3998929"/>
            <a:ext cx="87534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 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 qua thư điện tử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2493" y="5008122"/>
            <a:ext cx="89134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2493" y="6158945"/>
            <a:ext cx="13543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</a:t>
            </a:r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chép tệp vào thiết bị lưu trữ di động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2493" y="7320846"/>
            <a:ext cx="1268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717801" y="4043531"/>
            <a:ext cx="731980" cy="5344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2717801" y="5082470"/>
            <a:ext cx="731980" cy="5344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695174" y="6244371"/>
            <a:ext cx="731980" cy="5344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7558" y="476812"/>
            <a:ext cx="15773400" cy="1988345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NHANH AI ĐÚNG”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/>
          <p:nvPr/>
        </p:nvSpPr>
        <p:spPr bwMode="auto">
          <a:xfrm>
            <a:off x="800100" y="2327449"/>
            <a:ext cx="17155391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vi-VN" sz="5400" b="1" dirty="0">
                <a:solidFill>
                  <a:srgbClr val="0000CC"/>
                </a:solidFill>
                <a:latin typeface="+mj-lt"/>
              </a:rPr>
              <a:t>Phát biểu nào sau đây </a:t>
            </a:r>
            <a:r>
              <a:rPr lang="en-US" sz="5400" b="1" dirty="0" smtClean="0">
                <a:solidFill>
                  <a:srgbClr val="0000CC"/>
                </a:solidFill>
                <a:latin typeface="+mj-lt"/>
              </a:rPr>
              <a:t>S</a:t>
            </a:r>
            <a:r>
              <a:rPr lang="vi-VN" sz="5400" b="1" dirty="0" smtClean="0">
                <a:solidFill>
                  <a:srgbClr val="0000CC"/>
                </a:solidFill>
                <a:latin typeface="+mj-lt"/>
              </a:rPr>
              <a:t>ai?</a:t>
            </a:r>
            <a:endParaRPr lang="en-US" sz="5400" b="1" dirty="0" smtClean="0">
              <a:solidFill>
                <a:srgbClr val="0000CC"/>
              </a:solidFill>
              <a:latin typeface="+mj-lt"/>
            </a:endParaRPr>
          </a:p>
          <a:p>
            <a:endParaRPr lang="vi-VN" sz="4400" b="1" dirty="0">
              <a:solidFill>
                <a:srgbClr val="0000CC"/>
              </a:solidFill>
            </a:endParaRP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Khi truy cập website, trang chủ (homepage) sẽ xuất hiện đầu tiên.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Thông tin trên website thường được sắp xếp theo chủ đề.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Các chủ đề thường được đặt ở cuối trang.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Thao tác tìm kiếm thông tin trong website tương tự thao tác tìm kiếm thông tin trên Internet.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00099" y="5359186"/>
            <a:ext cx="784861" cy="7968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US" sz="4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18288000" cy="1028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7558" y="18260"/>
            <a:ext cx="15773400" cy="1988345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NHANH AI ĐÚNG”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2"/>
          <p:cNvSpPr txBox="1"/>
          <p:nvPr/>
        </p:nvSpPr>
        <p:spPr bwMode="auto">
          <a:xfrm>
            <a:off x="1187327" y="1897870"/>
            <a:ext cx="18070644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60" tIns="68580" rIns="137160" bIns="68580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vi-V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Muốn tìm kiếm thông tin về các món ngon trên website báo </a:t>
            </a: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</a:t>
            </a:r>
            <a:r>
              <a:rPr lang="vi-VN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niên Tiền phong và Nhi đồng</a:t>
            </a:r>
            <a:r>
              <a:rPr lang="vi-VN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em nên tìm ở chủ đề nào? </a:t>
            </a: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Giải trí.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Ăn – Chơi.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Cẩm nang.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Góc Ô Mai.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spcBef>
                <a:spcPct val="20000"/>
              </a:spcBef>
              <a:buClr>
                <a:srgbClr val="4472C4"/>
              </a:buClr>
              <a:buSzPct val="100000"/>
            </a:pPr>
            <a:endParaRPr lang="en-US" altLang="en-US" sz="4200" b="1" kern="1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917558" y="5530275"/>
            <a:ext cx="917558" cy="76892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en-US" sz="4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4" descr="hinh-nen-powerpoint-don-gian-1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05934" cy="985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WordArt 5"/>
          <p:cNvSpPr>
            <a:spLocks noChangeArrowheads="1" noChangeShapeType="1" noTextEdit="1"/>
          </p:cNvSpPr>
          <p:nvPr/>
        </p:nvSpPr>
        <p:spPr bwMode="auto">
          <a:xfrm>
            <a:off x="2057400" y="7152758"/>
            <a:ext cx="13760302" cy="270244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ái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kern="10" dirty="0">
                <a:gradFill rotWithShape="1">
                  <a:gsLst>
                    <a:gs pos="0">
                      <a:schemeClr val="tx1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kern="10" dirty="0">
              <a:gradFill rotWithShape="1">
                <a:gsLst>
                  <a:gs pos="0">
                    <a:schemeClr val="tx1"/>
                  </a:gs>
                  <a:gs pos="100000">
                    <a:srgbClr val="FF0000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WordArt 6"/>
          <p:cNvSpPr>
            <a:spLocks noChangeArrowheads="1" noChangeShapeType="1" noTextEdit="1"/>
          </p:cNvSpPr>
          <p:nvPr/>
        </p:nvSpPr>
        <p:spPr bwMode="auto">
          <a:xfrm>
            <a:off x="2146616" y="637952"/>
            <a:ext cx="13912702" cy="216018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kern="10" dirty="0"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kern="10" dirty="0"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5" name="Picture 8" descr="614680djq0l440oz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22" y="3921989"/>
            <a:ext cx="5270206" cy="294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0840" y="104767"/>
            <a:ext cx="1596585" cy="18687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5926419" y="1970260"/>
            <a:ext cx="2121006" cy="214146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28600" y="5699032"/>
            <a:ext cx="12514024" cy="2135097"/>
            <a:chOff x="0" y="5530631"/>
            <a:chExt cx="12213516" cy="1401574"/>
          </a:xfrm>
        </p:grpSpPr>
        <p:sp>
          <p:nvSpPr>
            <p:cNvPr id="13" name="Rectangle 12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13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4772965" y="4424596"/>
            <a:ext cx="4543862" cy="4871964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435228" y="83394"/>
            <a:ext cx="631965" cy="1138117"/>
            <a:chOff x="239737" y="39970"/>
            <a:chExt cx="842766" cy="934438"/>
          </a:xfrm>
        </p:grpSpPr>
        <p:sp>
          <p:nvSpPr>
            <p:cNvPr id="26" name="Rectangle 25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459698" y="1060497"/>
            <a:ext cx="1012881" cy="1234458"/>
            <a:chOff x="817228" y="470330"/>
            <a:chExt cx="988558" cy="810354"/>
          </a:xfrm>
        </p:grpSpPr>
        <p:sp>
          <p:nvSpPr>
            <p:cNvPr id="29" name="Rectangle 28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31" name="WordArt 2"/>
          <p:cNvSpPr>
            <a:spLocks noChangeArrowheads="1" noChangeShapeType="1" noTextEdit="1"/>
          </p:cNvSpPr>
          <p:nvPr/>
        </p:nvSpPr>
        <p:spPr bwMode="auto">
          <a:xfrm>
            <a:off x="4879772" y="2275755"/>
            <a:ext cx="4427496" cy="236028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21" y="119156"/>
            <a:ext cx="14259898" cy="10167844"/>
          </a:xfrm>
          <a:prstGeom prst="rect">
            <a:avLst/>
          </a:prstGeom>
        </p:spPr>
      </p:pic>
      <p:pic>
        <p:nvPicPr>
          <p:cNvPr id="33" name="Nhạc&amp;động tác khởi động tiết học, tạo hứng thú cho học sinh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42429" y="572478"/>
            <a:ext cx="13878733" cy="8247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oy, vector graphics, doll&#10;&#10;Description automatically generated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48" y="4029943"/>
            <a:ext cx="6025531" cy="602553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57200" y="152400"/>
            <a:ext cx="3704515" cy="3012658"/>
            <a:chOff x="301091" y="301982"/>
            <a:chExt cx="4134561" cy="250816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7" name="Picture 6" descr="Text&#10;&#10;Description automatically generated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81" y="953218"/>
              <a:ext cx="3678192" cy="158676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4765901" y="2443906"/>
            <a:ext cx="40153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Khám</a:t>
            </a:r>
            <a:r>
              <a:rPr lang="en-US" sz="4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phá</a:t>
            </a:r>
            <a:endParaRPr lang="vi-VN" sz="44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473116" y="3707345"/>
            <a:ext cx="12387925" cy="58102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343650" y="4939695"/>
            <a:ext cx="104727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Internet.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01014" y="152400"/>
            <a:ext cx="10319713" cy="377195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801014" y="903468"/>
            <a:ext cx="96198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web</a:t>
            </a:r>
            <a:endParaRPr kumimoji="0" lang="en-US" sz="4000" b="1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0" algn="ctr" defTabSz="342900">
              <a:lnSpc>
                <a:spcPct val="150000"/>
              </a:lnSpc>
              <a:defRPr/>
            </a:pPr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40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thieunhivietnam.vn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Đếm ngược 3 phút có tiếng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904865" y="419882"/>
            <a:ext cx="2956176" cy="2477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9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957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52055" y="3880854"/>
            <a:ext cx="17186563" cy="2077417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algn="ctr">
              <a:defRPr/>
            </a:pPr>
            <a:r>
              <a:rPr lang="en-US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</a:t>
            </a:r>
            <a:r>
              <a:rPr lang="en-US" sz="60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vi-VN" sz="6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MẠNG MÁY TÍNH VÀ INTERNET</a:t>
            </a:r>
            <a:endParaRPr lang="en-US" sz="6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6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1085850" y="5169608"/>
            <a:ext cx="16116300" cy="114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lvl="0" algn="ctr">
              <a:lnSpc>
                <a:spcPct val="119000"/>
              </a:lnSpc>
            </a:pPr>
            <a:r>
              <a:rPr lang="vi-VN" sz="6000" b="1" dirty="0">
                <a:solidFill>
                  <a:srgbClr val="0000CC"/>
                </a:solidFill>
                <a:latin typeface="+mj-lt"/>
              </a:rPr>
              <a:t>Bài 2: Tìm kiếm thông tin trên </a:t>
            </a:r>
            <a:r>
              <a:rPr lang="vi-VN" sz="6000" b="1" dirty="0" smtClean="0">
                <a:solidFill>
                  <a:srgbClr val="0000CC"/>
                </a:solidFill>
                <a:latin typeface="+mj-lt"/>
              </a:rPr>
              <a:t>Website</a:t>
            </a:r>
            <a:r>
              <a:rPr lang="en-US" sz="6000" b="1" dirty="0" smtClean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6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vi-VN" sz="6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83" y="-57149"/>
            <a:ext cx="18288000" cy="1031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 bwMode="auto">
          <a:xfrm>
            <a:off x="-5493546" y="-26194"/>
            <a:ext cx="10891841" cy="10287002"/>
            <a:chOff x="-2222500" y="1600200"/>
            <a:chExt cx="4770438" cy="4824413"/>
          </a:xfrm>
        </p:grpSpPr>
        <p:sp>
          <p:nvSpPr>
            <p:cNvPr id="15" name="AutoShape 41"/>
            <p:cNvSpPr>
              <a:spLocks noChangeArrowheads="1"/>
            </p:cNvSpPr>
            <p:nvPr/>
          </p:nvSpPr>
          <p:spPr bwMode="ltGray">
            <a:xfrm rot="5400000">
              <a:off x="-2249488" y="1627188"/>
              <a:ext cx="4824413" cy="4770438"/>
            </a:xfrm>
            <a:custGeom>
              <a:avLst/>
              <a:gdLst>
                <a:gd name="G0" fmla="+- 10478 0 0"/>
                <a:gd name="G1" fmla="+- -11739500 0 0"/>
                <a:gd name="G2" fmla="+- 0 0 -11739500"/>
                <a:gd name="T0" fmla="*/ 0 256 1"/>
                <a:gd name="T1" fmla="*/ 180 256 1"/>
                <a:gd name="G3" fmla="+- -11739500 T0 T1"/>
                <a:gd name="T2" fmla="*/ 0 256 1"/>
                <a:gd name="T3" fmla="*/ 90 256 1"/>
                <a:gd name="G4" fmla="+- -11739500 T2 T3"/>
                <a:gd name="G5" fmla="*/ G4 2 1"/>
                <a:gd name="T4" fmla="*/ 90 256 1"/>
                <a:gd name="T5" fmla="*/ 0 256 1"/>
                <a:gd name="G6" fmla="+- -11739500 T4 T5"/>
                <a:gd name="G7" fmla="*/ G6 2 1"/>
                <a:gd name="G8" fmla="abs -1173950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10478"/>
                <a:gd name="G18" fmla="*/ 10478 1 2"/>
                <a:gd name="G19" fmla="+- G18 5400 0"/>
                <a:gd name="G20" fmla="cos G19 -11739500"/>
                <a:gd name="G21" fmla="sin G19 -11739500"/>
                <a:gd name="G22" fmla="+- G20 10800 0"/>
                <a:gd name="G23" fmla="+- G21 10800 0"/>
                <a:gd name="G24" fmla="+- 10800 0 G20"/>
                <a:gd name="G25" fmla="+- 10478 10800 0"/>
                <a:gd name="G26" fmla="?: G9 G17 G25"/>
                <a:gd name="G27" fmla="?: G9 0 21600"/>
                <a:gd name="G28" fmla="cos 10800 -11739500"/>
                <a:gd name="G29" fmla="sin 10800 -11739500"/>
                <a:gd name="G30" fmla="sin 10478 -11739500"/>
                <a:gd name="G31" fmla="+- G28 10800 0"/>
                <a:gd name="G32" fmla="+- G29 10800 0"/>
                <a:gd name="G33" fmla="+- G30 10800 0"/>
                <a:gd name="G34" fmla="?: G4 0 G31"/>
                <a:gd name="G35" fmla="?: -11739500 G34 0"/>
                <a:gd name="G36" fmla="?: G6 G35 G31"/>
                <a:gd name="G37" fmla="+- 21600 0 G36"/>
                <a:gd name="G38" fmla="?: G4 0 G33"/>
                <a:gd name="G39" fmla="?: -1173950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62 w 21600"/>
                <a:gd name="T15" fmla="*/ 10638 h 21600"/>
                <a:gd name="T16" fmla="*/ 10800 w 21600"/>
                <a:gd name="T17" fmla="*/ 322 h 21600"/>
                <a:gd name="T18" fmla="*/ 21438 w 21600"/>
                <a:gd name="T19" fmla="*/ 10638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2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0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6" name="AutoShape 42"/>
            <p:cNvSpPr>
              <a:spLocks noChangeArrowheads="1"/>
            </p:cNvSpPr>
            <p:nvPr/>
          </p:nvSpPr>
          <p:spPr bwMode="ltGray">
            <a:xfrm rot="5400000" flipH="1">
              <a:off x="-1844208" y="2062571"/>
              <a:ext cx="4032628" cy="3929823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AutoShape 42"/>
            <p:cNvSpPr>
              <a:spLocks noChangeArrowheads="1"/>
            </p:cNvSpPr>
            <p:nvPr/>
          </p:nvSpPr>
          <p:spPr bwMode="ltGray">
            <a:xfrm rot="5400000" flipH="1">
              <a:off x="-1602907" y="2255488"/>
              <a:ext cx="3506669" cy="3501256"/>
            </a:xfrm>
            <a:custGeom>
              <a:avLst/>
              <a:gdLst>
                <a:gd name="G0" fmla="+- 56 0 0"/>
                <a:gd name="G1" fmla="+- 11796480 0 0"/>
                <a:gd name="G2" fmla="+- 0 0 11796480"/>
                <a:gd name="T0" fmla="*/ 0 256 1"/>
                <a:gd name="T1" fmla="*/ 180 256 1"/>
                <a:gd name="G3" fmla="+- 11796480 T0 T1"/>
                <a:gd name="T2" fmla="*/ 0 256 1"/>
                <a:gd name="T3" fmla="*/ 90 256 1"/>
                <a:gd name="G4" fmla="+- 11796480 T2 T3"/>
                <a:gd name="G5" fmla="*/ G4 2 1"/>
                <a:gd name="T4" fmla="*/ 90 256 1"/>
                <a:gd name="T5" fmla="*/ 0 256 1"/>
                <a:gd name="G6" fmla="+- 11796480 T4 T5"/>
                <a:gd name="G7" fmla="*/ G6 2 1"/>
                <a:gd name="G8" fmla="abs 1179648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56"/>
                <a:gd name="G18" fmla="*/ 56 1 2"/>
                <a:gd name="G19" fmla="+- G18 5400 0"/>
                <a:gd name="G20" fmla="cos G19 11796480"/>
                <a:gd name="G21" fmla="sin G19 11796480"/>
                <a:gd name="G22" fmla="+- G20 10800 0"/>
                <a:gd name="G23" fmla="+- G21 10800 0"/>
                <a:gd name="G24" fmla="+- 10800 0 G20"/>
                <a:gd name="G25" fmla="+- 56 10800 0"/>
                <a:gd name="G26" fmla="?: G9 G17 G25"/>
                <a:gd name="G27" fmla="?: G9 0 21600"/>
                <a:gd name="G28" fmla="cos 10800 11796480"/>
                <a:gd name="G29" fmla="sin 10800 11796480"/>
                <a:gd name="G30" fmla="sin 56 11796480"/>
                <a:gd name="G31" fmla="+- G28 10800 0"/>
                <a:gd name="G32" fmla="+- G29 10800 0"/>
                <a:gd name="G33" fmla="+- G30 10800 0"/>
                <a:gd name="G34" fmla="?: G4 0 G31"/>
                <a:gd name="G35" fmla="?: 11796480 G34 0"/>
                <a:gd name="G36" fmla="?: G6 G35 G31"/>
                <a:gd name="G37" fmla="+- 21600 0 G36"/>
                <a:gd name="G38" fmla="?: G4 0 G33"/>
                <a:gd name="G39" fmla="?: 1179648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5372 w 21600"/>
                <a:gd name="T15" fmla="*/ 10800 h 21600"/>
                <a:gd name="T16" fmla="*/ 10800 w 21600"/>
                <a:gd name="T17" fmla="*/ 10744 h 21600"/>
                <a:gd name="T18" fmla="*/ 16228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0744" y="10800"/>
                  </a:moveTo>
                  <a:cubicBezTo>
                    <a:pt x="10744" y="10769"/>
                    <a:pt x="10769" y="10744"/>
                    <a:pt x="10800" y="10744"/>
                  </a:cubicBezTo>
                  <a:cubicBezTo>
                    <a:pt x="10830" y="10744"/>
                    <a:pt x="10856" y="10769"/>
                    <a:pt x="10856" y="10800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7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-731043" y="4980551"/>
            <a:ext cx="587454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079" tIns="68543" rIns="137079" bIns="68543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6600" b="1" dirty="0">
                <a:solidFill>
                  <a:srgbClr val="FF006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MỤC TIÊU</a:t>
            </a:r>
            <a:endParaRPr lang="en-US" altLang="en-US" sz="6600" b="1" dirty="0">
              <a:solidFill>
                <a:srgbClr val="FF006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343402" y="3657616"/>
            <a:ext cx="13830300" cy="2046350"/>
            <a:chOff x="2904687" y="2243621"/>
            <a:chExt cx="8580963" cy="908655"/>
          </a:xfrm>
        </p:grpSpPr>
        <p:sp>
          <p:nvSpPr>
            <p:cNvPr id="19" name="Oval 18"/>
            <p:cNvSpPr/>
            <p:nvPr/>
          </p:nvSpPr>
          <p:spPr>
            <a:xfrm>
              <a:off x="2904687" y="2374232"/>
              <a:ext cx="687734" cy="6104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48" name="Chevron 47"/>
            <p:cNvSpPr/>
            <p:nvPr/>
          </p:nvSpPr>
          <p:spPr>
            <a:xfrm>
              <a:off x="3542942" y="2392199"/>
              <a:ext cx="299719" cy="610448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AutoShape 47"/>
            <p:cNvSpPr>
              <a:spLocks noChangeArrowheads="1"/>
            </p:cNvSpPr>
            <p:nvPr/>
          </p:nvSpPr>
          <p:spPr bwMode="gray">
            <a:xfrm>
              <a:off x="3810056" y="2243621"/>
              <a:ext cx="7675594" cy="908655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891532" y="6172206"/>
            <a:ext cx="13499621" cy="2046350"/>
            <a:chOff x="3021825" y="2309513"/>
            <a:chExt cx="7755655" cy="716493"/>
          </a:xfrm>
        </p:grpSpPr>
        <p:sp>
          <p:nvSpPr>
            <p:cNvPr id="64" name="Oval 63"/>
            <p:cNvSpPr/>
            <p:nvPr/>
          </p:nvSpPr>
          <p:spPr>
            <a:xfrm>
              <a:off x="3021825" y="2346715"/>
              <a:ext cx="687734" cy="52050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dirty="0"/>
            </a:p>
          </p:txBody>
        </p:sp>
        <p:sp>
          <p:nvSpPr>
            <p:cNvPr id="65" name="Chevron 64"/>
            <p:cNvSpPr/>
            <p:nvPr/>
          </p:nvSpPr>
          <p:spPr>
            <a:xfrm>
              <a:off x="3709558" y="2392199"/>
              <a:ext cx="294590" cy="45789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AutoShape 47"/>
            <p:cNvSpPr>
              <a:spLocks noChangeArrowheads="1"/>
            </p:cNvSpPr>
            <p:nvPr/>
          </p:nvSpPr>
          <p:spPr bwMode="gray">
            <a:xfrm>
              <a:off x="3983208" y="2309513"/>
              <a:ext cx="6794272" cy="716493"/>
            </a:xfrm>
            <a:prstGeom prst="roundRect">
              <a:avLst>
                <a:gd name="adj" fmla="val 50000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eaLnBrk="1" hangingPunct="1">
                <a:defRPr/>
              </a:pPr>
              <a:endParaRPr lang="en-US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5486401" y="1654954"/>
            <a:ext cx="13799125" cy="146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079" tIns="68543" rIns="137079" bIns="68543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TÌM KIẾM THÔNG TIN TRÊN WEBSITE</a:t>
            </a:r>
            <a:r>
              <a:rPr lang="en-US" sz="4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</a:t>
            </a:r>
            <a:r>
              <a:rPr lang="en-US" altLang="en-US" sz="4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endParaRPr lang="en-US" altLang="en-US" sz="420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9374" y="4000516"/>
            <a:ext cx="11337128" cy="1431161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algn="just"/>
            <a:r>
              <a:rPr lang="en-US" sz="4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</a:t>
            </a:r>
            <a:r>
              <a:rPr lang="vi-VN" sz="4200" dirty="0" smtClean="0">
                <a:latin typeface="+mj-lt"/>
              </a:rPr>
              <a:t>ìm </a:t>
            </a:r>
            <a:r>
              <a:rPr lang="vi-VN" sz="4200" dirty="0">
                <a:latin typeface="+mj-lt"/>
              </a:rPr>
              <a:t>được trên website cho trước những thông tin phù hợp và có ích cho nhiệm vụ đặt </a:t>
            </a:r>
            <a:r>
              <a:rPr lang="vi-VN" sz="4200" dirty="0" smtClean="0">
                <a:latin typeface="+mj-lt"/>
              </a:rPr>
              <a:t>ra</a:t>
            </a:r>
            <a:r>
              <a:rPr lang="en-US" sz="4200" dirty="0" smtClean="0">
                <a:latin typeface="+mj-lt"/>
              </a:rPr>
              <a:t>.</a:t>
            </a:r>
            <a:endParaRPr lang="en-US" sz="42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0173" y="6479809"/>
            <a:ext cx="10448520" cy="1431161"/>
          </a:xfrm>
          <a:prstGeom prst="rect">
            <a:avLst/>
          </a:prstGeom>
          <a:noFill/>
        </p:spPr>
        <p:txBody>
          <a:bodyPr wrap="square" lIns="137079" tIns="68543" rIns="137079" bIns="68543" rtlCol="0">
            <a:spAutoFit/>
          </a:bodyPr>
          <a:lstStyle/>
          <a:p>
            <a:pPr algn="just"/>
            <a:r>
              <a:rPr lang="en-US" sz="4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4200" dirty="0" smtClean="0">
                <a:latin typeface="+mj-lt"/>
              </a:rPr>
              <a:t>ợp </a:t>
            </a:r>
            <a:r>
              <a:rPr lang="vi-VN" sz="4200" dirty="0">
                <a:latin typeface="+mj-lt"/>
              </a:rPr>
              <a:t>tác chia sẻ được thông tin với các bạn trong nhóm để hoàn thành công việc được giao</a:t>
            </a:r>
            <a:endParaRPr lang="en-US" sz="42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B9BE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371565" y="265452"/>
            <a:ext cx="17544871" cy="9647599"/>
            <a:chOff x="0" y="-28575"/>
            <a:chExt cx="4620871" cy="2540931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4620871" cy="2512356"/>
            </a:xfrm>
            <a:custGeom>
              <a:avLst/>
              <a:gdLst/>
              <a:ahLst/>
              <a:cxnLst/>
              <a:rect l="l" t="t" r="r" b="b"/>
              <a:pathLst>
                <a:path w="4620871" h="2512356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2512356"/>
                  </a:lnTo>
                  <a:lnTo>
                    <a:pt x="0" y="2512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06" name="Google Shape;106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435576" y="327080"/>
            <a:ext cx="17416848" cy="9524344"/>
            <a:chOff x="0" y="-28575"/>
            <a:chExt cx="4587153" cy="2508469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4587153" cy="2479894"/>
            </a:xfrm>
            <a:custGeom>
              <a:avLst/>
              <a:gdLst/>
              <a:ahLst/>
              <a:cxnLst/>
              <a:rect l="l" t="t" r="r" b="b"/>
              <a:pathLst>
                <a:path w="4587153" h="2479894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2479894"/>
                  </a:lnTo>
                  <a:lnTo>
                    <a:pt x="0" y="2479894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</p:sp>
        <p:sp>
          <p:nvSpPr>
            <p:cNvPr id="109" name="Google Shape;109;p1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10" name="Google Shape;110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16246066" y="496775"/>
            <a:ext cx="1526774" cy="177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3"/>
          <a:stretch>
            <a:fillRect/>
          </a:stretch>
        </p:blipFill>
        <p:spPr>
          <a:xfrm>
            <a:off x="1543051" y="901103"/>
            <a:ext cx="1229282" cy="961647"/>
          </a:xfrm>
          <a:prstGeom prst="rect">
            <a:avLst/>
          </a:prstGeom>
        </p:spPr>
      </p:pic>
      <p:sp>
        <p:nvSpPr>
          <p:cNvPr id="31" name="Google Shape;125;p14"/>
          <p:cNvSpPr txBox="1"/>
          <p:nvPr/>
        </p:nvSpPr>
        <p:spPr>
          <a:xfrm>
            <a:off x="1914615" y="824302"/>
            <a:ext cx="4927773" cy="948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500" dirty="0" err="1">
                <a:solidFill>
                  <a:srgbClr val="0000CC"/>
                </a:solidFill>
                <a:latin typeface="Paytone One"/>
                <a:sym typeface="Paytone One"/>
              </a:rPr>
              <a:t>Khởi</a:t>
            </a:r>
            <a:r>
              <a:rPr lang="vi-VN" sz="4500" dirty="0">
                <a:solidFill>
                  <a:srgbClr val="0000CC"/>
                </a:solidFill>
                <a:latin typeface="Paytone One"/>
                <a:sym typeface="Paytone One"/>
              </a:rPr>
              <a:t> </a:t>
            </a:r>
            <a:r>
              <a:rPr lang="vi-VN" sz="4500" dirty="0" err="1">
                <a:solidFill>
                  <a:srgbClr val="0000CC"/>
                </a:solidFill>
                <a:latin typeface="Paytone One"/>
                <a:sym typeface="Paytone One"/>
              </a:rPr>
              <a:t>động</a:t>
            </a:r>
            <a:endParaRPr dirty="0">
              <a:solidFill>
                <a:srgbClr val="0000CC"/>
              </a:solidFill>
            </a:endParaRPr>
          </a:p>
        </p:txBody>
      </p:sp>
      <p:sp>
        <p:nvSpPr>
          <p:cNvPr id="32" name="Google Shape;124;p14"/>
          <p:cNvSpPr txBox="1"/>
          <p:nvPr/>
        </p:nvSpPr>
        <p:spPr>
          <a:xfrm>
            <a:off x="1107636" y="2515087"/>
            <a:ext cx="15392400" cy="525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vi-VN" sz="4000" dirty="0" err="1">
                <a:latin typeface="+mj-lt"/>
              </a:rPr>
              <a:t>Nhóm</a:t>
            </a:r>
            <a:r>
              <a:rPr lang="vi-VN" sz="4000" dirty="0">
                <a:latin typeface="+mj-lt"/>
              </a:rPr>
              <a:t> ba </a:t>
            </a:r>
            <a:r>
              <a:rPr lang="vi-VN" sz="4000" dirty="0" err="1">
                <a:latin typeface="+mj-lt"/>
              </a:rPr>
              <a:t>bạn</a:t>
            </a:r>
            <a:r>
              <a:rPr lang="vi-VN" sz="4000" dirty="0">
                <a:latin typeface="+mj-lt"/>
              </a:rPr>
              <a:t> An, Minh, Khoa </a:t>
            </a:r>
            <a:r>
              <a:rPr lang="vi-VN" sz="4000" dirty="0" err="1">
                <a:latin typeface="+mj-lt"/>
              </a:rPr>
              <a:t>được</a:t>
            </a:r>
            <a:r>
              <a:rPr lang="vi-VN" sz="4000" dirty="0">
                <a:latin typeface="+mj-lt"/>
              </a:rPr>
              <a:t> cô </a:t>
            </a:r>
            <a:r>
              <a:rPr lang="vi-VN" sz="4000" dirty="0" err="1">
                <a:latin typeface="+mj-lt"/>
              </a:rPr>
              <a:t>giáo</a:t>
            </a:r>
            <a:r>
              <a:rPr lang="vi-VN" sz="4000" dirty="0">
                <a:latin typeface="+mj-lt"/>
              </a:rPr>
              <a:t> giao </a:t>
            </a:r>
            <a:r>
              <a:rPr lang="vi-VN" sz="4000" dirty="0" err="1">
                <a:latin typeface="+mj-lt"/>
              </a:rPr>
              <a:t>nhiệm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vụ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tạo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bài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trình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chiếu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để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trình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bày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trước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lớp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solidFill>
                  <a:schemeClr val="tx1"/>
                </a:solidFill>
                <a:latin typeface="+mj-lt"/>
              </a:rPr>
              <a:t>về</a:t>
            </a:r>
            <a:r>
              <a:rPr lang="vi-VN" sz="4000" dirty="0">
                <a:solidFill>
                  <a:srgbClr val="92D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Ngày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hội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Trạng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Nguyên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nhỏ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tuổi</a:t>
            </a:r>
            <a:r>
              <a:rPr lang="vi-VN" sz="4000" dirty="0">
                <a:latin typeface="+mj-lt"/>
              </a:rPr>
              <a:t>. </a:t>
            </a:r>
            <a:r>
              <a:rPr lang="vi-VN" sz="4000" dirty="0" err="1">
                <a:latin typeface="+mj-lt"/>
              </a:rPr>
              <a:t>Để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hoàn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thành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được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nhiệm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vụ</a:t>
            </a:r>
            <a:r>
              <a:rPr lang="vi-VN" sz="4000" dirty="0">
                <a:latin typeface="+mj-lt"/>
              </a:rPr>
              <a:t>, </a:t>
            </a:r>
            <a:r>
              <a:rPr lang="vi-VN" sz="4000" dirty="0" err="1">
                <a:latin typeface="+mj-lt"/>
              </a:rPr>
              <a:t>các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bạn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cần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tìm</a:t>
            </a:r>
            <a:r>
              <a:rPr lang="vi-VN" sz="4000" dirty="0">
                <a:latin typeface="+mj-lt"/>
              </a:rPr>
              <a:t> thông tin </a:t>
            </a:r>
            <a:r>
              <a:rPr lang="vi-VN" sz="4000" dirty="0" err="1">
                <a:latin typeface="+mj-lt"/>
              </a:rPr>
              <a:t>về</a:t>
            </a:r>
            <a:r>
              <a:rPr lang="vi-VN" sz="4000" dirty="0"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Ngày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hội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Trạng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Nguyên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nhỏ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b="1" dirty="0" err="1">
                <a:solidFill>
                  <a:srgbClr val="00B050"/>
                </a:solidFill>
                <a:latin typeface="+mj-lt"/>
              </a:rPr>
              <a:t>tuổi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4000" dirty="0">
                <a:latin typeface="+mj-lt"/>
              </a:rPr>
              <a:t>trên </a:t>
            </a:r>
            <a:r>
              <a:rPr lang="vi-VN" sz="4000" dirty="0" err="1">
                <a:latin typeface="+mj-lt"/>
              </a:rPr>
              <a:t>website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của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báo</a:t>
            </a:r>
            <a:r>
              <a:rPr lang="vi-VN" sz="4000" dirty="0">
                <a:latin typeface="+mj-lt"/>
              </a:rPr>
              <a:t> </a:t>
            </a:r>
            <a:r>
              <a:rPr lang="vi-VN" sz="4000" i="1" dirty="0" err="1">
                <a:latin typeface="+mj-lt"/>
              </a:rPr>
              <a:t>Thiếu</a:t>
            </a:r>
            <a:r>
              <a:rPr lang="vi-VN" sz="4000" i="1" dirty="0">
                <a:latin typeface="+mj-lt"/>
              </a:rPr>
              <a:t> niên </a:t>
            </a:r>
            <a:r>
              <a:rPr lang="vi-VN" sz="4000" i="1" dirty="0" err="1">
                <a:latin typeface="+mj-lt"/>
              </a:rPr>
              <a:t>Tiền</a:t>
            </a:r>
            <a:r>
              <a:rPr lang="vi-VN" sz="4000" i="1" dirty="0">
                <a:latin typeface="+mj-lt"/>
              </a:rPr>
              <a:t> phong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và</a:t>
            </a:r>
            <a:r>
              <a:rPr lang="vi-VN" sz="4000" dirty="0">
                <a:latin typeface="+mj-lt"/>
              </a:rPr>
              <a:t> </a:t>
            </a:r>
            <a:r>
              <a:rPr lang="vi-VN" sz="4000" i="1" dirty="0">
                <a:latin typeface="+mj-lt"/>
              </a:rPr>
              <a:t>Nhi </a:t>
            </a:r>
            <a:r>
              <a:rPr lang="vi-VN" sz="4000" i="1" dirty="0" err="1">
                <a:latin typeface="+mj-lt"/>
              </a:rPr>
              <a:t>đồng</a:t>
            </a:r>
            <a:r>
              <a:rPr lang="vi-VN" sz="4000" i="1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tại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địa</a:t>
            </a:r>
            <a:r>
              <a:rPr lang="vi-VN" sz="4000" dirty="0">
                <a:latin typeface="+mj-lt"/>
              </a:rPr>
              <a:t> </a:t>
            </a:r>
            <a:r>
              <a:rPr lang="vi-VN" sz="4000" dirty="0" err="1">
                <a:latin typeface="+mj-lt"/>
              </a:rPr>
              <a:t>chỉ</a:t>
            </a:r>
            <a:r>
              <a:rPr lang="vi-VN" sz="4000" dirty="0">
                <a:latin typeface="+mj-lt"/>
              </a:rPr>
              <a:t> </a:t>
            </a:r>
            <a:r>
              <a:rPr lang="vi-VN" sz="4000" b="1" dirty="0">
                <a:solidFill>
                  <a:srgbClr val="00B050"/>
                </a:solidFill>
                <a:latin typeface="+mj-lt"/>
              </a:rPr>
              <a:t>thieunien.vn</a:t>
            </a:r>
            <a:r>
              <a:rPr lang="vi-VN" sz="4000" b="1" dirty="0">
                <a:latin typeface="+mj-lt"/>
              </a:rPr>
              <a:t>. </a:t>
            </a:r>
            <a:endParaRPr lang="vi-VN" sz="4000" b="1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endParaRPr lang="vi-VN" sz="4000" dirty="0">
              <a:latin typeface="+mj-lt"/>
            </a:endParaRPr>
          </a:p>
          <a:p>
            <a:pPr lvl="0" algn="just">
              <a:lnSpc>
                <a:spcPct val="122000"/>
              </a:lnSpc>
            </a:pPr>
            <a:r>
              <a:rPr lang="vi-VN" sz="4000" b="1" dirty="0">
                <a:latin typeface="+mj-lt"/>
              </a:rPr>
              <a:t>Theo em, </a:t>
            </a:r>
            <a:r>
              <a:rPr lang="vi-VN" sz="4000" b="1" dirty="0" err="1">
                <a:latin typeface="+mj-lt"/>
              </a:rPr>
              <a:t>các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bạn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sẽ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tìm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kiếm</a:t>
            </a:r>
            <a:r>
              <a:rPr lang="vi-VN" sz="4000" b="1" dirty="0">
                <a:latin typeface="+mj-lt"/>
              </a:rPr>
              <a:t> thông tin như </a:t>
            </a:r>
            <a:r>
              <a:rPr lang="vi-VN" sz="4000" b="1" dirty="0" err="1">
                <a:latin typeface="+mj-lt"/>
              </a:rPr>
              <a:t>thế</a:t>
            </a:r>
            <a:r>
              <a:rPr lang="vi-VN" sz="4000" b="1" dirty="0">
                <a:latin typeface="+mj-lt"/>
              </a:rPr>
              <a:t> </a:t>
            </a:r>
            <a:r>
              <a:rPr lang="vi-VN" sz="4000" b="1" dirty="0" err="1">
                <a:latin typeface="+mj-lt"/>
              </a:rPr>
              <a:t>nào</a:t>
            </a:r>
            <a:r>
              <a:rPr lang="vi-VN" sz="4000" b="1" dirty="0">
                <a:latin typeface="+mj-lt"/>
              </a:rPr>
              <a:t>?</a:t>
            </a:r>
            <a:endParaRPr lang="vi-VN" sz="4000" b="1" i="0" u="none" strike="noStrike" cap="none" dirty="0">
              <a:solidFill>
                <a:srgbClr val="000000"/>
              </a:solidFill>
              <a:latin typeface="+mj-lt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A5DB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21"/>
          <p:cNvGrpSpPr/>
          <p:nvPr/>
        </p:nvGrpSpPr>
        <p:grpSpPr>
          <a:xfrm>
            <a:off x="371565" y="2720893"/>
            <a:ext cx="17544871" cy="7192159"/>
            <a:chOff x="0" y="-38100"/>
            <a:chExt cx="4620871" cy="1894231"/>
          </a:xfrm>
        </p:grpSpPr>
        <p:sp>
          <p:nvSpPr>
            <p:cNvPr id="318" name="Google Shape;318;p21"/>
            <p:cNvSpPr/>
            <p:nvPr/>
          </p:nvSpPr>
          <p:spPr>
            <a:xfrm>
              <a:off x="0" y="0"/>
              <a:ext cx="4620871" cy="1856131"/>
            </a:xfrm>
            <a:custGeom>
              <a:avLst/>
              <a:gdLst/>
              <a:ahLst/>
              <a:cxnLst/>
              <a:rect l="l" t="t" r="r" b="b"/>
              <a:pathLst>
                <a:path w="4620871" h="1856131" extrusionOk="0">
                  <a:moveTo>
                    <a:pt x="0" y="0"/>
                  </a:moveTo>
                  <a:lnTo>
                    <a:pt x="4620871" y="0"/>
                  </a:lnTo>
                  <a:lnTo>
                    <a:pt x="4620871" y="1856131"/>
                  </a:lnTo>
                  <a:lnTo>
                    <a:pt x="0" y="1856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319" name="Google Shape;319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20" name="Google Shape;320;p21"/>
          <p:cNvGrpSpPr/>
          <p:nvPr/>
        </p:nvGrpSpPr>
        <p:grpSpPr>
          <a:xfrm>
            <a:off x="435576" y="2071903"/>
            <a:ext cx="17416848" cy="7779521"/>
            <a:chOff x="0" y="-38100"/>
            <a:chExt cx="4587153" cy="1859708"/>
          </a:xfrm>
        </p:grpSpPr>
        <p:sp>
          <p:nvSpPr>
            <p:cNvPr id="321" name="Google Shape;321;p21"/>
            <p:cNvSpPr/>
            <p:nvPr/>
          </p:nvSpPr>
          <p:spPr>
            <a:xfrm>
              <a:off x="0" y="0"/>
              <a:ext cx="4587153" cy="1821608"/>
            </a:xfrm>
            <a:custGeom>
              <a:avLst/>
              <a:gdLst/>
              <a:ahLst/>
              <a:cxnLst/>
              <a:rect l="l" t="t" r="r" b="b"/>
              <a:pathLst>
                <a:path w="4587153" h="1821608" extrusionOk="0">
                  <a:moveTo>
                    <a:pt x="0" y="0"/>
                  </a:moveTo>
                  <a:lnTo>
                    <a:pt x="4587153" y="0"/>
                  </a:lnTo>
                  <a:lnTo>
                    <a:pt x="4587153" y="1821608"/>
                  </a:lnTo>
                  <a:lnTo>
                    <a:pt x="0" y="1821608"/>
                  </a:lnTo>
                  <a:close/>
                </a:path>
              </a:pathLst>
            </a:custGeom>
            <a:solidFill>
              <a:srgbClr val="F5B9BE"/>
            </a:solidFill>
            <a:ln>
              <a:noFill/>
            </a:ln>
          </p:spPr>
        </p:sp>
        <p:sp>
          <p:nvSpPr>
            <p:cNvPr id="322" name="Google Shape;322;p2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  <a:sym typeface="Calibri" panose="020F0502020204030204"/>
              </a:endParaRPr>
            </a:p>
          </p:txBody>
        </p:sp>
      </p:grpSp>
      <p:sp>
        <p:nvSpPr>
          <p:cNvPr id="335" name="Google Shape;335;p21"/>
          <p:cNvSpPr txBox="1"/>
          <p:nvPr/>
        </p:nvSpPr>
        <p:spPr>
          <a:xfrm>
            <a:off x="2795122" y="642505"/>
            <a:ext cx="14064127" cy="113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5400" b="1" dirty="0">
                <a:solidFill>
                  <a:srgbClr val="FF0000"/>
                </a:solidFill>
                <a:latin typeface="+mj-lt"/>
                <a:sym typeface="Paytone One"/>
              </a:rPr>
              <a:t>1. </a:t>
            </a:r>
            <a:r>
              <a:rPr lang="vi-VN" sz="5400" b="1" dirty="0" err="1">
                <a:solidFill>
                  <a:srgbClr val="FF0000"/>
                </a:solidFill>
                <a:latin typeface="+mj-lt"/>
                <a:sym typeface="Paytone One"/>
              </a:rPr>
              <a:t>Tìm</a:t>
            </a:r>
            <a:r>
              <a:rPr lang="vi-VN" sz="5400" b="1" dirty="0">
                <a:solidFill>
                  <a:srgbClr val="FF0000"/>
                </a:solidFill>
                <a:latin typeface="+mj-lt"/>
                <a:sym typeface="Paytone One"/>
              </a:rPr>
              <a:t> </a:t>
            </a:r>
            <a:r>
              <a:rPr lang="vi-VN" sz="5400" b="1" dirty="0" err="1">
                <a:solidFill>
                  <a:srgbClr val="FF0000"/>
                </a:solidFill>
                <a:latin typeface="+mj-lt"/>
                <a:sym typeface="Paytone One"/>
              </a:rPr>
              <a:t>kiếm</a:t>
            </a:r>
            <a:r>
              <a:rPr lang="vi-VN" sz="5400" b="1" dirty="0">
                <a:solidFill>
                  <a:srgbClr val="FF0000"/>
                </a:solidFill>
                <a:latin typeface="+mj-lt"/>
                <a:sym typeface="Paytone One"/>
              </a:rPr>
              <a:t> thông tin trên </a:t>
            </a:r>
            <a:r>
              <a:rPr lang="vi-VN" sz="5400" b="1" dirty="0" err="1">
                <a:solidFill>
                  <a:srgbClr val="FF0000"/>
                </a:solidFill>
                <a:latin typeface="+mj-lt"/>
                <a:sym typeface="Paytone One"/>
              </a:rPr>
              <a:t>Website</a:t>
            </a:r>
            <a:endParaRPr sz="54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36" name="Google Shape;336;p2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5061" y="108998"/>
            <a:ext cx="2299081" cy="2142409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1"/>
          <p:cNvSpPr txBox="1"/>
          <p:nvPr/>
        </p:nvSpPr>
        <p:spPr>
          <a:xfrm>
            <a:off x="9144000" y="3900670"/>
            <a:ext cx="8199433" cy="519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>
                <a:latin typeface="+mj-lt"/>
              </a:rPr>
              <a:t>An truy </a:t>
            </a:r>
            <a:r>
              <a:rPr lang="vi-VN" sz="3600" dirty="0" err="1">
                <a:latin typeface="+mj-lt"/>
              </a:rPr>
              <a:t>cập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vào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website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của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báo</a:t>
            </a:r>
            <a:r>
              <a:rPr lang="vi-VN" sz="3600" dirty="0">
                <a:latin typeface="+mj-lt"/>
              </a:rPr>
              <a:t> </a:t>
            </a:r>
            <a:r>
              <a:rPr lang="vi-VN" sz="3600" i="1" dirty="0" err="1">
                <a:latin typeface="+mj-lt"/>
              </a:rPr>
              <a:t>Thiếu</a:t>
            </a:r>
            <a:r>
              <a:rPr lang="vi-VN" sz="3600" i="1" dirty="0">
                <a:latin typeface="+mj-lt"/>
              </a:rPr>
              <a:t> niên </a:t>
            </a:r>
            <a:r>
              <a:rPr lang="vi-VN" sz="3600" i="1" dirty="0" err="1">
                <a:latin typeface="+mj-lt"/>
              </a:rPr>
              <a:t>Tiền</a:t>
            </a:r>
            <a:r>
              <a:rPr lang="vi-VN" sz="3600" i="1" dirty="0">
                <a:latin typeface="+mj-lt"/>
              </a:rPr>
              <a:t> phong </a:t>
            </a:r>
            <a:r>
              <a:rPr lang="vi-VN" sz="3600" i="1" dirty="0" err="1">
                <a:latin typeface="+mj-lt"/>
              </a:rPr>
              <a:t>và</a:t>
            </a:r>
            <a:r>
              <a:rPr lang="vi-VN" sz="3600" i="1" dirty="0">
                <a:latin typeface="+mj-lt"/>
              </a:rPr>
              <a:t> Nhi </a:t>
            </a:r>
            <a:r>
              <a:rPr lang="vi-VN" sz="3600" i="1" dirty="0" err="1">
                <a:latin typeface="+mj-lt"/>
              </a:rPr>
              <a:t>đồng</a:t>
            </a:r>
            <a:r>
              <a:rPr lang="vi-VN" sz="3600" dirty="0">
                <a:latin typeface="+mj-lt"/>
              </a:rPr>
              <a:t> theo </a:t>
            </a:r>
            <a:r>
              <a:rPr lang="vi-VN" sz="3600" dirty="0" err="1">
                <a:latin typeface="+mj-lt"/>
              </a:rPr>
              <a:t>địa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chỉ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thieunien.vn</a:t>
            </a:r>
            <a:r>
              <a:rPr lang="vi-VN" sz="3600" dirty="0">
                <a:latin typeface="+mj-lt"/>
              </a:rPr>
              <a:t>. Giao </a:t>
            </a:r>
            <a:r>
              <a:rPr lang="vi-VN" sz="3600" dirty="0" err="1">
                <a:latin typeface="+mj-lt"/>
              </a:rPr>
              <a:t>diện</a:t>
            </a:r>
            <a:r>
              <a:rPr lang="vi-VN" sz="3600" dirty="0">
                <a:latin typeface="+mj-lt"/>
              </a:rPr>
              <a:t> trang </a:t>
            </a:r>
            <a:r>
              <a:rPr lang="vi-VN" sz="3600" dirty="0" err="1">
                <a:latin typeface="+mj-lt"/>
              </a:rPr>
              <a:t>web</a:t>
            </a:r>
            <a:r>
              <a:rPr lang="vi-VN" sz="3600" dirty="0">
                <a:latin typeface="+mj-lt"/>
              </a:rPr>
              <a:t> tương </a:t>
            </a:r>
            <a:r>
              <a:rPr lang="vi-VN" sz="3600" dirty="0" err="1">
                <a:latin typeface="+mj-lt"/>
              </a:rPr>
              <a:t>tự</a:t>
            </a:r>
            <a:r>
              <a:rPr lang="vi-VN" sz="3600" dirty="0">
                <a:latin typeface="+mj-lt"/>
              </a:rPr>
              <a:t> như </a:t>
            </a:r>
            <a:r>
              <a:rPr lang="vi-VN" sz="3600" dirty="0" err="1">
                <a:latin typeface="+mj-lt"/>
              </a:rPr>
              <a:t>Hình</a:t>
            </a:r>
            <a:r>
              <a:rPr lang="vi-VN" sz="3600" dirty="0">
                <a:latin typeface="+mj-lt"/>
              </a:rPr>
              <a:t> 3. Trên trang </a:t>
            </a:r>
            <a:r>
              <a:rPr lang="vi-VN" sz="3600" dirty="0" err="1">
                <a:latin typeface="+mj-lt"/>
              </a:rPr>
              <a:t>web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có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rất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nhiều</a:t>
            </a:r>
            <a:r>
              <a:rPr lang="vi-VN" sz="3600" dirty="0">
                <a:latin typeface="+mj-lt"/>
              </a:rPr>
              <a:t> thông tin. </a:t>
            </a:r>
            <a:r>
              <a:rPr lang="vi-VN" sz="3600" dirty="0" err="1">
                <a:latin typeface="+mj-lt"/>
              </a:rPr>
              <a:t>Để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tìm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được</a:t>
            </a:r>
            <a:r>
              <a:rPr lang="vi-VN" sz="3600" dirty="0">
                <a:latin typeface="+mj-lt"/>
              </a:rPr>
              <a:t> thông tin </a:t>
            </a:r>
            <a:r>
              <a:rPr lang="vi-VN" sz="3600" dirty="0" err="1">
                <a:latin typeface="+mj-lt"/>
              </a:rPr>
              <a:t>về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Ngày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hội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Trạng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Nguyên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nhỏ</a:t>
            </a:r>
            <a:r>
              <a:rPr lang="vi-VN" sz="3600" dirty="0">
                <a:solidFill>
                  <a:srgbClr val="00B050"/>
                </a:solidFill>
                <a:latin typeface="+mj-lt"/>
              </a:rPr>
              <a:t> </a:t>
            </a:r>
            <a:r>
              <a:rPr lang="vi-VN" sz="3600" dirty="0" err="1">
                <a:solidFill>
                  <a:srgbClr val="00B050"/>
                </a:solidFill>
                <a:latin typeface="+mj-lt"/>
              </a:rPr>
              <a:t>tuổi</a:t>
            </a:r>
            <a:r>
              <a:rPr lang="vi-VN" sz="3600" dirty="0">
                <a:solidFill>
                  <a:schemeClr val="tx1"/>
                </a:solidFill>
                <a:latin typeface="+mj-lt"/>
              </a:rPr>
              <a:t>.</a:t>
            </a:r>
            <a:endParaRPr lang="vi-VN" sz="3600" dirty="0">
              <a:solidFill>
                <a:schemeClr val="tx1"/>
              </a:solidFill>
              <a:latin typeface="+mj-lt"/>
            </a:endParaRPr>
          </a:p>
          <a:p>
            <a:pPr marL="0" marR="0" lvl="1" indent="0" algn="just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dirty="0">
                <a:solidFill>
                  <a:schemeClr val="tx1"/>
                </a:solidFill>
                <a:latin typeface="+mj-lt"/>
              </a:rPr>
              <a:t>Theo</a:t>
            </a:r>
            <a:r>
              <a:rPr lang="vi-VN" sz="3600" dirty="0">
                <a:latin typeface="+mj-lt"/>
              </a:rPr>
              <a:t> em, An nên </a:t>
            </a:r>
            <a:r>
              <a:rPr lang="vi-VN" sz="3600" dirty="0" err="1">
                <a:latin typeface="+mj-lt"/>
              </a:rPr>
              <a:t>làm</a:t>
            </a:r>
            <a:r>
              <a:rPr lang="vi-VN" sz="3600" dirty="0">
                <a:latin typeface="+mj-lt"/>
              </a:rPr>
              <a:t> theo </a:t>
            </a:r>
            <a:r>
              <a:rPr lang="vi-VN" sz="3600" dirty="0" err="1">
                <a:latin typeface="+mj-lt"/>
              </a:rPr>
              <a:t>cách</a:t>
            </a:r>
            <a:r>
              <a:rPr lang="vi-VN" sz="3600" dirty="0">
                <a:latin typeface="+mj-lt"/>
              </a:rPr>
              <a:t> </a:t>
            </a:r>
            <a:r>
              <a:rPr lang="vi-VN" sz="3600" dirty="0" err="1">
                <a:latin typeface="+mj-lt"/>
              </a:rPr>
              <a:t>nào</a:t>
            </a:r>
            <a:r>
              <a:rPr lang="vi-VN" sz="3600" dirty="0">
                <a:latin typeface="+mj-lt"/>
              </a:rPr>
              <a:t>?</a:t>
            </a:r>
            <a:endParaRPr sz="3600" dirty="0">
              <a:latin typeface="+mj-lt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4029227" y="2675167"/>
            <a:ext cx="3431446" cy="759433"/>
            <a:chOff x="10697" y="0"/>
            <a:chExt cx="1437577" cy="502095"/>
          </a:xfrm>
        </p:grpSpPr>
        <p:sp>
          <p:nvSpPr>
            <p:cNvPr id="35" name="Shape 652"/>
            <p:cNvSpPr/>
            <p:nvPr/>
          </p:nvSpPr>
          <p:spPr>
            <a:xfrm>
              <a:off x="10697" y="51707"/>
              <a:ext cx="1272959" cy="386995"/>
            </a:xfrm>
            <a:custGeom>
              <a:avLst/>
              <a:gdLst/>
              <a:ahLst/>
              <a:cxnLst/>
              <a:rect l="0" t="0" r="0" b="0"/>
              <a:pathLst>
                <a:path w="1272959" h="386995">
                  <a:moveTo>
                    <a:pt x="132334" y="0"/>
                  </a:moveTo>
                  <a:lnTo>
                    <a:pt x="1208164" y="0"/>
                  </a:lnTo>
                  <a:lnTo>
                    <a:pt x="1272959" y="260883"/>
                  </a:lnTo>
                  <a:lnTo>
                    <a:pt x="1204557" y="386995"/>
                  </a:lnTo>
                  <a:lnTo>
                    <a:pt x="11163" y="386995"/>
                  </a:lnTo>
                  <a:lnTo>
                    <a:pt x="10084" y="225158"/>
                  </a:lnTo>
                  <a:cubicBezTo>
                    <a:pt x="10084" y="225158"/>
                    <a:pt x="0" y="97727"/>
                    <a:pt x="30239" y="58636"/>
                  </a:cubicBezTo>
                  <a:cubicBezTo>
                    <a:pt x="73127" y="3201"/>
                    <a:pt x="132334" y="0"/>
                    <a:pt x="132334" y="0"/>
                  </a:cubicBez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CB47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Shape 654"/>
            <p:cNvSpPr/>
            <p:nvPr/>
          </p:nvSpPr>
          <p:spPr>
            <a:xfrm>
              <a:off x="935371" y="15395"/>
              <a:ext cx="512902" cy="486700"/>
            </a:xfrm>
            <a:custGeom>
              <a:avLst/>
              <a:gdLst/>
              <a:ahLst/>
              <a:cxnLst/>
              <a:rect l="0" t="0" r="0" b="0"/>
              <a:pathLst>
                <a:path w="512902" h="486700">
                  <a:moveTo>
                    <a:pt x="239562" y="2699"/>
                  </a:moveTo>
                  <a:cubicBezTo>
                    <a:pt x="257946" y="4318"/>
                    <a:pt x="275927" y="13299"/>
                    <a:pt x="288557" y="30516"/>
                  </a:cubicBezTo>
                  <a:lnTo>
                    <a:pt x="316738" y="68933"/>
                  </a:lnTo>
                  <a:cubicBezTo>
                    <a:pt x="330124" y="87157"/>
                    <a:pt x="351612" y="97635"/>
                    <a:pt x="374206" y="96962"/>
                  </a:cubicBezTo>
                  <a:lnTo>
                    <a:pt x="376098" y="96899"/>
                  </a:lnTo>
                  <a:lnTo>
                    <a:pt x="421818" y="95514"/>
                  </a:lnTo>
                  <a:cubicBezTo>
                    <a:pt x="478739" y="93800"/>
                    <a:pt x="512902" y="158087"/>
                    <a:pt x="479654" y="204328"/>
                  </a:cubicBezTo>
                  <a:lnTo>
                    <a:pt x="451828" y="243000"/>
                  </a:lnTo>
                  <a:cubicBezTo>
                    <a:pt x="438645" y="261351"/>
                    <a:pt x="435318" y="285011"/>
                    <a:pt x="442963" y="306309"/>
                  </a:cubicBezTo>
                  <a:lnTo>
                    <a:pt x="459029" y="351140"/>
                  </a:lnTo>
                  <a:cubicBezTo>
                    <a:pt x="478257" y="404734"/>
                    <a:pt x="427660" y="457122"/>
                    <a:pt x="373444" y="439786"/>
                  </a:cubicBezTo>
                  <a:lnTo>
                    <a:pt x="328054" y="425269"/>
                  </a:lnTo>
                  <a:cubicBezTo>
                    <a:pt x="306527" y="418374"/>
                    <a:pt x="282969" y="422526"/>
                    <a:pt x="265100" y="436370"/>
                  </a:cubicBezTo>
                  <a:lnTo>
                    <a:pt x="227406" y="465541"/>
                  </a:lnTo>
                  <a:cubicBezTo>
                    <a:pt x="200050" y="486700"/>
                    <a:pt x="165164" y="483220"/>
                    <a:pt x="141935" y="464462"/>
                  </a:cubicBezTo>
                  <a:cubicBezTo>
                    <a:pt x="126924" y="452346"/>
                    <a:pt x="116777" y="433855"/>
                    <a:pt x="116662" y="411503"/>
                  </a:cubicBezTo>
                  <a:lnTo>
                    <a:pt x="116434" y="363878"/>
                  </a:lnTo>
                  <a:cubicBezTo>
                    <a:pt x="116332" y="341259"/>
                    <a:pt x="105105" y="320165"/>
                    <a:pt x="86436" y="307427"/>
                  </a:cubicBezTo>
                  <a:lnTo>
                    <a:pt x="47066" y="280604"/>
                  </a:lnTo>
                  <a:cubicBezTo>
                    <a:pt x="0" y="248524"/>
                    <a:pt x="10122" y="176426"/>
                    <a:pt x="64199" y="158583"/>
                  </a:cubicBezTo>
                  <a:lnTo>
                    <a:pt x="109449" y="143647"/>
                  </a:lnTo>
                  <a:cubicBezTo>
                    <a:pt x="130899" y="136561"/>
                    <a:pt x="147511" y="119352"/>
                    <a:pt x="153848" y="97661"/>
                  </a:cubicBezTo>
                  <a:lnTo>
                    <a:pt x="167196" y="51915"/>
                  </a:lnTo>
                  <a:cubicBezTo>
                    <a:pt x="177165" y="17752"/>
                    <a:pt x="208923" y="0"/>
                    <a:pt x="239562" y="2699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A702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655"/>
            <p:cNvSpPr/>
            <p:nvPr/>
          </p:nvSpPr>
          <p:spPr>
            <a:xfrm>
              <a:off x="935371" y="0"/>
              <a:ext cx="512902" cy="502095"/>
            </a:xfrm>
            <a:custGeom>
              <a:avLst/>
              <a:gdLst/>
              <a:ahLst/>
              <a:cxnLst/>
              <a:rect l="0" t="0" r="0" b="0"/>
              <a:pathLst>
                <a:path w="512902" h="502095">
                  <a:moveTo>
                    <a:pt x="479654" y="219723"/>
                  </a:moveTo>
                  <a:lnTo>
                    <a:pt x="451828" y="258394"/>
                  </a:lnTo>
                  <a:cubicBezTo>
                    <a:pt x="438645" y="276746"/>
                    <a:pt x="435318" y="300406"/>
                    <a:pt x="442963" y="321704"/>
                  </a:cubicBezTo>
                  <a:lnTo>
                    <a:pt x="459029" y="366535"/>
                  </a:lnTo>
                  <a:cubicBezTo>
                    <a:pt x="478257" y="420129"/>
                    <a:pt x="427660" y="472517"/>
                    <a:pt x="373444" y="455180"/>
                  </a:cubicBezTo>
                  <a:lnTo>
                    <a:pt x="328054" y="440664"/>
                  </a:lnTo>
                  <a:cubicBezTo>
                    <a:pt x="306527" y="433769"/>
                    <a:pt x="282969" y="437921"/>
                    <a:pt x="265100" y="451764"/>
                  </a:cubicBezTo>
                  <a:lnTo>
                    <a:pt x="227406" y="480936"/>
                  </a:lnTo>
                  <a:cubicBezTo>
                    <a:pt x="200050" y="502095"/>
                    <a:pt x="165164" y="498615"/>
                    <a:pt x="141935" y="479856"/>
                  </a:cubicBezTo>
                  <a:cubicBezTo>
                    <a:pt x="126924" y="467741"/>
                    <a:pt x="116777" y="449250"/>
                    <a:pt x="116662" y="426898"/>
                  </a:cubicBezTo>
                  <a:lnTo>
                    <a:pt x="116434" y="379273"/>
                  </a:lnTo>
                  <a:cubicBezTo>
                    <a:pt x="116332" y="356654"/>
                    <a:pt x="105105" y="335559"/>
                    <a:pt x="86436" y="322821"/>
                  </a:cubicBezTo>
                  <a:lnTo>
                    <a:pt x="47066" y="295999"/>
                  </a:lnTo>
                  <a:cubicBezTo>
                    <a:pt x="0" y="263919"/>
                    <a:pt x="10122" y="191821"/>
                    <a:pt x="64199" y="173977"/>
                  </a:cubicBezTo>
                  <a:lnTo>
                    <a:pt x="109449" y="159042"/>
                  </a:lnTo>
                  <a:cubicBezTo>
                    <a:pt x="130899" y="151955"/>
                    <a:pt x="147511" y="134747"/>
                    <a:pt x="153848" y="113056"/>
                  </a:cubicBezTo>
                  <a:lnTo>
                    <a:pt x="167196" y="67310"/>
                  </a:lnTo>
                  <a:cubicBezTo>
                    <a:pt x="183147" y="12649"/>
                    <a:pt x="254876" y="0"/>
                    <a:pt x="288557" y="45910"/>
                  </a:cubicBezTo>
                  <a:lnTo>
                    <a:pt x="316738" y="84328"/>
                  </a:lnTo>
                  <a:cubicBezTo>
                    <a:pt x="330124" y="102552"/>
                    <a:pt x="351612" y="113030"/>
                    <a:pt x="374206" y="112357"/>
                  </a:cubicBezTo>
                  <a:lnTo>
                    <a:pt x="376098" y="112294"/>
                  </a:lnTo>
                  <a:lnTo>
                    <a:pt x="421818" y="110909"/>
                  </a:lnTo>
                  <a:cubicBezTo>
                    <a:pt x="478739" y="109195"/>
                    <a:pt x="512902" y="173482"/>
                    <a:pt x="479654" y="219723"/>
                  </a:cubicBezTo>
                  <a:close/>
                </a:path>
              </a:pathLst>
            </a:custGeom>
            <a:ln w="15850" cap="flat">
              <a:miter lim="127000"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hape 657"/>
            <p:cNvSpPr/>
            <p:nvPr/>
          </p:nvSpPr>
          <p:spPr>
            <a:xfrm>
              <a:off x="1077307" y="109195"/>
              <a:ext cx="370967" cy="392900"/>
            </a:xfrm>
            <a:custGeom>
              <a:avLst/>
              <a:gdLst/>
              <a:ahLst/>
              <a:cxnLst/>
              <a:rect l="0" t="0" r="0" b="0"/>
              <a:pathLst>
                <a:path w="370967" h="392900">
                  <a:moveTo>
                    <a:pt x="279883" y="1715"/>
                  </a:moveTo>
                  <a:cubicBezTo>
                    <a:pt x="336804" y="0"/>
                    <a:pt x="370967" y="64288"/>
                    <a:pt x="337718" y="110528"/>
                  </a:cubicBezTo>
                  <a:lnTo>
                    <a:pt x="309893" y="149200"/>
                  </a:lnTo>
                  <a:cubicBezTo>
                    <a:pt x="296710" y="167551"/>
                    <a:pt x="293383" y="191211"/>
                    <a:pt x="301028" y="212509"/>
                  </a:cubicBezTo>
                  <a:lnTo>
                    <a:pt x="317094" y="257340"/>
                  </a:lnTo>
                  <a:cubicBezTo>
                    <a:pt x="336321" y="310935"/>
                    <a:pt x="285725" y="363322"/>
                    <a:pt x="231508" y="345986"/>
                  </a:cubicBezTo>
                  <a:lnTo>
                    <a:pt x="186118" y="331470"/>
                  </a:lnTo>
                  <a:cubicBezTo>
                    <a:pt x="164592" y="324574"/>
                    <a:pt x="141033" y="328726"/>
                    <a:pt x="123165" y="342570"/>
                  </a:cubicBezTo>
                  <a:lnTo>
                    <a:pt x="85471" y="371742"/>
                  </a:lnTo>
                  <a:cubicBezTo>
                    <a:pt x="58115" y="392900"/>
                    <a:pt x="23228" y="389420"/>
                    <a:pt x="0" y="370662"/>
                  </a:cubicBezTo>
                  <a:cubicBezTo>
                    <a:pt x="63230" y="341314"/>
                    <a:pt x="200572" y="258526"/>
                    <a:pt x="229121" y="83748"/>
                  </a:cubicBezTo>
                  <a:lnTo>
                    <a:pt x="234162" y="3102"/>
                  </a:lnTo>
                  <a:lnTo>
                    <a:pt x="234184" y="3098"/>
                  </a:lnTo>
                  <a:lnTo>
                    <a:pt x="279883" y="1715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B5DBA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154054" y="2814298"/>
            <a:ext cx="25385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35837" y="2783520"/>
            <a:ext cx="4538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40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470256" y="2824436"/>
            <a:ext cx="61936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Google Shape;338;p21"/>
          <p:cNvSpPr txBox="1"/>
          <p:nvPr/>
        </p:nvSpPr>
        <p:spPr>
          <a:xfrm>
            <a:off x="371564" y="8157348"/>
            <a:ext cx="8000276" cy="131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3200" b="1" i="1" dirty="0">
                <a:solidFill>
                  <a:srgbClr val="FF0000"/>
                </a:solidFill>
                <a:latin typeface="+mj-lt"/>
              </a:rPr>
              <a:t> 3. </a:t>
            </a: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Website</a:t>
            </a:r>
            <a:r>
              <a:rPr lang="vi-VN" sz="32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báo</a:t>
            </a:r>
            <a:r>
              <a:rPr lang="vi-VN" sz="32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Thiếu</a:t>
            </a:r>
            <a:r>
              <a:rPr lang="vi-VN" sz="3200" b="1" i="1" dirty="0">
                <a:solidFill>
                  <a:srgbClr val="FF0000"/>
                </a:solidFill>
                <a:latin typeface="+mj-lt"/>
              </a:rPr>
              <a:t> niên </a:t>
            </a: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Tiền</a:t>
            </a:r>
            <a:r>
              <a:rPr lang="vi-VN" sz="3200" b="1" i="1" dirty="0">
                <a:solidFill>
                  <a:srgbClr val="FF0000"/>
                </a:solidFill>
                <a:latin typeface="+mj-lt"/>
              </a:rPr>
              <a:t> phong </a:t>
            </a: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vi-VN" sz="3200" b="1" i="1" dirty="0">
                <a:solidFill>
                  <a:srgbClr val="FF0000"/>
                </a:solidFill>
                <a:latin typeface="+mj-lt"/>
              </a:rPr>
              <a:t> Nhi </a:t>
            </a:r>
            <a:r>
              <a:rPr lang="vi-VN" sz="3200" b="1" i="1" dirty="0" err="1">
                <a:solidFill>
                  <a:srgbClr val="FF0000"/>
                </a:solidFill>
                <a:latin typeface="+mj-lt"/>
              </a:rPr>
              <a:t>đồng</a:t>
            </a:r>
            <a:endParaRPr sz="32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97" y="3607532"/>
            <a:ext cx="7460582" cy="4331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/>
      <p:bldP spid="45" grpId="0"/>
      <p:bldP spid="46" grpId="0"/>
      <p:bldP spid="47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33"/>
          <p:cNvGrpSpPr/>
          <p:nvPr/>
        </p:nvGrpSpPr>
        <p:grpSpPr>
          <a:xfrm>
            <a:off x="207837" y="0"/>
            <a:ext cx="17544871" cy="9647599"/>
            <a:chOff x="0" y="-144661"/>
            <a:chExt cx="23393161" cy="12863465"/>
          </a:xfrm>
        </p:grpSpPr>
        <p:grpSp>
          <p:nvGrpSpPr>
            <p:cNvPr id="644" name="Google Shape;644;p33"/>
            <p:cNvGrpSpPr/>
            <p:nvPr/>
          </p:nvGrpSpPr>
          <p:grpSpPr>
            <a:xfrm>
              <a:off x="0" y="-144661"/>
              <a:ext cx="23393161" cy="12863465"/>
              <a:chOff x="0" y="-28575"/>
              <a:chExt cx="4620871" cy="2540931"/>
            </a:xfrm>
          </p:grpSpPr>
          <p:sp>
            <p:nvSpPr>
              <p:cNvPr id="645" name="Google Shape;645;p33"/>
              <p:cNvSpPr/>
              <p:nvPr/>
            </p:nvSpPr>
            <p:spPr>
              <a:xfrm>
                <a:off x="0" y="0"/>
                <a:ext cx="4620871" cy="2512356"/>
              </a:xfrm>
              <a:custGeom>
                <a:avLst/>
                <a:gdLst/>
                <a:ahLst/>
                <a:cxnLst/>
                <a:rect l="l" t="t" r="r" b="b"/>
                <a:pathLst>
                  <a:path w="4620871" h="2512356" extrusionOk="0">
                    <a:moveTo>
                      <a:pt x="0" y="0"/>
                    </a:moveTo>
                    <a:lnTo>
                      <a:pt x="4620871" y="0"/>
                    </a:lnTo>
                    <a:lnTo>
                      <a:pt x="4620871" y="2512356"/>
                    </a:lnTo>
                    <a:lnTo>
                      <a:pt x="0" y="25123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646" name="Google Shape;646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  <p:grpSp>
          <p:nvGrpSpPr>
            <p:cNvPr id="647" name="Google Shape;647;p33"/>
            <p:cNvGrpSpPr/>
            <p:nvPr/>
          </p:nvGrpSpPr>
          <p:grpSpPr>
            <a:xfrm>
              <a:off x="85349" y="-62491"/>
              <a:ext cx="23222464" cy="12699125"/>
              <a:chOff x="0" y="-28575"/>
              <a:chExt cx="4587153" cy="2508469"/>
            </a:xfrm>
          </p:grpSpPr>
          <p:sp>
            <p:nvSpPr>
              <p:cNvPr id="648" name="Google Shape;648;p33"/>
              <p:cNvSpPr/>
              <p:nvPr/>
            </p:nvSpPr>
            <p:spPr>
              <a:xfrm>
                <a:off x="0" y="0"/>
                <a:ext cx="4587153" cy="2479894"/>
              </a:xfrm>
              <a:custGeom>
                <a:avLst/>
                <a:gdLst/>
                <a:ahLst/>
                <a:cxnLst/>
                <a:rect l="l" t="t" r="r" b="b"/>
                <a:pathLst>
                  <a:path w="4587153" h="2479894" extrusionOk="0">
                    <a:moveTo>
                      <a:pt x="0" y="0"/>
                    </a:moveTo>
                    <a:lnTo>
                      <a:pt x="4587153" y="0"/>
                    </a:lnTo>
                    <a:lnTo>
                      <a:pt x="4587153" y="2479894"/>
                    </a:lnTo>
                    <a:lnTo>
                      <a:pt x="0" y="2479894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</p:sp>
          <p:sp>
            <p:nvSpPr>
              <p:cNvPr id="649" name="Google Shape;649;p3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71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10699910" y="612909"/>
            <a:ext cx="6698626" cy="3479661"/>
            <a:chOff x="0" y="0"/>
            <a:chExt cx="5580000" cy="1606534"/>
          </a:xfrm>
        </p:grpSpPr>
        <p:pic>
          <p:nvPicPr>
            <p:cNvPr id="43" name="Picture 42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5580000" cy="1017565"/>
            </a:xfrm>
            <a:prstGeom prst="rect">
              <a:avLst/>
            </a:prstGeom>
          </p:spPr>
        </p:pic>
        <p:sp>
          <p:nvSpPr>
            <p:cNvPr id="44" name="Shape 995"/>
            <p:cNvSpPr/>
            <p:nvPr/>
          </p:nvSpPr>
          <p:spPr>
            <a:xfrm>
              <a:off x="6351" y="726351"/>
              <a:ext cx="347294" cy="203302"/>
            </a:xfrm>
            <a:custGeom>
              <a:avLst/>
              <a:gdLst/>
              <a:ahLst/>
              <a:cxnLst/>
              <a:rect l="0" t="0" r="0" b="0"/>
              <a:pathLst>
                <a:path w="347294" h="203302">
                  <a:moveTo>
                    <a:pt x="0" y="203302"/>
                  </a:moveTo>
                  <a:lnTo>
                    <a:pt x="347294" y="203302"/>
                  </a:lnTo>
                  <a:lnTo>
                    <a:pt x="347294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Shape 996"/>
            <p:cNvSpPr/>
            <p:nvPr/>
          </p:nvSpPr>
          <p:spPr>
            <a:xfrm>
              <a:off x="5226356" y="726351"/>
              <a:ext cx="347294" cy="203302"/>
            </a:xfrm>
            <a:custGeom>
              <a:avLst/>
              <a:gdLst/>
              <a:ahLst/>
              <a:cxnLst/>
              <a:rect l="0" t="0" r="0" b="0"/>
              <a:pathLst>
                <a:path w="347294" h="203302">
                  <a:moveTo>
                    <a:pt x="0" y="203302"/>
                  </a:moveTo>
                  <a:lnTo>
                    <a:pt x="347294" y="203302"/>
                  </a:lnTo>
                  <a:lnTo>
                    <a:pt x="347294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Shape 997"/>
            <p:cNvSpPr/>
            <p:nvPr/>
          </p:nvSpPr>
          <p:spPr>
            <a:xfrm>
              <a:off x="393345" y="726351"/>
              <a:ext cx="4766298" cy="203302"/>
            </a:xfrm>
            <a:custGeom>
              <a:avLst/>
              <a:gdLst/>
              <a:ahLst/>
              <a:cxnLst/>
              <a:rect l="0" t="0" r="0" b="0"/>
              <a:pathLst>
                <a:path w="4766298" h="203302">
                  <a:moveTo>
                    <a:pt x="0" y="203302"/>
                  </a:moveTo>
                  <a:lnTo>
                    <a:pt x="4766298" y="203302"/>
                  </a:lnTo>
                  <a:lnTo>
                    <a:pt x="4766298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Shape 998"/>
            <p:cNvSpPr/>
            <p:nvPr/>
          </p:nvSpPr>
          <p:spPr>
            <a:xfrm>
              <a:off x="294349" y="1281354"/>
              <a:ext cx="1235304" cy="263296"/>
            </a:xfrm>
            <a:custGeom>
              <a:avLst/>
              <a:gdLst/>
              <a:ahLst/>
              <a:cxnLst/>
              <a:rect l="0" t="0" r="0" b="0"/>
              <a:pathLst>
                <a:path w="1235304" h="263296">
                  <a:moveTo>
                    <a:pt x="0" y="263296"/>
                  </a:moveTo>
                  <a:lnTo>
                    <a:pt x="1235304" y="263296"/>
                  </a:lnTo>
                  <a:lnTo>
                    <a:pt x="1235304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D122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86505" y="1316063"/>
              <a:ext cx="1454972" cy="2438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b="1" i="1" dirty="0" smtClean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 </a:t>
              </a:r>
              <a:r>
                <a:rPr lang="en-US" sz="1600" b="1" i="1" dirty="0" err="1" smtClean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Nút</a:t>
              </a:r>
              <a:r>
                <a:rPr lang="en-US" sz="1600" b="1" i="1" spc="-55" dirty="0" smtClean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en-US" sz="1600" b="1" i="1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về</a:t>
              </a:r>
              <a:r>
                <a:rPr lang="en-US" sz="1600" b="1" i="1" spc="-55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en-US" sz="1600" b="1" i="1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trang</a:t>
              </a:r>
              <a:r>
                <a:rPr lang="en-US" sz="1600" b="1" i="1" spc="-55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en-US" sz="1600" b="1" i="1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chủ</a:t>
              </a:r>
              <a:endParaRPr lang="en-US" sz="1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9" name="Shape 1000"/>
            <p:cNvSpPr/>
            <p:nvPr/>
          </p:nvSpPr>
          <p:spPr>
            <a:xfrm>
              <a:off x="2304353" y="1281354"/>
              <a:ext cx="983297" cy="263296"/>
            </a:xfrm>
            <a:custGeom>
              <a:avLst/>
              <a:gdLst/>
              <a:ahLst/>
              <a:cxnLst/>
              <a:rect l="0" t="0" r="0" b="0"/>
              <a:pathLst>
                <a:path w="983297" h="263296">
                  <a:moveTo>
                    <a:pt x="0" y="263296"/>
                  </a:moveTo>
                  <a:lnTo>
                    <a:pt x="983297" y="263296"/>
                  </a:lnTo>
                  <a:lnTo>
                    <a:pt x="983297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D122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206620" y="1325098"/>
              <a:ext cx="1178761" cy="2438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1600" b="1" i="1" spc="-55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chủ</a:t>
              </a:r>
              <a:r>
                <a:rPr lang="en-US" sz="1600" b="1" i="1" spc="-55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6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đề</a:t>
              </a:r>
              <a:endParaRPr lang="en-US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Shape 1002"/>
            <p:cNvSpPr/>
            <p:nvPr/>
          </p:nvSpPr>
          <p:spPr>
            <a:xfrm>
              <a:off x="4056356" y="1281354"/>
              <a:ext cx="1151306" cy="263296"/>
            </a:xfrm>
            <a:custGeom>
              <a:avLst/>
              <a:gdLst/>
              <a:ahLst/>
              <a:cxnLst/>
              <a:rect l="0" t="0" r="0" b="0"/>
              <a:pathLst>
                <a:path w="1151306" h="263296">
                  <a:moveTo>
                    <a:pt x="0" y="263296"/>
                  </a:moveTo>
                  <a:lnTo>
                    <a:pt x="1151306" y="263296"/>
                  </a:lnTo>
                  <a:lnTo>
                    <a:pt x="1151306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00000"/>
            </a:ln>
          </p:spPr>
          <p:style>
            <a:lnRef idx="1">
              <a:srgbClr val="D122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003034" y="1362695"/>
              <a:ext cx="1168021" cy="2438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Nút</a:t>
              </a:r>
              <a:r>
                <a:rPr lang="en-US" sz="1800" b="1" i="1" spc="-55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tìm</a:t>
              </a:r>
              <a:r>
                <a:rPr lang="en-US" sz="1800" b="1" i="1" spc="-55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1800" b="1" i="1" dirty="0" err="1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kiếm</a:t>
              </a:r>
              <a:endPara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Shape 1004"/>
            <p:cNvSpPr/>
            <p:nvPr/>
          </p:nvSpPr>
          <p:spPr>
            <a:xfrm>
              <a:off x="2813407" y="996381"/>
              <a:ext cx="0" cy="278625"/>
            </a:xfrm>
            <a:custGeom>
              <a:avLst/>
              <a:gdLst/>
              <a:ahLst/>
              <a:cxnLst/>
              <a:rect l="0" t="0" r="0" b="0"/>
              <a:pathLst>
                <a:path h="278625">
                  <a:moveTo>
                    <a:pt x="0" y="278625"/>
                  </a:moveTo>
                  <a:lnTo>
                    <a:pt x="0" y="0"/>
                  </a:lnTo>
                </a:path>
              </a:pathLst>
            </a:custGeom>
            <a:ln w="12700" cap="flat">
              <a:miter lim="100000"/>
            </a:ln>
          </p:spPr>
          <p:style>
            <a:lnRef idx="1">
              <a:srgbClr val="D122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Shape 1005"/>
            <p:cNvSpPr/>
            <p:nvPr/>
          </p:nvSpPr>
          <p:spPr>
            <a:xfrm>
              <a:off x="2780996" y="927004"/>
              <a:ext cx="64821" cy="89065"/>
            </a:xfrm>
            <a:custGeom>
              <a:avLst/>
              <a:gdLst/>
              <a:ahLst/>
              <a:cxnLst/>
              <a:rect l="0" t="0" r="0" b="0"/>
              <a:pathLst>
                <a:path w="64821" h="89065">
                  <a:moveTo>
                    <a:pt x="32410" y="0"/>
                  </a:moveTo>
                  <a:lnTo>
                    <a:pt x="64821" y="89065"/>
                  </a:lnTo>
                  <a:cubicBezTo>
                    <a:pt x="32410" y="69367"/>
                    <a:pt x="0" y="89065"/>
                    <a:pt x="0" y="89065"/>
                  </a:cubicBezTo>
                  <a:lnTo>
                    <a:pt x="3241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1222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5" name="Shape 1006"/>
            <p:cNvSpPr/>
            <p:nvPr/>
          </p:nvSpPr>
          <p:spPr>
            <a:xfrm>
              <a:off x="185413" y="1005371"/>
              <a:ext cx="732587" cy="272631"/>
            </a:xfrm>
            <a:custGeom>
              <a:avLst/>
              <a:gdLst/>
              <a:ahLst/>
              <a:cxnLst/>
              <a:rect l="0" t="0" r="0" b="0"/>
              <a:pathLst>
                <a:path w="732587" h="272631">
                  <a:moveTo>
                    <a:pt x="732587" y="272631"/>
                  </a:moveTo>
                  <a:lnTo>
                    <a:pt x="732587" y="83630"/>
                  </a:lnTo>
                  <a:lnTo>
                    <a:pt x="0" y="83630"/>
                  </a:lnTo>
                  <a:lnTo>
                    <a:pt x="0" y="0"/>
                  </a:lnTo>
                </a:path>
              </a:pathLst>
            </a:custGeom>
            <a:ln w="12700" cap="flat">
              <a:miter lim="100000"/>
            </a:ln>
          </p:spPr>
          <p:style>
            <a:lnRef idx="1">
              <a:srgbClr val="D122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6" name="Shape 1007"/>
            <p:cNvSpPr/>
            <p:nvPr/>
          </p:nvSpPr>
          <p:spPr>
            <a:xfrm>
              <a:off x="152997" y="936001"/>
              <a:ext cx="64821" cy="89052"/>
            </a:xfrm>
            <a:custGeom>
              <a:avLst/>
              <a:gdLst/>
              <a:ahLst/>
              <a:cxnLst/>
              <a:rect l="0" t="0" r="0" b="0"/>
              <a:pathLst>
                <a:path w="64821" h="89052">
                  <a:moveTo>
                    <a:pt x="32410" y="0"/>
                  </a:moveTo>
                  <a:lnTo>
                    <a:pt x="64821" y="89052"/>
                  </a:lnTo>
                  <a:cubicBezTo>
                    <a:pt x="32410" y="69367"/>
                    <a:pt x="0" y="89052"/>
                    <a:pt x="0" y="89052"/>
                  </a:cubicBezTo>
                  <a:lnTo>
                    <a:pt x="3241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1222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7" name="Shape 1008"/>
            <p:cNvSpPr/>
            <p:nvPr/>
          </p:nvSpPr>
          <p:spPr>
            <a:xfrm>
              <a:off x="4650351" y="1005371"/>
              <a:ext cx="737997" cy="272631"/>
            </a:xfrm>
            <a:custGeom>
              <a:avLst/>
              <a:gdLst/>
              <a:ahLst/>
              <a:cxnLst/>
              <a:rect l="0" t="0" r="0" b="0"/>
              <a:pathLst>
                <a:path w="737997" h="272631">
                  <a:moveTo>
                    <a:pt x="0" y="272631"/>
                  </a:moveTo>
                  <a:lnTo>
                    <a:pt x="0" y="83630"/>
                  </a:lnTo>
                  <a:lnTo>
                    <a:pt x="737997" y="83630"/>
                  </a:lnTo>
                  <a:lnTo>
                    <a:pt x="737997" y="0"/>
                  </a:lnTo>
                </a:path>
              </a:pathLst>
            </a:custGeom>
            <a:ln w="12700" cap="flat">
              <a:miter lim="100000"/>
            </a:ln>
          </p:spPr>
          <p:style>
            <a:lnRef idx="1">
              <a:srgbClr val="D1222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Shape 1009"/>
            <p:cNvSpPr/>
            <p:nvPr/>
          </p:nvSpPr>
          <p:spPr>
            <a:xfrm>
              <a:off x="5355939" y="936001"/>
              <a:ext cx="64821" cy="89052"/>
            </a:xfrm>
            <a:custGeom>
              <a:avLst/>
              <a:gdLst/>
              <a:ahLst/>
              <a:cxnLst/>
              <a:rect l="0" t="0" r="0" b="0"/>
              <a:pathLst>
                <a:path w="64821" h="89052">
                  <a:moveTo>
                    <a:pt x="32410" y="0"/>
                  </a:moveTo>
                  <a:lnTo>
                    <a:pt x="64821" y="89052"/>
                  </a:lnTo>
                  <a:cubicBezTo>
                    <a:pt x="64821" y="89052"/>
                    <a:pt x="32410" y="69367"/>
                    <a:pt x="0" y="89052"/>
                  </a:cubicBezTo>
                  <a:lnTo>
                    <a:pt x="32410" y="0"/>
                  </a:lnTo>
                  <a:close/>
                </a:path>
              </a:pathLst>
            </a:custGeom>
            <a:ln w="0" cap="flat">
              <a:miter lim="100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1222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1" name="Google Shape;338;p21"/>
          <p:cNvSpPr txBox="1"/>
          <p:nvPr/>
        </p:nvSpPr>
        <p:spPr>
          <a:xfrm>
            <a:off x="10690156" y="4362202"/>
            <a:ext cx="6067083" cy="989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4.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Các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chủ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đề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của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Website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báo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Thiếu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niên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Tiền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phong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Nhi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đồng</a:t>
            </a:r>
            <a:endParaRPr sz="24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62" name="Picture 61"/>
          <p:cNvPicPr/>
          <p:nvPr/>
        </p:nvPicPr>
        <p:blipFill>
          <a:blip r:embed="rId2"/>
          <a:stretch>
            <a:fillRect/>
          </a:stretch>
        </p:blipFill>
        <p:spPr>
          <a:xfrm>
            <a:off x="435576" y="335080"/>
            <a:ext cx="1021462" cy="792986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540662" y="434807"/>
            <a:ext cx="970536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chủ của website báo 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Thiếu niên Tiền phong và Nhi đồng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(Hình 4) hiển thị thông tin theo các chủ đề như Chuyển động, Học đường, Giải trí, giúp người dùng dễ dàng tìm kiếm</a:t>
            </a:r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xem thông tin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phim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niên, em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Phim.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10895709" y="6614324"/>
            <a:ext cx="6691003" cy="1370381"/>
            <a:chOff x="0" y="0"/>
            <a:chExt cx="2953516" cy="880739"/>
          </a:xfrm>
        </p:grpSpPr>
        <p:pic>
          <p:nvPicPr>
            <p:cNvPr id="66" name="Picture 6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953509" cy="880738"/>
            </a:xfrm>
            <a:prstGeom prst="rect">
              <a:avLst/>
            </a:prstGeom>
          </p:spPr>
        </p:pic>
        <p:sp>
          <p:nvSpPr>
            <p:cNvPr id="67" name="Shape 1014"/>
            <p:cNvSpPr/>
            <p:nvPr/>
          </p:nvSpPr>
          <p:spPr>
            <a:xfrm>
              <a:off x="4" y="7"/>
              <a:ext cx="2953512" cy="880732"/>
            </a:xfrm>
            <a:custGeom>
              <a:avLst/>
              <a:gdLst/>
              <a:ahLst/>
              <a:cxnLst/>
              <a:rect l="0" t="0" r="0" b="0"/>
              <a:pathLst>
                <a:path w="2953512" h="880732">
                  <a:moveTo>
                    <a:pt x="0" y="880732"/>
                  </a:moveTo>
                  <a:lnTo>
                    <a:pt x="2953512" y="880732"/>
                  </a:lnTo>
                  <a:lnTo>
                    <a:pt x="2953512" y="0"/>
                  </a:lnTo>
                  <a:lnTo>
                    <a:pt x="0" y="0"/>
                  </a:lnTo>
                  <a:close/>
                </a:path>
              </a:pathLst>
            </a:custGeom>
            <a:ln w="5982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68" name="Google Shape;338;p21"/>
          <p:cNvSpPr txBox="1"/>
          <p:nvPr/>
        </p:nvSpPr>
        <p:spPr>
          <a:xfrm>
            <a:off x="10917601" y="8225580"/>
            <a:ext cx="6067083" cy="989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Hình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5. Ô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tìm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kiếm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trên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Website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báo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Thiếu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niên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Tiền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phong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và</a:t>
            </a: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 Nhi </a:t>
            </a:r>
            <a:r>
              <a:rPr lang="vi-VN" sz="2400" b="1" i="1" dirty="0" err="1">
                <a:solidFill>
                  <a:srgbClr val="FF0000"/>
                </a:solidFill>
                <a:latin typeface="+mj-lt"/>
              </a:rPr>
              <a:t>đồng</a:t>
            </a:r>
            <a:endParaRPr sz="2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25306" y="4326402"/>
            <a:ext cx="988332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dirty="0" err="1">
                <a:latin typeface="+mj-lt"/>
              </a:rPr>
              <a:t>Website</a:t>
            </a:r>
            <a:r>
              <a:rPr lang="vi-VN" sz="3200" dirty="0">
                <a:latin typeface="+mj-lt"/>
              </a:rPr>
              <a:t> cung </a:t>
            </a:r>
            <a:r>
              <a:rPr lang="vi-VN" sz="3200" dirty="0" err="1">
                <a:latin typeface="+mj-lt"/>
              </a:rPr>
              <a:t>cấp</a:t>
            </a:r>
            <a:r>
              <a:rPr lang="vi-VN" sz="3200" dirty="0">
                <a:latin typeface="+mj-lt"/>
              </a:rPr>
              <a:t> công </a:t>
            </a:r>
            <a:r>
              <a:rPr lang="vi-VN" sz="3200" dirty="0" err="1">
                <a:latin typeface="+mj-lt"/>
              </a:rPr>
              <a:t>cụ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tìm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kiếm</a:t>
            </a:r>
            <a:r>
              <a:rPr lang="vi-VN" sz="3200" dirty="0">
                <a:latin typeface="+mj-lt"/>
              </a:rPr>
              <a:t> thông tin </a:t>
            </a:r>
            <a:r>
              <a:rPr lang="vi-VN" sz="3200" dirty="0" err="1">
                <a:latin typeface="+mj-lt"/>
              </a:rPr>
              <a:t>bằng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nút</a:t>
            </a:r>
            <a:r>
              <a:rPr lang="vi-VN" sz="3200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tìm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kiếm</a:t>
            </a:r>
            <a:r>
              <a:rPr lang="vi-VN" sz="3200" dirty="0">
                <a:latin typeface="+mj-lt"/>
              </a:rPr>
              <a:t>. Em </a:t>
            </a:r>
            <a:r>
              <a:rPr lang="vi-VN" sz="3200" dirty="0" err="1">
                <a:latin typeface="+mj-lt"/>
              </a:rPr>
              <a:t>có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thể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nhấp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chuột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vào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nút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tìm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kiếm</a:t>
            </a:r>
            <a:r>
              <a:rPr lang="vi-VN" sz="3200" dirty="0">
                <a:latin typeface="+mj-lt"/>
              </a:rPr>
              <a:t> trên trang </a:t>
            </a:r>
            <a:r>
              <a:rPr lang="vi-VN" sz="3200" dirty="0" err="1">
                <a:latin typeface="+mj-lt"/>
              </a:rPr>
              <a:t>chủ</a:t>
            </a:r>
            <a:r>
              <a:rPr lang="vi-VN" sz="3200" dirty="0">
                <a:latin typeface="+mj-lt"/>
              </a:rPr>
              <a:t> (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4), sau </a:t>
            </a:r>
            <a:r>
              <a:rPr lang="vi-VN" sz="3200" dirty="0" err="1">
                <a:latin typeface="+mj-lt"/>
              </a:rPr>
              <a:t>đó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nhập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từ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khoá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vào</a:t>
            </a:r>
            <a:r>
              <a:rPr lang="vi-VN" sz="3200" dirty="0">
                <a:latin typeface="+mj-lt"/>
              </a:rPr>
              <a:t> ô </a:t>
            </a:r>
            <a:r>
              <a:rPr lang="vi-VN" sz="3200" dirty="0" err="1">
                <a:latin typeface="+mj-lt"/>
              </a:rPr>
              <a:t>tìm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kiếm</a:t>
            </a:r>
            <a:r>
              <a:rPr lang="vi-VN" sz="3200" dirty="0">
                <a:latin typeface="+mj-lt"/>
              </a:rPr>
              <a:t> (</a:t>
            </a:r>
            <a:r>
              <a:rPr lang="vi-VN" sz="3200" dirty="0" err="1">
                <a:latin typeface="+mj-lt"/>
              </a:rPr>
              <a:t>Hình</a:t>
            </a:r>
            <a:r>
              <a:rPr lang="vi-VN" sz="3200" dirty="0">
                <a:latin typeface="+mj-lt"/>
              </a:rPr>
              <a:t> 5) </a:t>
            </a:r>
            <a:r>
              <a:rPr lang="vi-VN" sz="3200" dirty="0" err="1">
                <a:latin typeface="+mj-lt"/>
              </a:rPr>
              <a:t>và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nhấp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chuột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vào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nút</a:t>
            </a:r>
            <a:r>
              <a:rPr lang="vi-VN" sz="3200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Tìm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b="1" dirty="0" err="1">
                <a:latin typeface="+mj-lt"/>
              </a:rPr>
              <a:t>kiếm</a:t>
            </a:r>
            <a:r>
              <a:rPr lang="vi-VN" sz="3200" b="1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để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thực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hiện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tìm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 err="1">
                <a:latin typeface="+mj-lt"/>
              </a:rPr>
              <a:t>kiếm</a:t>
            </a:r>
            <a:r>
              <a:rPr lang="vi-VN" sz="3200" dirty="0">
                <a:latin typeface="+mj-lt"/>
              </a:rPr>
              <a:t> thông tin trong </a:t>
            </a:r>
            <a:r>
              <a:rPr lang="vi-VN" sz="3200" dirty="0" err="1">
                <a:latin typeface="+mj-lt"/>
              </a:rPr>
              <a:t>website</a:t>
            </a:r>
            <a:r>
              <a:rPr lang="vi-VN" sz="3200" dirty="0">
                <a:latin typeface="+mj-lt"/>
              </a:rPr>
              <a:t>.</a:t>
            </a:r>
            <a:endParaRPr lang="en-US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1" name="Google Shape;338;p21"/>
          <p:cNvSpPr txBox="1"/>
          <p:nvPr/>
        </p:nvSpPr>
        <p:spPr>
          <a:xfrm>
            <a:off x="-388817" y="6763510"/>
            <a:ext cx="9106006" cy="197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•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trang </a:t>
            </a:r>
            <a:r>
              <a:rPr 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ngôi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lúp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1" indent="0" algn="ctr" rtl="0">
              <a:lnSpc>
                <a:spcPct val="13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•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trang.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Shape 982"/>
          <p:cNvSpPr/>
          <p:nvPr/>
        </p:nvSpPr>
        <p:spPr>
          <a:xfrm>
            <a:off x="8454106" y="6940103"/>
            <a:ext cx="526167" cy="462808"/>
          </a:xfrm>
          <a:custGeom>
            <a:avLst/>
            <a:gdLst/>
            <a:ahLst/>
            <a:cxnLst/>
            <a:rect l="0" t="0" r="0" b="0"/>
            <a:pathLst>
              <a:path w="210312" h="203302">
                <a:moveTo>
                  <a:pt x="31547" y="106909"/>
                </a:moveTo>
                <a:lnTo>
                  <a:pt x="0" y="106909"/>
                </a:lnTo>
                <a:lnTo>
                  <a:pt x="101651" y="0"/>
                </a:lnTo>
                <a:lnTo>
                  <a:pt x="210312" y="105156"/>
                </a:lnTo>
                <a:lnTo>
                  <a:pt x="173508" y="105156"/>
                </a:lnTo>
                <a:lnTo>
                  <a:pt x="173508" y="203302"/>
                </a:lnTo>
                <a:lnTo>
                  <a:pt x="122682" y="203302"/>
                </a:lnTo>
                <a:lnTo>
                  <a:pt x="122682" y="145466"/>
                </a:lnTo>
                <a:lnTo>
                  <a:pt x="80620" y="145466"/>
                </a:lnTo>
                <a:lnTo>
                  <a:pt x="80620" y="203302"/>
                </a:lnTo>
                <a:lnTo>
                  <a:pt x="31331" y="203302"/>
                </a:lnTo>
                <a:lnTo>
                  <a:pt x="31547" y="106909"/>
                </a:lnTo>
                <a:close/>
              </a:path>
            </a:pathLst>
          </a:custGeom>
          <a:ln w="17145" cap="rnd">
            <a:round/>
          </a:ln>
        </p:spPr>
        <p:style>
          <a:lnRef idx="1">
            <a:srgbClr val="000000"/>
          </a:lnRef>
          <a:fillRef idx="0">
            <a:srgbClr val="000000">
              <a:alpha val="0"/>
            </a:srgbClr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sz="1600"/>
          </a:p>
        </p:txBody>
      </p:sp>
      <p:sp>
        <p:nvSpPr>
          <p:cNvPr id="73" name="Shape 987"/>
          <p:cNvSpPr/>
          <p:nvPr/>
        </p:nvSpPr>
        <p:spPr>
          <a:xfrm>
            <a:off x="8177771" y="7521897"/>
            <a:ext cx="351160" cy="462808"/>
          </a:xfrm>
          <a:custGeom>
            <a:avLst/>
            <a:gdLst/>
            <a:ahLst/>
            <a:cxnLst/>
            <a:rect l="0" t="0" r="0" b="0"/>
            <a:pathLst>
              <a:path w="128925" h="193104">
                <a:moveTo>
                  <a:pt x="664" y="0"/>
                </a:moveTo>
                <a:cubicBezTo>
                  <a:pt x="16944" y="0"/>
                  <a:pt x="33225" y="6235"/>
                  <a:pt x="45703" y="18707"/>
                </a:cubicBezTo>
                <a:cubicBezTo>
                  <a:pt x="67775" y="42214"/>
                  <a:pt x="69312" y="76759"/>
                  <a:pt x="52548" y="101714"/>
                </a:cubicBezTo>
                <a:lnTo>
                  <a:pt x="63800" y="111417"/>
                </a:lnTo>
                <a:lnTo>
                  <a:pt x="70645" y="107226"/>
                </a:lnTo>
                <a:lnTo>
                  <a:pt x="128925" y="165392"/>
                </a:lnTo>
                <a:cubicBezTo>
                  <a:pt x="128925" y="165392"/>
                  <a:pt x="128925" y="175006"/>
                  <a:pt x="121852" y="183388"/>
                </a:cubicBezTo>
                <a:cubicBezTo>
                  <a:pt x="113698" y="193104"/>
                  <a:pt x="101112" y="191783"/>
                  <a:pt x="101112" y="191783"/>
                </a:cubicBezTo>
                <a:lnTo>
                  <a:pt x="42832" y="134938"/>
                </a:lnTo>
                <a:lnTo>
                  <a:pt x="48573" y="126657"/>
                </a:lnTo>
                <a:lnTo>
                  <a:pt x="37308" y="115621"/>
                </a:lnTo>
                <a:cubicBezTo>
                  <a:pt x="31072" y="120117"/>
                  <a:pt x="24229" y="123317"/>
                  <a:pt x="17128" y="125240"/>
                </a:cubicBezTo>
                <a:lnTo>
                  <a:pt x="0" y="126788"/>
                </a:lnTo>
                <a:lnTo>
                  <a:pt x="0" y="113547"/>
                </a:lnTo>
                <a:lnTo>
                  <a:pt x="18363" y="109925"/>
                </a:lnTo>
                <a:cubicBezTo>
                  <a:pt x="24254" y="107511"/>
                  <a:pt x="29799" y="103889"/>
                  <a:pt x="34653" y="99060"/>
                </a:cubicBezTo>
                <a:cubicBezTo>
                  <a:pt x="54085" y="79642"/>
                  <a:pt x="54085" y="49175"/>
                  <a:pt x="34653" y="29743"/>
                </a:cubicBezTo>
                <a:cubicBezTo>
                  <a:pt x="24944" y="20085"/>
                  <a:pt x="12473" y="15256"/>
                  <a:pt x="0" y="15256"/>
                </a:cubicBezTo>
                <a:lnTo>
                  <a:pt x="0" y="129"/>
                </a:lnTo>
                <a:lnTo>
                  <a:pt x="664" y="0"/>
                </a:lnTo>
                <a:close/>
              </a:path>
            </a:pathLst>
          </a:custGeom>
          <a:ln w="0" cap="rnd">
            <a:round/>
          </a:ln>
        </p:spPr>
        <p:style>
          <a:lnRef idx="0">
            <a:srgbClr val="000000">
              <a:alpha val="0"/>
            </a:srgbClr>
          </a:lnRef>
          <a:fillRef idx="1">
            <a:srgbClr val="00000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sz="1600"/>
          </a:p>
        </p:txBody>
      </p:sp>
      <p:sp>
        <p:nvSpPr>
          <p:cNvPr id="74" name="Shape 986"/>
          <p:cNvSpPr/>
          <p:nvPr/>
        </p:nvSpPr>
        <p:spPr>
          <a:xfrm>
            <a:off x="8021368" y="7521896"/>
            <a:ext cx="190052" cy="298734"/>
          </a:xfrm>
          <a:custGeom>
            <a:avLst/>
            <a:gdLst/>
            <a:ahLst/>
            <a:cxnLst/>
            <a:rect l="0" t="0" r="0" b="0"/>
            <a:pathLst>
              <a:path w="63082" h="127075">
                <a:moveTo>
                  <a:pt x="63082" y="0"/>
                </a:moveTo>
                <a:lnTo>
                  <a:pt x="63082" y="15126"/>
                </a:lnTo>
                <a:cubicBezTo>
                  <a:pt x="50609" y="15126"/>
                  <a:pt x="38135" y="19955"/>
                  <a:pt x="28419" y="29614"/>
                </a:cubicBezTo>
                <a:cubicBezTo>
                  <a:pt x="9001" y="49045"/>
                  <a:pt x="9001" y="79512"/>
                  <a:pt x="28419" y="98930"/>
                </a:cubicBezTo>
                <a:cubicBezTo>
                  <a:pt x="38135" y="108589"/>
                  <a:pt x="50609" y="113418"/>
                  <a:pt x="63082" y="113418"/>
                </a:cubicBezTo>
                <a:lnTo>
                  <a:pt x="63082" y="113418"/>
                </a:lnTo>
                <a:lnTo>
                  <a:pt x="63082" y="126659"/>
                </a:lnTo>
                <a:lnTo>
                  <a:pt x="58477" y="127075"/>
                </a:lnTo>
                <a:cubicBezTo>
                  <a:pt x="43935" y="125861"/>
                  <a:pt x="29752" y="119624"/>
                  <a:pt x="18716" y="108531"/>
                </a:cubicBezTo>
                <a:cubicBezTo>
                  <a:pt x="12478" y="102325"/>
                  <a:pt x="7798" y="95159"/>
                  <a:pt x="4679" y="87511"/>
                </a:cubicBezTo>
                <a:lnTo>
                  <a:pt x="0" y="63604"/>
                </a:lnTo>
                <a:lnTo>
                  <a:pt x="0" y="63601"/>
                </a:lnTo>
                <a:lnTo>
                  <a:pt x="4679" y="39670"/>
                </a:lnTo>
                <a:cubicBezTo>
                  <a:pt x="7798" y="32007"/>
                  <a:pt x="12478" y="24816"/>
                  <a:pt x="18716" y="18578"/>
                </a:cubicBezTo>
                <a:cubicBezTo>
                  <a:pt x="24952" y="12342"/>
                  <a:pt x="32140" y="7665"/>
                  <a:pt x="39803" y="4547"/>
                </a:cubicBezTo>
                <a:lnTo>
                  <a:pt x="63082" y="0"/>
                </a:lnTo>
                <a:close/>
              </a:path>
            </a:pathLst>
          </a:custGeom>
          <a:ln w="0" cap="rnd">
            <a:round/>
          </a:ln>
        </p:spPr>
        <p:style>
          <a:lnRef idx="0">
            <a:srgbClr val="000000">
              <a:alpha val="0"/>
            </a:srgbClr>
          </a:lnRef>
          <a:fillRef idx="1">
            <a:srgbClr val="00000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4" grpId="0"/>
      <p:bldP spid="71" grpId="0"/>
      <p:bldP spid="72" grpId="0" animBg="1"/>
      <p:bldP spid="73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A6CB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02"/>
            <a:ext cx="18288000" cy="10287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992005" y="391698"/>
            <a:ext cx="15690716" cy="3029193"/>
            <a:chOff x="487611" y="132261"/>
            <a:chExt cx="5267072" cy="1005338"/>
          </a:xfrm>
        </p:grpSpPr>
        <p:sp>
          <p:nvSpPr>
            <p:cNvPr id="20" name="Shape 97894"/>
            <p:cNvSpPr/>
            <p:nvPr/>
          </p:nvSpPr>
          <p:spPr>
            <a:xfrm>
              <a:off x="605093" y="207959"/>
              <a:ext cx="5149590" cy="929640"/>
            </a:xfrm>
            <a:custGeom>
              <a:avLst/>
              <a:gdLst/>
              <a:ahLst/>
              <a:cxnLst/>
              <a:rect l="0" t="0" r="0" b="0"/>
              <a:pathLst>
                <a:path w="5149590" h="929640">
                  <a:moveTo>
                    <a:pt x="0" y="0"/>
                  </a:moveTo>
                  <a:lnTo>
                    <a:pt x="5149590" y="0"/>
                  </a:lnTo>
                  <a:lnTo>
                    <a:pt x="5149590" y="929640"/>
                  </a:lnTo>
                  <a:lnTo>
                    <a:pt x="0" y="92964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00">
                <a:alpha val="18823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1" name="Shape 1030"/>
            <p:cNvSpPr/>
            <p:nvPr/>
          </p:nvSpPr>
          <p:spPr>
            <a:xfrm>
              <a:off x="487611" y="154841"/>
              <a:ext cx="5122596" cy="902995"/>
            </a:xfrm>
            <a:custGeom>
              <a:avLst/>
              <a:gdLst/>
              <a:ahLst/>
              <a:cxnLst/>
              <a:rect l="0" t="0" r="0" b="0"/>
              <a:pathLst>
                <a:path w="5122596" h="902995">
                  <a:moveTo>
                    <a:pt x="108001" y="0"/>
                  </a:moveTo>
                  <a:lnTo>
                    <a:pt x="5014595" y="0"/>
                  </a:lnTo>
                  <a:cubicBezTo>
                    <a:pt x="5122596" y="0"/>
                    <a:pt x="5122596" y="108001"/>
                    <a:pt x="5122596" y="108001"/>
                  </a:cubicBezTo>
                  <a:lnTo>
                    <a:pt x="5122596" y="794995"/>
                  </a:lnTo>
                  <a:cubicBezTo>
                    <a:pt x="5122596" y="902995"/>
                    <a:pt x="5014595" y="902995"/>
                    <a:pt x="5014595" y="902995"/>
                  </a:cubicBezTo>
                  <a:lnTo>
                    <a:pt x="108001" y="902995"/>
                  </a:lnTo>
                  <a:cubicBezTo>
                    <a:pt x="0" y="902995"/>
                    <a:pt x="0" y="794995"/>
                    <a:pt x="0" y="794995"/>
                  </a:cubicBezTo>
                  <a:lnTo>
                    <a:pt x="0" y="108001"/>
                  </a:lnTo>
                  <a:cubicBezTo>
                    <a:pt x="0" y="0"/>
                    <a:pt x="108001" y="0"/>
                    <a:pt x="10800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1F3F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2" name="Shape 1031"/>
            <p:cNvSpPr/>
            <p:nvPr/>
          </p:nvSpPr>
          <p:spPr>
            <a:xfrm>
              <a:off x="532224" y="146231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50254" y="0"/>
                  </a:moveTo>
                  <a:cubicBezTo>
                    <a:pt x="28778" y="10986"/>
                    <a:pt x="7493" y="30607"/>
                    <a:pt x="0" y="65672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3" name="Shape 1032"/>
            <p:cNvSpPr/>
            <p:nvPr/>
          </p:nvSpPr>
          <p:spPr>
            <a:xfrm>
              <a:off x="529399" y="289334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0"/>
                  </a:moveTo>
                  <a:lnTo>
                    <a:pt x="0" y="613385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4" name="Shape 1033"/>
            <p:cNvSpPr/>
            <p:nvPr/>
          </p:nvSpPr>
          <p:spPr>
            <a:xfrm>
              <a:off x="543366" y="982179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0" y="0"/>
                  </a:moveTo>
                  <a:cubicBezTo>
                    <a:pt x="10985" y="21476"/>
                    <a:pt x="30607" y="42761"/>
                    <a:pt x="65672" y="50254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5" name="Shape 1034"/>
            <p:cNvSpPr/>
            <p:nvPr/>
          </p:nvSpPr>
          <p:spPr>
            <a:xfrm>
              <a:off x="687983" y="1035255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0" y="0"/>
                  </a:moveTo>
                  <a:lnTo>
                    <a:pt x="4830725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6" name="Shape 1035"/>
            <p:cNvSpPr/>
            <p:nvPr/>
          </p:nvSpPr>
          <p:spPr>
            <a:xfrm>
              <a:off x="5598922" y="955619"/>
              <a:ext cx="50254" cy="65672"/>
            </a:xfrm>
            <a:custGeom>
              <a:avLst/>
              <a:gdLst/>
              <a:ahLst/>
              <a:cxnLst/>
              <a:rect l="0" t="0" r="0" b="0"/>
              <a:pathLst>
                <a:path w="50254" h="65672">
                  <a:moveTo>
                    <a:pt x="0" y="65672"/>
                  </a:moveTo>
                  <a:cubicBezTo>
                    <a:pt x="21476" y="54686"/>
                    <a:pt x="42761" y="35065"/>
                    <a:pt x="50254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7" name="Shape 1036"/>
            <p:cNvSpPr/>
            <p:nvPr/>
          </p:nvSpPr>
          <p:spPr>
            <a:xfrm>
              <a:off x="5652001" y="264800"/>
              <a:ext cx="0" cy="613385"/>
            </a:xfrm>
            <a:custGeom>
              <a:avLst/>
              <a:gdLst/>
              <a:ahLst/>
              <a:cxnLst/>
              <a:rect l="0" t="0" r="0" b="0"/>
              <a:pathLst>
                <a:path h="613385">
                  <a:moveTo>
                    <a:pt x="0" y="613385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864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8" name="Shape 1037"/>
            <p:cNvSpPr/>
            <p:nvPr/>
          </p:nvSpPr>
          <p:spPr>
            <a:xfrm>
              <a:off x="5572363" y="135088"/>
              <a:ext cx="65672" cy="50254"/>
            </a:xfrm>
            <a:custGeom>
              <a:avLst/>
              <a:gdLst/>
              <a:ahLst/>
              <a:cxnLst/>
              <a:rect l="0" t="0" r="0" b="0"/>
              <a:pathLst>
                <a:path w="65672" h="50254">
                  <a:moveTo>
                    <a:pt x="65672" y="50254"/>
                  </a:moveTo>
                  <a:cubicBezTo>
                    <a:pt x="54686" y="28778"/>
                    <a:pt x="35065" y="7493"/>
                    <a:pt x="0" y="0"/>
                  </a:cubicBezTo>
                </a:path>
              </a:pathLst>
            </a:custGeom>
            <a:ln w="25400" cap="rnd">
              <a:custDash>
                <a:ds d="1" sp="4497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29" name="Shape 1038"/>
            <p:cNvSpPr/>
            <p:nvPr/>
          </p:nvSpPr>
          <p:spPr>
            <a:xfrm>
              <a:off x="662692" y="132262"/>
              <a:ext cx="4830725" cy="0"/>
            </a:xfrm>
            <a:custGeom>
              <a:avLst/>
              <a:gdLst/>
              <a:ahLst/>
              <a:cxnLst/>
              <a:rect l="0" t="0" r="0" b="0"/>
              <a:pathLst>
                <a:path w="4830725">
                  <a:moveTo>
                    <a:pt x="4830725" y="0"/>
                  </a:moveTo>
                  <a:lnTo>
                    <a:pt x="0" y="0"/>
                  </a:lnTo>
                </a:path>
              </a:pathLst>
            </a:custGeom>
            <a:ln w="25400" cap="rnd">
              <a:custDash>
                <a:ds d="1" sp="398300"/>
              </a:custDash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0" name="Shape 1039"/>
            <p:cNvSpPr/>
            <p:nvPr/>
          </p:nvSpPr>
          <p:spPr>
            <a:xfrm>
              <a:off x="529399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1" name="Shape 1040"/>
            <p:cNvSpPr/>
            <p:nvPr/>
          </p:nvSpPr>
          <p:spPr>
            <a:xfrm>
              <a:off x="529399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2" name="Shape 1041"/>
            <p:cNvSpPr/>
            <p:nvPr/>
          </p:nvSpPr>
          <p:spPr>
            <a:xfrm>
              <a:off x="637400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3" name="Shape 1042"/>
            <p:cNvSpPr/>
            <p:nvPr/>
          </p:nvSpPr>
          <p:spPr>
            <a:xfrm>
              <a:off x="5543995" y="10352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4" name="Shape 1043"/>
            <p:cNvSpPr/>
            <p:nvPr/>
          </p:nvSpPr>
          <p:spPr>
            <a:xfrm>
              <a:off x="5651996" y="92725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5" name="Shape 1044"/>
            <p:cNvSpPr/>
            <p:nvPr/>
          </p:nvSpPr>
          <p:spPr>
            <a:xfrm>
              <a:off x="5651996" y="2402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6" name="Shape 1045"/>
            <p:cNvSpPr/>
            <p:nvPr/>
          </p:nvSpPr>
          <p:spPr>
            <a:xfrm>
              <a:off x="5543995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  <p:sp>
          <p:nvSpPr>
            <p:cNvPr id="37" name="Shape 1046"/>
            <p:cNvSpPr/>
            <p:nvPr/>
          </p:nvSpPr>
          <p:spPr>
            <a:xfrm>
              <a:off x="637400" y="132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5400" cap="rnd">
              <a:round/>
            </a:ln>
          </p:spPr>
          <p:style>
            <a:lnRef idx="1">
              <a:srgbClr val="00ADE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 sz="320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2805038" y="681177"/>
            <a:ext cx="130918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website. 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website.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/>
          <p:cNvPicPr/>
          <p:nvPr/>
        </p:nvPicPr>
        <p:blipFill>
          <a:blip r:embed="rId2"/>
          <a:stretch>
            <a:fillRect/>
          </a:stretch>
        </p:blipFill>
        <p:spPr>
          <a:xfrm>
            <a:off x="383159" y="4449804"/>
            <a:ext cx="1204389" cy="1971316"/>
          </a:xfrm>
          <a:prstGeom prst="rect">
            <a:avLst/>
          </a:prstGeom>
        </p:spPr>
      </p:pic>
      <p:sp>
        <p:nvSpPr>
          <p:cNvPr id="43" name="Google Shape;124;p14"/>
          <p:cNvSpPr txBox="1"/>
          <p:nvPr/>
        </p:nvSpPr>
        <p:spPr>
          <a:xfrm>
            <a:off x="2358974" y="3998308"/>
            <a:ext cx="14154726" cy="225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22000"/>
              </a:lnSpc>
            </a:pP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website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4000" b="1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Lato" panose="020F0502020204030203"/>
              <a:cs typeface="Times New Roman" panose="02020603050405020304" pitchFamily="18" charset="0"/>
              <a:sym typeface="Lato" panose="020F0502020204030203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46045" y="7178527"/>
            <a:ext cx="52637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436337" y="6962995"/>
            <a:ext cx="52637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76945" y="8457396"/>
            <a:ext cx="52637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000" b="1" dirty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662009" y="8492354"/>
            <a:ext cx="52637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vi-VN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thao</a:t>
            </a:r>
            <a:r>
              <a:rPr lang="en-US" sz="4000" b="1" dirty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9436337" y="8488633"/>
            <a:ext cx="838814" cy="76613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/>
          <p:nvPr/>
        </p:nvPicPr>
        <p:blipFill>
          <a:blip r:embed="rId3"/>
          <a:stretch>
            <a:fillRect/>
          </a:stretch>
        </p:blipFill>
        <p:spPr>
          <a:xfrm>
            <a:off x="625362" y="889511"/>
            <a:ext cx="1951583" cy="1016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5" grpId="0"/>
      <p:bldP spid="47" grpId="0"/>
      <p:bldP spid="4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4156</Words>
  <Application>WPS Presentation</Application>
  <PresentationFormat>Custom</PresentationFormat>
  <Paragraphs>137</Paragraphs>
  <Slides>16</Slides>
  <Notes>9</Notes>
  <HiddenSlides>0</HiddenSlides>
  <MMClips>2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41" baseType="lpstr">
      <vt:lpstr>Arial</vt:lpstr>
      <vt:lpstr>SimSun</vt:lpstr>
      <vt:lpstr>Wingdings</vt:lpstr>
      <vt:lpstr>Arial</vt:lpstr>
      <vt:lpstr>Calibri</vt:lpstr>
      <vt:lpstr>Franklin Gothic Book</vt:lpstr>
      <vt:lpstr>Tunga</vt:lpstr>
      <vt:lpstr>Chivo Mono</vt:lpstr>
      <vt:lpstr>Times New Roman</vt:lpstr>
      <vt:lpstr>Times New Roman</vt:lpstr>
      <vt:lpstr>UTM Avo</vt:lpstr>
      <vt:lpstr>Segoe Print</vt:lpstr>
      <vt:lpstr>#9Slide02 Noi dung rat dai</vt:lpstr>
      <vt:lpstr>Wide Latin</vt:lpstr>
      <vt:lpstr>Tahoma</vt:lpstr>
      <vt:lpstr>Verdana</vt:lpstr>
      <vt:lpstr>Paytone One</vt:lpstr>
      <vt:lpstr>Lato</vt:lpstr>
      <vt:lpstr>Calibri</vt:lpstr>
      <vt:lpstr>等线</vt:lpstr>
      <vt:lpstr>Microsoft YaHei</vt:lpstr>
      <vt:lpstr>Arial Unicode MS</vt:lpstr>
      <vt:lpstr>Franklin Gothic Medium</vt:lpstr>
      <vt:lpstr>Office Theme</vt:lpstr>
      <vt:lpstr>Angles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“AI NHANH AI ĐÚNG”</vt:lpstr>
      <vt:lpstr>“AI NHANH AI ĐÚNG”</vt:lpstr>
      <vt:lpstr>“AI NHANH AI ĐÚNG”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DELL</cp:lastModifiedBy>
  <cp:revision>54</cp:revision>
  <dcterms:created xsi:type="dcterms:W3CDTF">2026-05-20T08:10:00Z</dcterms:created>
  <dcterms:modified xsi:type="dcterms:W3CDTF">2026-05-20T08:13:18Z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E1C5173279994C3792011621AD4B2884_12</vt:lpwstr>
  </property>
  <property fmtid="{D5CDD505-2E9C-101B-9397-08002B2CF9AE}" pid="3" name="KSOProductBuildVer">
    <vt:lpwstr>1033-12.1.0.26372</vt:lpwstr>
  </property>
</Properties>
</file>