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wdp" ContentType="image/vnd.ms-photo"/>
  <Default Extension="gif" ContentType="image/gi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8.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3"/>
  </p:sldMasterIdLst>
  <p:notesMasterIdLst>
    <p:notesMasterId r:id="rId17"/>
  </p:notesMasterIdLst>
  <p:sldIdLst>
    <p:sldId id="3012" r:id="rId4"/>
    <p:sldId id="3013" r:id="rId5"/>
    <p:sldId id="3014" r:id="rId6"/>
    <p:sldId id="2975" r:id="rId7"/>
    <p:sldId id="2979" r:id="rId8"/>
    <p:sldId id="3009" r:id="rId9"/>
    <p:sldId id="3001" r:id="rId10"/>
    <p:sldId id="256" r:id="rId11"/>
    <p:sldId id="257" r:id="rId12"/>
    <p:sldId id="259" r:id="rId13"/>
    <p:sldId id="3010" r:id="rId14"/>
    <p:sldId id="3011" r:id="rId15"/>
    <p:sldId id="301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0998D7"/>
    <a:srgbClr val="FF3399"/>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notesMaster" Target="notesMasters/notesMaster1.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5A47B9-2C9E-4CD3-8963-D7ACF30A0705}"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D65A47B9-2C9E-4CD3-8963-D7ACF30A070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D65A47B9-2C9E-4CD3-8963-D7ACF30A070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D65A47B9-2C9E-4CD3-8963-D7ACF30A070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D65A47B9-2C9E-4CD3-8963-D7ACF30A070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D65A47B9-2C9E-4CD3-8963-D7ACF30A070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D65A47B9-2C9E-4CD3-8963-D7ACF30A070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D65A47B9-2C9E-4CD3-8963-D7ACF30A070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D65A47B9-2C9E-4CD3-8963-D7ACF30A070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D65A47B9-2C9E-4CD3-8963-D7ACF30A0705}"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D65A47B9-2C9E-4CD3-8963-D7ACF30A0705}"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8E0D07-A332-4FB3-AAC2-69F85D6B6E48}"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6.pn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slideLayout" Target="../slideLayouts/slideLayout11.xml"/><Relationship Id="rId7" Type="http://schemas.openxmlformats.org/officeDocument/2006/relationships/slideLayout" Target="../slideLayouts/slideLayout10.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3" Type="http://schemas.openxmlformats.org/officeDocument/2006/relationships/slideLayout" Target="../slideLayouts/slideLayout6.xml"/><Relationship Id="rId2" Type="http://schemas.openxmlformats.org/officeDocument/2006/relationships/slideLayout" Target="../slideLayouts/slideLayout5.xml"/><Relationship Id="rId12" Type="http://schemas.openxmlformats.org/officeDocument/2006/relationships/theme" Target="../theme/theme2.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5A47B9-2C9E-4CD3-8963-D7ACF30A0705}"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8E0D07-A332-4FB3-AAC2-69F85D6B6E48}"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0.xml.rels><?xml version="1.0" encoding="UTF-8" standalone="yes"?>
<Relationships xmlns="http://schemas.openxmlformats.org/package/2006/relationships"><Relationship Id="rId9" Type="http://schemas.openxmlformats.org/officeDocument/2006/relationships/audio" Target="../media/audio4.wav"/><Relationship Id="rId8" Type="http://schemas.openxmlformats.org/officeDocument/2006/relationships/audio" Target="../media/audio3.wav"/><Relationship Id="rId7" Type="http://schemas.openxmlformats.org/officeDocument/2006/relationships/image" Target="../media/image42.GIF"/><Relationship Id="rId6" Type="http://schemas.openxmlformats.org/officeDocument/2006/relationships/image" Target="../media/image47.GIF"/><Relationship Id="rId5" Type="http://schemas.openxmlformats.org/officeDocument/2006/relationships/image" Target="../media/image46.jpeg"/><Relationship Id="rId4" Type="http://schemas.openxmlformats.org/officeDocument/2006/relationships/image" Target="../media/image45.jpeg"/><Relationship Id="rId3" Type="http://schemas.openxmlformats.org/officeDocument/2006/relationships/image" Target="../media/image44.png"/><Relationship Id="rId2" Type="http://schemas.openxmlformats.org/officeDocument/2006/relationships/slide" Target="slide9.xml"/><Relationship Id="rId10" Type="http://schemas.openxmlformats.org/officeDocument/2006/relationships/slideLayout" Target="../slideLayouts/slideLayout4.xml"/><Relationship Id="rId1" Type="http://schemas.openxmlformats.org/officeDocument/2006/relationships/image" Target="../media/image30.png"/></Relationships>
</file>

<file path=ppt/slides/_rels/slide11.xml.rels><?xml version="1.0" encoding="UTF-8" standalone="yes"?>
<Relationships xmlns="http://schemas.openxmlformats.org/package/2006/relationships"><Relationship Id="rId9" Type="http://schemas.openxmlformats.org/officeDocument/2006/relationships/audio" Target="../media/audio4.wav"/><Relationship Id="rId8" Type="http://schemas.openxmlformats.org/officeDocument/2006/relationships/audio" Target="../media/audio3.wav"/><Relationship Id="rId7" Type="http://schemas.openxmlformats.org/officeDocument/2006/relationships/image" Target="../media/image42.GIF"/><Relationship Id="rId6" Type="http://schemas.openxmlformats.org/officeDocument/2006/relationships/image" Target="../media/image47.GIF"/><Relationship Id="rId5" Type="http://schemas.openxmlformats.org/officeDocument/2006/relationships/image" Target="../media/image46.jpeg"/><Relationship Id="rId4" Type="http://schemas.openxmlformats.org/officeDocument/2006/relationships/image" Target="../media/image45.jpeg"/><Relationship Id="rId3" Type="http://schemas.openxmlformats.org/officeDocument/2006/relationships/image" Target="../media/image44.png"/><Relationship Id="rId2" Type="http://schemas.openxmlformats.org/officeDocument/2006/relationships/slide" Target="slide9.xml"/><Relationship Id="rId10" Type="http://schemas.openxmlformats.org/officeDocument/2006/relationships/slideLayout" Target="../slideLayouts/slideLayout4.xml"/><Relationship Id="rId1" Type="http://schemas.openxmlformats.org/officeDocument/2006/relationships/image" Target="../media/image30.png"/></Relationships>
</file>

<file path=ppt/slides/_rels/slide12.xml.rels><?xml version="1.0" encoding="UTF-8" standalone="yes"?>
<Relationships xmlns="http://schemas.openxmlformats.org/package/2006/relationships"><Relationship Id="rId9" Type="http://schemas.openxmlformats.org/officeDocument/2006/relationships/audio" Target="../media/audio4.wav"/><Relationship Id="rId8" Type="http://schemas.openxmlformats.org/officeDocument/2006/relationships/audio" Target="../media/audio3.wav"/><Relationship Id="rId7" Type="http://schemas.openxmlformats.org/officeDocument/2006/relationships/image" Target="../media/image42.GIF"/><Relationship Id="rId6" Type="http://schemas.openxmlformats.org/officeDocument/2006/relationships/image" Target="../media/image47.GIF"/><Relationship Id="rId5" Type="http://schemas.openxmlformats.org/officeDocument/2006/relationships/image" Target="../media/image46.jpeg"/><Relationship Id="rId4" Type="http://schemas.openxmlformats.org/officeDocument/2006/relationships/image" Target="../media/image45.jpeg"/><Relationship Id="rId3" Type="http://schemas.openxmlformats.org/officeDocument/2006/relationships/image" Target="../media/image44.png"/><Relationship Id="rId2" Type="http://schemas.openxmlformats.org/officeDocument/2006/relationships/slide" Target="slide9.xml"/><Relationship Id="rId10" Type="http://schemas.openxmlformats.org/officeDocument/2006/relationships/slideLayout" Target="../slideLayouts/slideLayout4.xml"/><Relationship Id="rId1"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49.GIF"/><Relationship Id="rId1" Type="http://schemas.openxmlformats.org/officeDocument/2006/relationships/image" Target="../media/image48.jpeg"/></Relationships>
</file>

<file path=ppt/slides/_rels/slide2.xml.rels><?xml version="1.0" encoding="UTF-8" standalone="yes"?>
<Relationships xmlns="http://schemas.openxmlformats.org/package/2006/relationships"><Relationship Id="rId9" Type="http://schemas.openxmlformats.org/officeDocument/2006/relationships/video" Target="NULL" TargetMode="External"/><Relationship Id="rId8" Type="http://schemas.openxmlformats.org/officeDocument/2006/relationships/image" Target="../media/image15.png"/><Relationship Id="rId7" Type="http://schemas.openxmlformats.org/officeDocument/2006/relationships/image" Target="../media/image14.jpeg"/><Relationship Id="rId6" Type="http://schemas.openxmlformats.org/officeDocument/2006/relationships/image" Target="../media/image13.png"/><Relationship Id="rId5" Type="http://schemas.microsoft.com/office/2007/relationships/hdphoto" Target="../media/image12.wdp"/><Relationship Id="rId4" Type="http://schemas.openxmlformats.org/officeDocument/2006/relationships/image" Target="../media/image11.png"/><Relationship Id="rId3" Type="http://schemas.openxmlformats.org/officeDocument/2006/relationships/image" Target="../media/image10.jpeg"/><Relationship Id="rId2" Type="http://schemas.microsoft.com/office/2007/relationships/hdphoto" Target="../media/image9.wdp"/><Relationship Id="rId12" Type="http://schemas.openxmlformats.org/officeDocument/2006/relationships/slideLayout" Target="../slideLayouts/slideLayout2.xml"/><Relationship Id="rId11" Type="http://schemas.openxmlformats.org/officeDocument/2006/relationships/image" Target="../media/image16.png"/><Relationship Id="rId10" Type="http://schemas.microsoft.com/office/2007/relationships/media" Target="../media/media1.mp4"/><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image" Target="../media/image7.jpe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22.png"/><Relationship Id="rId5" Type="http://schemas.microsoft.com/office/2007/relationships/media" Target="../media/media2.mp4"/><Relationship Id="rId4" Type="http://schemas.openxmlformats.org/officeDocument/2006/relationships/video" Target="../media/media2.mp4"/><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4.png"/><Relationship Id="rId3" Type="http://schemas.microsoft.com/office/2007/relationships/media" Target="../media/media3.mp4"/><Relationship Id="rId2" Type="http://schemas.openxmlformats.org/officeDocument/2006/relationships/video" Target="../media/media3.mp4"/><Relationship Id="rId1" Type="http://schemas.openxmlformats.org/officeDocument/2006/relationships/image" Target="../media/image2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9.xml.rels><?xml version="1.0" encoding="UTF-8" standalone="yes"?>
<Relationships xmlns="http://schemas.openxmlformats.org/package/2006/relationships"><Relationship Id="rId9" Type="http://schemas.openxmlformats.org/officeDocument/2006/relationships/slide" Target="slide10.xml"/><Relationship Id="rId8" Type="http://schemas.openxmlformats.org/officeDocument/2006/relationships/image" Target="../media/image38.png"/><Relationship Id="rId7" Type="http://schemas.openxmlformats.org/officeDocument/2006/relationships/slide" Target="slide11.xml"/><Relationship Id="rId6" Type="http://schemas.openxmlformats.org/officeDocument/2006/relationships/image" Target="../media/image37.GIF"/><Relationship Id="rId5" Type="http://schemas.openxmlformats.org/officeDocument/2006/relationships/image" Target="../media/image36.png"/><Relationship Id="rId4" Type="http://schemas.openxmlformats.org/officeDocument/2006/relationships/image" Target="../media/image35.png"/><Relationship Id="rId3" Type="http://schemas.openxmlformats.org/officeDocument/2006/relationships/image" Target="../media/image34.GIF"/><Relationship Id="rId2" Type="http://schemas.openxmlformats.org/officeDocument/2006/relationships/image" Target="../media/image33.GIF"/><Relationship Id="rId18" Type="http://schemas.openxmlformats.org/officeDocument/2006/relationships/slideLayout" Target="../slideLayouts/slideLayout4.xml"/><Relationship Id="rId17" Type="http://schemas.openxmlformats.org/officeDocument/2006/relationships/audio" Target="../media/audio2.wav"/><Relationship Id="rId16" Type="http://schemas.openxmlformats.org/officeDocument/2006/relationships/audio" Target="../media/audio1.wav"/><Relationship Id="rId15" Type="http://schemas.openxmlformats.org/officeDocument/2006/relationships/image" Target="../media/image43.GIF"/><Relationship Id="rId14" Type="http://schemas.openxmlformats.org/officeDocument/2006/relationships/image" Target="../media/image42.GIF"/><Relationship Id="rId13" Type="http://schemas.openxmlformats.org/officeDocument/2006/relationships/image" Target="../media/image41.png"/><Relationship Id="rId12" Type="http://schemas.openxmlformats.org/officeDocument/2006/relationships/image" Target="../media/image40.png"/><Relationship Id="rId11" Type="http://schemas.openxmlformats.org/officeDocument/2006/relationships/slide" Target="slide12.xml"/><Relationship Id="rId10" Type="http://schemas.openxmlformats.org/officeDocument/2006/relationships/image" Target="../media/image39.png"/><Relationship Id="rId1"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7098" cy="6984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510568" y="2433252"/>
            <a:ext cx="11723474" cy="1323439"/>
          </a:xfrm>
          <a:prstGeom prst="rect">
            <a:avLst/>
          </a:prstGeom>
          <a:noFill/>
        </p:spPr>
        <p:txBody>
          <a:bodyPr wrap="square">
            <a:spAutoFit/>
          </a:bodyPr>
          <a:lstStyle/>
          <a:p>
            <a:pPr algn="ctr">
              <a:defRPr/>
            </a:pP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CHÀO</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MỪNG</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EM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SINH</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ĐẾN</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VỚI</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MÔN</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TIN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LỚP</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4</a:t>
            </a:r>
            <a:endPar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4473914" y="1892475"/>
            <a:ext cx="3796782" cy="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1">
            <a:clrChange>
              <a:clrFrom>
                <a:srgbClr val="FFFFFF"/>
              </a:clrFrom>
              <a:clrTo>
                <a:srgbClr val="FFFFFF">
                  <a:alpha val="0"/>
                </a:srgbClr>
              </a:clrTo>
            </a:clrChange>
          </a:blip>
          <a:srcRect l="37092" t="36912" r="379"/>
          <a:stretch>
            <a:fillRect/>
          </a:stretch>
        </p:blipFill>
        <p:spPr>
          <a:xfrm>
            <a:off x="-58994" y="-7327"/>
            <a:ext cx="12250994" cy="6891184"/>
          </a:xfrm>
          <a:prstGeom prst="rect">
            <a:avLst/>
          </a:prstGeom>
        </p:spPr>
      </p:pic>
      <p:pic>
        <p:nvPicPr>
          <p:cNvPr id="15" name="Picture 2" descr="Káº¿t quáº£ hÃ¬nh áº£nh cho home icon">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973394" y="412955"/>
            <a:ext cx="1017638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3600" dirty="0" err="1">
                <a:solidFill>
                  <a:prstClr val="white"/>
                </a:solidFill>
                <a:latin typeface="Times New Roman" panose="02020603050405020304" pitchFamily="18" charset="0"/>
                <a:cs typeface="Times New Roman" panose="02020603050405020304" pitchFamily="18" charset="0"/>
              </a:rPr>
              <a:t>Để</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trái</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bóng</a:t>
            </a:r>
            <a:r>
              <a:rPr lang="en-US" sz="3600" dirty="0">
                <a:solidFill>
                  <a:prstClr val="white"/>
                </a:solidFill>
                <a:latin typeface="Times New Roman" panose="02020603050405020304" pitchFamily="18" charset="0"/>
                <a:cs typeface="Times New Roman" panose="02020603050405020304" pitchFamily="18" charset="0"/>
              </a:rPr>
              <a:t> di </a:t>
            </a:r>
            <a:r>
              <a:rPr lang="en-US" sz="3600" dirty="0" err="1">
                <a:solidFill>
                  <a:prstClr val="white"/>
                </a:solidFill>
                <a:latin typeface="Times New Roman" panose="02020603050405020304" pitchFamily="18" charset="0"/>
                <a:cs typeface="Times New Roman" panose="02020603050405020304" pitchFamily="18" charset="0"/>
              </a:rPr>
              <a:t>chuyển</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liên</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tục</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trong</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sân</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khấu</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em</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sử</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dụng</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cấu</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trúc</a:t>
            </a:r>
            <a:r>
              <a:rPr lang="en-US" sz="3600" dirty="0">
                <a:solidFill>
                  <a:prstClr val="white"/>
                </a:solidFill>
                <a:latin typeface="Times New Roman" panose="02020603050405020304" pitchFamily="18" charset="0"/>
                <a:cs typeface="Times New Roman" panose="02020603050405020304" pitchFamily="18" charset="0"/>
              </a:rPr>
              <a:t> </a:t>
            </a:r>
            <a:r>
              <a:rPr lang="en-US" sz="3600" dirty="0" err="1">
                <a:solidFill>
                  <a:prstClr val="white"/>
                </a:solidFill>
                <a:latin typeface="Times New Roman" panose="02020603050405020304" pitchFamily="18" charset="0"/>
                <a:cs typeface="Times New Roman" panose="02020603050405020304" pitchFamily="18" charset="0"/>
              </a:rPr>
              <a:t>nào</a:t>
            </a:r>
            <a:r>
              <a:rPr lang="en-US" sz="3600" dirty="0">
                <a:solidFill>
                  <a:prstClr val="white"/>
                </a:solidFill>
                <a:latin typeface="Times New Roman" panose="02020603050405020304" pitchFamily="18" charset="0"/>
                <a:cs typeface="Times New Roman" panose="02020603050405020304" pitchFamily="18" charset="0"/>
              </a:rPr>
              <a:t>?</a:t>
            </a:r>
            <a:endPar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4" name="Rectangle 23"/>
          <p:cNvSpPr/>
          <p:nvPr/>
        </p:nvSpPr>
        <p:spPr>
          <a:xfrm>
            <a:off x="6631424" y="5080500"/>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Cấu</a:t>
            </a:r>
            <a:r>
              <a:rPr kumimoji="0" lang="en-US" sz="28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trúc</a:t>
            </a:r>
            <a:r>
              <a:rPr kumimoji="0" lang="en-US" sz="28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lặp</a:t>
            </a:r>
            <a:r>
              <a:rPr kumimoji="0" lang="en-US" sz="28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liên</a:t>
            </a:r>
            <a:r>
              <a:rPr kumimoji="0" lang="en-US" sz="28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tục</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5" name="Rectangle 24"/>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Cấu</a:t>
            </a:r>
            <a:r>
              <a:rPr kumimoji="0" lang="en-US" sz="28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trúc</a:t>
            </a:r>
            <a:r>
              <a:rPr kumimoji="0" lang="en-US" sz="28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rẽ</a:t>
            </a:r>
            <a:r>
              <a:rPr kumimoji="0" lang="en-US" sz="28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nhánh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594057" y="469376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218674" y="1720"/>
            <a:ext cx="6350859" cy="497483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34815" y="347882"/>
            <a:ext cx="5451521" cy="455833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8"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33"/>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200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 restart="whenNotActive" fill="hold" evtFilter="cancelBubble" nodeType="interactiveSeq">
                <p:stCondLst>
                  <p:cond evt="onClick" delay="0">
                    <p:tgtEl>
                      <p:spTgt spid="24"/>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9" name="Am-thanh-tra-loi-dung-www_nhacchuongvui_com.wav"/>
                                        </p:tgtEl>
                                      </p:cMediaNode>
                                    </p:audio>
                                  </p:sub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36"/>
                                        </p:tgtEl>
                                        <p:attrNameLst>
                                          <p:attrName>style.visibility</p:attrName>
                                        </p:attrNameLst>
                                      </p:cBhvr>
                                      <p:to>
                                        <p:strVal val="visible"/>
                                      </p:to>
                                    </p:set>
                                  </p:childTnLst>
                                </p:cTn>
                              </p:par>
                            </p:childTnLst>
                          </p:cTn>
                        </p:par>
                        <p:par>
                          <p:cTn id="22" fill="hold">
                            <p:stCondLst>
                              <p:cond delay="0"/>
                            </p:stCondLst>
                            <p:childTnLst>
                              <p:par>
                                <p:cTn id="23" presetID="10" presetClass="exit" presetSubtype="0" fill="hold" nodeType="afterEffect">
                                  <p:stCondLst>
                                    <p:cond delay="2000"/>
                                  </p:stCondLst>
                                  <p:childTnLst>
                                    <p:animEffect transition="out" filter="fade">
                                      <p:cBhvr>
                                        <p:cTn id="24" dur="500"/>
                                        <p:tgtEl>
                                          <p:spTgt spid="36"/>
                                        </p:tgtEl>
                                      </p:cBhvr>
                                    </p:animEffect>
                                    <p:set>
                                      <p:cBhvr>
                                        <p:cTn id="25"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1">
            <a:clrChange>
              <a:clrFrom>
                <a:srgbClr val="FFFFFF"/>
              </a:clrFrom>
              <a:clrTo>
                <a:srgbClr val="FFFFFF">
                  <a:alpha val="0"/>
                </a:srgbClr>
              </a:clrTo>
            </a:clrChange>
          </a:blip>
          <a:srcRect l="37092" t="36912" r="379"/>
          <a:stretch>
            <a:fillRect/>
          </a:stretch>
        </p:blipFill>
        <p:spPr>
          <a:xfrm>
            <a:off x="-58994" y="-7327"/>
            <a:ext cx="12250994" cy="6891184"/>
          </a:xfrm>
          <a:prstGeom prst="rect">
            <a:avLst/>
          </a:prstGeom>
        </p:spPr>
      </p:pic>
      <p:pic>
        <p:nvPicPr>
          <p:cNvPr id="15" name="Picture 2" descr="Káº¿t quáº£ hÃ¬nh áº£nh cho home icon">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973394" y="412955"/>
            <a:ext cx="1017638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Để</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mèo</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liên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tục</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di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chuyển</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theo</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con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trỏ</a:t>
            </a:r>
            <a:r>
              <a:rPr kumimoji="0" lang="en-US" sz="36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choột</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em</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sử</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dụng</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cấu</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trúc</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nào</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a:t>
            </a:r>
            <a:endPar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4" name="Rectangle 23"/>
          <p:cNvSpPr/>
          <p:nvPr/>
        </p:nvSpPr>
        <p:spPr>
          <a:xfrm>
            <a:off x="6631424" y="5080500"/>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Cấu</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trúc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lặp</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liên</a:t>
            </a:r>
            <a:r>
              <a:rPr kumimoji="0" lang="en-US" sz="28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tục</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5" name="Rectangle 24"/>
          <p:cNvSpPr/>
          <p:nvPr/>
        </p:nvSpPr>
        <p:spPr>
          <a:xfrm>
            <a:off x="876773" y="5191007"/>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Cấu</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trúc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rẽ</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nhánh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594057" y="469376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218674" y="1720"/>
            <a:ext cx="6350859" cy="497483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34815" y="347882"/>
            <a:ext cx="5451521" cy="455833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8"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33"/>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200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 restart="whenNotActive" fill="hold" evtFilter="cancelBubble" nodeType="interactiveSeq">
                <p:stCondLst>
                  <p:cond evt="onClick" delay="0">
                    <p:tgtEl>
                      <p:spTgt spid="24"/>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9" name="Am-thanh-tra-loi-dung-www_nhacchuongvui_com.wav"/>
                                        </p:tgtEl>
                                      </p:cMediaNode>
                                    </p:audio>
                                  </p:sub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36"/>
                                        </p:tgtEl>
                                        <p:attrNameLst>
                                          <p:attrName>style.visibility</p:attrName>
                                        </p:attrNameLst>
                                      </p:cBhvr>
                                      <p:to>
                                        <p:strVal val="visible"/>
                                      </p:to>
                                    </p:set>
                                  </p:childTnLst>
                                </p:cTn>
                              </p:par>
                            </p:childTnLst>
                          </p:cTn>
                        </p:par>
                        <p:par>
                          <p:cTn id="22" fill="hold">
                            <p:stCondLst>
                              <p:cond delay="0"/>
                            </p:stCondLst>
                            <p:childTnLst>
                              <p:par>
                                <p:cTn id="23" presetID="10" presetClass="exit" presetSubtype="0" fill="hold" nodeType="afterEffect">
                                  <p:stCondLst>
                                    <p:cond delay="2000"/>
                                  </p:stCondLst>
                                  <p:childTnLst>
                                    <p:animEffect transition="out" filter="fade">
                                      <p:cBhvr>
                                        <p:cTn id="24" dur="500"/>
                                        <p:tgtEl>
                                          <p:spTgt spid="36"/>
                                        </p:tgtEl>
                                      </p:cBhvr>
                                    </p:animEffect>
                                    <p:set>
                                      <p:cBhvr>
                                        <p:cTn id="25"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1">
            <a:clrChange>
              <a:clrFrom>
                <a:srgbClr val="FFFFFF"/>
              </a:clrFrom>
              <a:clrTo>
                <a:srgbClr val="FFFFFF">
                  <a:alpha val="0"/>
                </a:srgbClr>
              </a:clrTo>
            </a:clrChange>
          </a:blip>
          <a:srcRect l="37092" t="36912" r="379"/>
          <a:stretch>
            <a:fillRect/>
          </a:stretch>
        </p:blipFill>
        <p:spPr>
          <a:xfrm>
            <a:off x="-58994" y="-7327"/>
            <a:ext cx="12250994" cy="6891184"/>
          </a:xfrm>
          <a:prstGeom prst="rect">
            <a:avLst/>
          </a:prstGeom>
        </p:spPr>
      </p:pic>
      <p:pic>
        <p:nvPicPr>
          <p:cNvPr id="15" name="Picture 2" descr="Káº¿t quáº£ hÃ¬nh áº£nh cho home icon">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854552" y="235974"/>
            <a:ext cx="10500851" cy="37165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p:cNvSpPr txBox="1"/>
          <p:nvPr/>
        </p:nvSpPr>
        <p:spPr>
          <a:xfrm>
            <a:off x="973394" y="412955"/>
            <a:ext cx="1017638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Nếu</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mèo</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chạm</a:t>
            </a:r>
            <a:r>
              <a:rPr kumimoji="0" lang="en-US" sz="36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vào</a:t>
            </a:r>
            <a:r>
              <a:rPr kumimoji="0" lang="en-US" sz="36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bóng</a:t>
            </a:r>
            <a:r>
              <a:rPr kumimoji="0" lang="en-US" sz="36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thì</a:t>
            </a:r>
            <a:r>
              <a:rPr kumimoji="0" lang="en-US" sz="36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tang </a:t>
            </a:r>
            <a:r>
              <a:rPr kumimoji="0" lang="en-US" sz="36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lên</a:t>
            </a:r>
            <a:r>
              <a:rPr kumimoji="0" lang="en-US" sz="36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1 </a:t>
            </a:r>
            <a:r>
              <a:rPr kumimoji="0" lang="en-US" sz="36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điểm</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em</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sử</a:t>
            </a: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dụng</a:t>
            </a:r>
            <a:r>
              <a:rPr kumimoji="0" lang="en-US" sz="36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cấu</a:t>
            </a:r>
            <a:r>
              <a:rPr kumimoji="0" lang="en-US" sz="36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trúc</a:t>
            </a:r>
            <a:r>
              <a:rPr kumimoji="0" lang="en-US" sz="36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 </a:t>
            </a:r>
            <a:r>
              <a:rPr kumimoji="0" lang="en-US" sz="3600" b="0" i="0" u="none" strike="noStrike" kern="1200" cap="none" spc="0" normalizeH="0" baseline="0" noProof="0" dirty="0" err="1">
                <a:ln>
                  <a:noFill/>
                </a:ln>
                <a:solidFill>
                  <a:prstClr val="white"/>
                </a:solidFill>
                <a:effectLst/>
                <a:uLnTx/>
                <a:uFillTx/>
                <a:latin typeface="Montserrat Alternates Black" panose="00000A00000000000000" pitchFamily="50" charset="0"/>
                <a:ea typeface="+mn-ea"/>
                <a:cs typeface="+mn-cs"/>
              </a:rPr>
              <a:t>nào</a:t>
            </a:r>
            <a:r>
              <a:rPr kumimoji="0" lang="en-US" sz="36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rPr>
              <a:t>?</a:t>
            </a:r>
            <a:endParaRPr kumimoji="0" lang="en-US" sz="3600" b="0" i="0" u="none" strike="noStrike" kern="1200" cap="none" spc="0" normalizeH="0" baseline="0" noProof="0" dirty="0">
              <a:ln>
                <a:noFill/>
              </a:ln>
              <a:solidFill>
                <a:prstClr val="white"/>
              </a:solidFill>
              <a:effectLst/>
              <a:uLnTx/>
              <a:uFillTx/>
              <a:latin typeface="Montserrat Alternates Black" panose="00000A00000000000000" pitchFamily="50" charset="0"/>
              <a:ea typeface="+mn-ea"/>
              <a:cs typeface="+mn-cs"/>
            </a:endParaRPr>
          </a:p>
        </p:txBody>
      </p:sp>
      <p:sp>
        <p:nvSpPr>
          <p:cNvPr id="24" name="Rectangle 23"/>
          <p:cNvSpPr/>
          <p:nvPr/>
        </p:nvSpPr>
        <p:spPr>
          <a:xfrm>
            <a:off x="6309360" y="5080500"/>
            <a:ext cx="5005867" cy="78878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Cấu</a:t>
            </a: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trúc</a:t>
            </a:r>
            <a:r>
              <a:rPr kumimoji="0" lang="en-US" sz="28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rẽ</a:t>
            </a:r>
            <a:r>
              <a:rPr kumimoji="0" lang="en-US" sz="28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nhánh</a:t>
            </a:r>
            <a:r>
              <a:rPr kumimoji="0" lang="en-US" sz="28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dạng</a:t>
            </a:r>
            <a:r>
              <a:rPr kumimoji="0" lang="en-US" sz="2800" b="1"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thiếu</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25" name="Rectangle 24"/>
          <p:cNvSpPr/>
          <p:nvPr/>
        </p:nvSpPr>
        <p:spPr>
          <a:xfrm>
            <a:off x="1606731" y="5191007"/>
            <a:ext cx="3953845"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Cấu</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trúc</a:t>
            </a:r>
            <a:r>
              <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Times New Roman" panose="02020603050405020304" pitchFamily="18" charset="0"/>
                <a:cs typeface="Times New Roman" panose="02020603050405020304" pitchFamily="18" charset="0"/>
              </a:rPr>
              <a:t>lặp</a:t>
            </a:r>
            <a:endParaRPr kumimoji="0" lang="en-US" sz="32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pic>
        <p:nvPicPr>
          <p:cNvPr id="31" name="Picture 6" descr="Káº¿t quáº£ hÃ¬nh áº£nh cho right wrong tick icon"/>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4931823" y="484978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0594057" y="4693767"/>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218674" y="1720"/>
            <a:ext cx="6350859" cy="4974839"/>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34815" y="347882"/>
            <a:ext cx="5451521" cy="455833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8" name="Am-thanh-tra-loi-sai-www_nhacchuongvui_com.wav"/>
                                        </p:tgtEl>
                                      </p:cMediaNode>
                                    </p:audio>
                                  </p:subTnLst>
                                </p:cTn>
                              </p:par>
                            </p:childTnLst>
                          </p:cTn>
                        </p:par>
                        <p:par>
                          <p:cTn id="7" fill="hold">
                            <p:stCondLst>
                              <p:cond delay="0"/>
                            </p:stCondLst>
                            <p:childTnLst>
                              <p:par>
                                <p:cTn id="8" presetID="1" presetClass="entr" presetSubtype="0" fill="hold" nodeType="afterEffect">
                                  <p:stCondLst>
                                    <p:cond delay="1500"/>
                                  </p:stCondLst>
                                  <p:childTnLst>
                                    <p:set>
                                      <p:cBhvr>
                                        <p:cTn id="9" dur="1" fill="hold">
                                          <p:stCondLst>
                                            <p:cond delay="0"/>
                                          </p:stCondLst>
                                        </p:cTn>
                                        <p:tgtEl>
                                          <p:spTgt spid="33"/>
                                        </p:tgtEl>
                                        <p:attrNameLst>
                                          <p:attrName>style.visibility</p:attrName>
                                        </p:attrNameLst>
                                      </p:cBhvr>
                                      <p:to>
                                        <p:strVal val="visible"/>
                                      </p:to>
                                    </p:set>
                                  </p:childTnLst>
                                </p:cTn>
                              </p:par>
                            </p:childTnLst>
                          </p:cTn>
                        </p:par>
                        <p:par>
                          <p:cTn id="10" fill="hold">
                            <p:stCondLst>
                              <p:cond delay="1500"/>
                            </p:stCondLst>
                            <p:childTnLst>
                              <p:par>
                                <p:cTn id="11" presetID="10" presetClass="exit" presetSubtype="0" fill="hold" nodeType="afterEffect">
                                  <p:stCondLst>
                                    <p:cond delay="200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14" restart="whenNotActive" fill="hold" evtFilter="cancelBubble" nodeType="interactiveSeq">
                <p:stCondLst>
                  <p:cond evt="onClick" delay="0">
                    <p:tgtEl>
                      <p:spTgt spid="24"/>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9" name="Am-thanh-tra-loi-dung-www_nhacchuongvui_com.wav"/>
                                        </p:tgtEl>
                                      </p:cMediaNode>
                                    </p:audio>
                                  </p:sub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36"/>
                                        </p:tgtEl>
                                        <p:attrNameLst>
                                          <p:attrName>style.visibility</p:attrName>
                                        </p:attrNameLst>
                                      </p:cBhvr>
                                      <p:to>
                                        <p:strVal val="visible"/>
                                      </p:to>
                                    </p:set>
                                  </p:childTnLst>
                                </p:cTn>
                              </p:par>
                            </p:childTnLst>
                          </p:cTn>
                        </p:par>
                        <p:par>
                          <p:cTn id="22" fill="hold">
                            <p:stCondLst>
                              <p:cond delay="0"/>
                            </p:stCondLst>
                            <p:childTnLst>
                              <p:par>
                                <p:cTn id="23" presetID="10" presetClass="exit" presetSubtype="0" fill="hold" nodeType="afterEffect">
                                  <p:stCondLst>
                                    <p:cond delay="2000"/>
                                  </p:stCondLst>
                                  <p:childTnLst>
                                    <p:animEffect transition="out" filter="fade">
                                      <p:cBhvr>
                                        <p:cTn id="24" dur="500"/>
                                        <p:tgtEl>
                                          <p:spTgt spid="36"/>
                                        </p:tgtEl>
                                      </p:cBhvr>
                                    </p:animEffect>
                                    <p:set>
                                      <p:cBhvr>
                                        <p:cTn id="25"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inh-nen-powerpoint-don-gian-1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59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WordArt 5"/>
          <p:cNvSpPr>
            <a:spLocks noChangeArrowheads="1" noChangeShapeType="1" noTextEdit="1"/>
          </p:cNvSpPr>
          <p:nvPr/>
        </p:nvSpPr>
        <p:spPr bwMode="auto">
          <a:xfrm>
            <a:off x="1869557" y="4386923"/>
            <a:ext cx="9214886" cy="1702956"/>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Wave1">
              <a:avLst>
                <a:gd name="adj1" fmla="val 13005"/>
                <a:gd name="adj2" fmla="val 0"/>
              </a:avLst>
            </a:prstTxWarp>
          </a:bodyPr>
          <a:lstStyle/>
          <a:p>
            <a:pPr algn="ct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Thân</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ái</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chào</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tạm</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 </a:t>
            </a:r>
            <a:r>
              <a:rPr lang="en-US" sz="3600" kern="10" dirty="0" err="1">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biệt</a:t>
            </a:r>
            <a:r>
              <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rPr>
              <a:t>!</a:t>
            </a:r>
            <a:endParaRPr lang="en-US" sz="3600" kern="10" dirty="0">
              <a:gradFill rotWithShape="1">
                <a:gsLst>
                  <a:gs pos="0">
                    <a:schemeClr val="tx1"/>
                  </a:gs>
                  <a:gs pos="100000">
                    <a:srgbClr val="FF0000"/>
                  </a:gs>
                </a:gsLst>
                <a:lin ang="5400000" scaled="1"/>
              </a:gradFill>
              <a:effectLst>
                <a:outerShdw dist="53882" dir="2700000" algn="ctr"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6" name="WordArt 6"/>
          <p:cNvSpPr>
            <a:spLocks noChangeArrowheads="1" noChangeShapeType="1" noTextEdit="1"/>
          </p:cNvSpPr>
          <p:nvPr/>
        </p:nvSpPr>
        <p:spPr bwMode="auto">
          <a:xfrm>
            <a:off x="2146616" y="637952"/>
            <a:ext cx="9316944" cy="1361249"/>
          </a:xfrm>
          <a:prstGeom prst="rect">
            <a:avLst/>
          </a:prstGeom>
          <a:extLst>
            <a:ext uri="{91240B29-F687-4F45-9708-019B960494DF}">
              <a14:hiddenLine xmlns:a14="http://schemas.microsoft.com/office/drawing/2010/main" w="9525">
                <a:solidFill>
                  <a:srgbClr val="000000"/>
                </a:solidFill>
                <a:round/>
              </a14:hiddenLine>
            </a:ext>
          </a:extLst>
        </p:spPr>
        <p:txBody>
          <a:bodyPr wrap="none" fromWordArt="1">
            <a:prstTxWarp prst="textPlain">
              <a:avLst>
                <a:gd name="adj" fmla="val 50000"/>
              </a:avLst>
            </a:prstTxWarp>
          </a:bodyPr>
          <a:lstStyle/>
          <a:p>
            <a:pPr algn="ct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Kính</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chúc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thầy</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cô</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giáo</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sức</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 </a:t>
            </a:r>
            <a:r>
              <a:rPr lang="en-US" sz="3600" kern="10" dirty="0" err="1">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khỏe</a:t>
            </a:r>
            <a:r>
              <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t>
            </a:r>
            <a:endParaRPr lang="en-US" sz="3600" kern="10" dirty="0">
              <a:solidFill>
                <a:srgbClr val="0000FF"/>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pic>
        <p:nvPicPr>
          <p:cNvPr id="7" name="Picture 8" descr="614680djq0l440oz"/>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331346" y="2327215"/>
            <a:ext cx="3529308" cy="1972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cstate="print">
            <a:extLst>
              <a:ext uri="{BEBA8EAE-BF5A-486C-A8C5-ECC9F3942E4B}">
                <a14:imgProps xmlns:a14="http://schemas.microsoft.com/office/drawing/2010/main">
                  <a14:imgLayer r:embed="rId2">
                    <a14:imgEffect>
                      <a14:backgroundRemoval t="6667" b="90000" l="6500" r="93000">
                        <a14:foregroundMark x1="23200" y1="17870" x2="12800" y2="31389"/>
                        <a14:foregroundMark x1="12800" y1="31389" x2="11800" y2="34815"/>
                        <a14:foregroundMark x1="26200" y1="15833" x2="45100" y2="8889"/>
                        <a14:foregroundMark x1="45100" y1="8889" x2="62400" y2="8241"/>
                        <a14:foregroundMark x1="62400" y1="8241" x2="76300" y2="15000"/>
                        <a14:foregroundMark x1="76300" y1="15000" x2="91300" y2="41481"/>
                        <a14:foregroundMark x1="91300" y1="41481" x2="91300" y2="56389"/>
                        <a14:foregroundMark x1="91300" y1="56389" x2="83500" y2="69630"/>
                        <a14:foregroundMark x1="83500" y1="69630" x2="71700" y2="81111"/>
                        <a14:foregroundMark x1="71700" y1="81111" x2="56600" y2="86759"/>
                        <a14:foregroundMark x1="56600" y1="86759" x2="41000" y2="84907"/>
                        <a14:foregroundMark x1="41000" y1="84907" x2="26900" y2="76667"/>
                        <a14:foregroundMark x1="26900" y1="76667" x2="7600" y2="51944"/>
                        <a14:foregroundMark x1="7600" y1="51944" x2="8900" y2="37130"/>
                        <a14:foregroundMark x1="8900" y1="37130" x2="29600" y2="14074"/>
                        <a14:foregroundMark x1="39500" y1="6667" x2="55400" y2="6667"/>
                        <a14:foregroundMark x1="93000" y1="41852" x2="93000" y2="52407"/>
                        <a14:foregroundMark x1="6500" y1="40741" x2="8000" y2="52407"/>
                        <a14:foregroundMark x1="46300" y1="35185" x2="49900" y2="52593"/>
                        <a14:foregroundMark x1="49900" y1="52593" x2="55800" y2="61852"/>
                        <a14:foregroundMark x1="60000" y1="24907" x2="46800" y2="34815"/>
                        <a14:foregroundMark x1="46800" y1="34815" x2="36500" y2="50370"/>
                        <a14:foregroundMark x1="36500" y1="50370" x2="44400" y2="67778"/>
                        <a14:foregroundMark x1="44400" y1="67778" x2="75200" y2="68241"/>
                        <a14:foregroundMark x1="75200" y1="68241" x2="87700" y2="56111"/>
                        <a14:foregroundMark x1="87700" y1="56111" x2="77700" y2="39537"/>
                        <a14:foregroundMark x1="77700" y1="39537" x2="62000" y2="31389"/>
                        <a14:foregroundMark x1="62000" y1="31389" x2="41400" y2="39722"/>
                        <a14:foregroundMark x1="37200" y1="14722" x2="28100" y2="68519"/>
                        <a14:foregroundMark x1="60400" y1="20000" x2="52000" y2="67130"/>
                        <a14:foregroundMark x1="27000" y1="19630" x2="75200" y2="70278"/>
                        <a14:foregroundMark x1="65300" y1="18611" x2="39600" y2="48056"/>
                        <a14:foregroundMark x1="39600" y1="48056" x2="31900" y2="62963"/>
                        <a14:foregroundMark x1="49400" y1="17593" x2="24200" y2="48519"/>
                        <a14:foregroundMark x1="24200" y1="48519" x2="19400" y2="59444"/>
                        <a14:foregroundMark x1="39100" y1="27037" x2="25700" y2="42778"/>
                        <a14:foregroundMark x1="25700" y1="42778" x2="19700" y2="58704"/>
                        <a14:foregroundMark x1="19700" y1="58704" x2="30500" y2="73056"/>
                        <a14:foregroundMark x1="30500" y1="73056" x2="54500" y2="72870"/>
                        <a14:foregroundMark x1="54500" y1="72870" x2="69000" y2="66759"/>
                        <a14:foregroundMark x1="69000" y1="66759" x2="78700" y2="54444"/>
                        <a14:foregroundMark x1="78700" y1="54444" x2="77500" y2="35926"/>
                        <a14:foregroundMark x1="77500" y1="35926" x2="63700" y2="24074"/>
                        <a14:foregroundMark x1="63700" y1="24074" x2="45600" y2="20000"/>
                        <a14:foregroundMark x1="45600" y1="20000" x2="27900" y2="21019"/>
                        <a14:foregroundMark x1="27900" y1="21019" x2="16900" y2="31574"/>
                        <a14:foregroundMark x1="16900" y1="31574" x2="14500" y2="47130"/>
                        <a14:foregroundMark x1="14500" y1="47130" x2="22200" y2="60926"/>
                        <a14:foregroundMark x1="22200" y1="60926" x2="46000" y2="67130"/>
                        <a14:foregroundMark x1="46000" y1="67130" x2="66000" y2="64630"/>
                        <a14:foregroundMark x1="66000" y1="64630" x2="80700" y2="57963"/>
                        <a14:foregroundMark x1="80700" y1="57963" x2="80400" y2="38426"/>
                        <a14:foregroundMark x1="80400" y1="38426" x2="68000" y2="26111"/>
                        <a14:foregroundMark x1="68000" y1="26111" x2="51800" y2="23148"/>
                        <a14:foregroundMark x1="51800" y1="23148" x2="45900" y2="23889"/>
                        <a14:foregroundMark x1="70300" y1="22130" x2="49500" y2="18056"/>
                        <a14:foregroundMark x1="49500" y1="18056" x2="32700" y2="20000"/>
                        <a14:foregroundMark x1="32700" y1="20000" x2="21600" y2="34722"/>
                        <a14:foregroundMark x1="21600" y1="34722" x2="18700" y2="52130"/>
                        <a14:foregroundMark x1="18700" y1="52130" x2="26400" y2="66296"/>
                        <a14:foregroundMark x1="26400" y1="66296" x2="42200" y2="72963"/>
                        <a14:foregroundMark x1="42200" y1="72963" x2="59300" y2="73796"/>
                        <a14:foregroundMark x1="59300" y1="73796" x2="76900" y2="69444"/>
                        <a14:foregroundMark x1="76900" y1="69444" x2="87900" y2="56481"/>
                        <a14:foregroundMark x1="87900" y1="56481" x2="89500" y2="39907"/>
                        <a14:foregroundMark x1="89500" y1="39907" x2="78600" y2="28519"/>
                        <a14:foregroundMark x1="78600" y1="28519" x2="49400" y2="16111"/>
                        <a14:foregroundMark x1="63000" y1="20741" x2="48500" y2="12778"/>
                        <a14:foregroundMark x1="48500" y1="12778" x2="31500" y2="13796"/>
                        <a14:foregroundMark x1="31500" y1="13796" x2="22800" y2="27685"/>
                        <a14:foregroundMark x1="22800" y1="27685" x2="43500" y2="27222"/>
                        <a14:foregroundMark x1="43500" y1="27222" x2="45200" y2="26389"/>
                        <a14:foregroundMark x1="70300" y1="42500" x2="44100" y2="63611"/>
                        <a14:foregroundMark x1="71000" y1="35833" x2="70500" y2="55556"/>
                        <a14:foregroundMark x1="70500" y1="55556" x2="72200" y2="35926"/>
                        <a14:foregroundMark x1="72200" y1="35926" x2="52600" y2="24907"/>
                        <a14:foregroundMark x1="52600" y1="24907" x2="51300" y2="50741"/>
                        <a14:foregroundMark x1="51300" y1="50741" x2="66400" y2="41944"/>
                        <a14:foregroundMark x1="66400" y1="41944" x2="71800" y2="44630"/>
                        <a14:foregroundMark x1="53200" y1="15833" x2="69000" y2="20926"/>
                        <a14:foregroundMark x1="69000" y1="20926" x2="81400" y2="32593"/>
                        <a14:foregroundMark x1="81400" y1="32593" x2="85400" y2="46944"/>
                        <a14:foregroundMark x1="85400" y1="46944" x2="80700" y2="61759"/>
                        <a14:foregroundMark x1="80700" y1="61759" x2="52000" y2="76944"/>
                        <a14:foregroundMark x1="52000" y1="76944" x2="35500" y2="73519"/>
                        <a14:foregroundMark x1="35500" y1="73519" x2="25800" y2="68241"/>
                        <a14:foregroundMark x1="26200" y1="71019" x2="40300" y2="80463"/>
                        <a14:foregroundMark x1="40300" y1="80463" x2="69900" y2="74907"/>
                        <a14:foregroundMark x1="50100" y1="14074" x2="67600" y2="16759"/>
                        <a14:foregroundMark x1="67600" y1="16759" x2="81800" y2="26111"/>
                        <a14:foregroundMark x1="81800" y1="26111" x2="82800" y2="27407"/>
                      </a14:backgroundRemoval>
                    </a14:imgEffect>
                  </a14:imgLayer>
                </a14:imgProps>
              </a:ext>
              <a:ext uri="{28A0092B-C50C-407E-A947-70E740481C1C}">
                <a14:useLocalDpi xmlns:a14="http://schemas.microsoft.com/office/drawing/2010/main" val="0"/>
              </a:ext>
            </a:extLst>
          </a:blip>
          <a:stretch>
            <a:fillRect/>
          </a:stretch>
        </p:blipFill>
        <p:spPr>
          <a:xfrm>
            <a:off x="10989208" y="667969"/>
            <a:ext cx="922417" cy="644239"/>
          </a:xfrm>
          <a:prstGeom prst="rect">
            <a:avLst/>
          </a:prstGeom>
        </p:spPr>
      </p:pic>
      <p:pic>
        <p:nvPicPr>
          <p:cNvPr id="3" name="Picture 2"/>
          <p:cNvPicPr>
            <a:picLocks noChangeAspect="1"/>
          </p:cNvPicPr>
          <p:nvPr/>
        </p:nvPicPr>
        <p:blipFill rotWithShape="1">
          <a:blip r:embed="rId3" cstate="print">
            <a:clrChange>
              <a:clrFrom>
                <a:srgbClr val="2CBAE8"/>
              </a:clrFrom>
              <a:clrTo>
                <a:srgbClr val="2CBAE8">
                  <a:alpha val="0"/>
                </a:srgbClr>
              </a:clrTo>
            </a:clrChange>
            <a:extLst>
              <a:ext uri="{28A0092B-C50C-407E-A947-70E740481C1C}">
                <a14:useLocalDpi xmlns:a14="http://schemas.microsoft.com/office/drawing/2010/main" val="0"/>
              </a:ext>
            </a:extLst>
          </a:blip>
          <a:srcRect b="13741"/>
          <a:stretch>
            <a:fillRect/>
          </a:stretch>
        </p:blipFill>
        <p:spPr>
          <a:xfrm>
            <a:off x="10989208" y="3782295"/>
            <a:ext cx="1225396" cy="738240"/>
          </a:xfrm>
          <a:prstGeom prst="rect">
            <a:avLst/>
          </a:prstGeom>
        </p:spPr>
      </p:pic>
      <p:grpSp>
        <p:nvGrpSpPr>
          <p:cNvPr id="4" name="Group 3"/>
          <p:cNvGrpSpPr/>
          <p:nvPr/>
        </p:nvGrpSpPr>
        <p:grpSpPr>
          <a:xfrm>
            <a:off x="384444" y="5650828"/>
            <a:ext cx="10623479" cy="939671"/>
            <a:chOff x="0" y="5530631"/>
            <a:chExt cx="12213516" cy="1401574"/>
          </a:xfrm>
        </p:grpSpPr>
        <p:sp>
          <p:nvSpPr>
            <p:cNvPr id="5" name="Rectangle 4"/>
            <p:cNvSpPr/>
            <p:nvPr/>
          </p:nvSpPr>
          <p:spPr>
            <a:xfrm>
              <a:off x="21516" y="5654229"/>
              <a:ext cx="12192000" cy="1255845"/>
            </a:xfrm>
            <a:prstGeom prst="rect">
              <a:avLst/>
            </a:prstGeom>
            <a:solidFill>
              <a:srgbClr val="CD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cxnSp>
          <p:nvCxnSpPr>
            <p:cNvPr id="6" name="Straight Connector 5"/>
            <p:cNvCxnSpPr/>
            <p:nvPr/>
          </p:nvCxnSpPr>
          <p:spPr>
            <a:xfrm>
              <a:off x="0" y="5602147"/>
              <a:ext cx="12192000" cy="0"/>
            </a:xfrm>
            <a:prstGeom prst="line">
              <a:avLst/>
            </a:prstGeom>
            <a:ln w="111125">
              <a:solidFill>
                <a:srgbClr val="68412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5" idx="3"/>
            </p:cNvCxnSpPr>
            <p:nvPr/>
          </p:nvCxnSpPr>
          <p:spPr>
            <a:xfrm>
              <a:off x="21516" y="6282151"/>
              <a:ext cx="12192000" cy="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141164" y="5654040"/>
              <a:ext cx="217483" cy="127816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6667317" y="5654040"/>
              <a:ext cx="288884" cy="125603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7828741" y="5573993"/>
              <a:ext cx="528280" cy="133608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9097759" y="5598765"/>
              <a:ext cx="808241" cy="1311309"/>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10335993" y="5665429"/>
              <a:ext cx="952095" cy="124464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3584487" y="5624280"/>
              <a:ext cx="437596" cy="1298403"/>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066101" y="5530631"/>
              <a:ext cx="788586" cy="1392052"/>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11593231" y="5632098"/>
              <a:ext cx="598769" cy="78275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grpSp>
      <p:pic>
        <p:nvPicPr>
          <p:cNvPr id="16" name="Picture 1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741" b="87778" l="10000" r="90000">
                        <a14:foregroundMark x1="51200" y1="8426" x2="51200" y2="19537"/>
                        <a14:foregroundMark x1="51700" y1="5741" x2="54100" y2="13519"/>
                        <a14:foregroundMark x1="45297" y1="85003" x2="52100" y2="84444"/>
                        <a14:foregroundMark x1="52100" y1="84444" x2="52200" y2="84444"/>
                        <a14:backgroundMark x1="58200" y1="85093" x2="51200" y2="88519"/>
                        <a14:backgroundMark x1="51200" y1="88519" x2="42600" y2="89074"/>
                        <a14:backgroundMark x1="42600" y1="89074" x2="39700" y2="88426"/>
                        <a14:backgroundMark x1="37300" y1="86204" x2="54600" y2="87315"/>
                      </a14:backgroundRemoval>
                    </a14:imgEffect>
                  </a14:imgLayer>
                </a14:imgProps>
              </a:ext>
              <a:ext uri="{28A0092B-C50C-407E-A947-70E740481C1C}">
                <a14:useLocalDpi xmlns:a14="http://schemas.microsoft.com/office/drawing/2010/main" val="0"/>
              </a:ext>
            </a:extLst>
          </a:blip>
          <a:srcRect b="8396"/>
          <a:stretch>
            <a:fillRect/>
          </a:stretch>
        </p:blipFill>
        <p:spPr>
          <a:xfrm>
            <a:off x="10371546" y="4783290"/>
            <a:ext cx="2625185" cy="1679542"/>
          </a:xfrm>
          <a:prstGeom prst="rect">
            <a:avLst/>
          </a:prstGeom>
        </p:spPr>
      </p:pic>
      <p:grpSp>
        <p:nvGrpSpPr>
          <p:cNvPr id="17" name="Group 16"/>
          <p:cNvGrpSpPr/>
          <p:nvPr/>
        </p:nvGrpSpPr>
        <p:grpSpPr>
          <a:xfrm>
            <a:off x="116198" y="109905"/>
            <a:ext cx="536492" cy="420250"/>
            <a:chOff x="239737" y="39970"/>
            <a:chExt cx="842766" cy="934438"/>
          </a:xfrm>
        </p:grpSpPr>
        <p:sp>
          <p:nvSpPr>
            <p:cNvPr id="18" name="Rectangle 17"/>
            <p:cNvSpPr/>
            <p:nvPr/>
          </p:nvSpPr>
          <p:spPr>
            <a:xfrm rot="938848">
              <a:off x="371294" y="111585"/>
              <a:ext cx="690492" cy="813715"/>
            </a:xfrm>
            <a:prstGeom prst="rect">
              <a:avLst/>
            </a:prstGeom>
            <a:solidFill>
              <a:schemeClr val="accent5">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2741">
              <a:off x="239737" y="39970"/>
              <a:ext cx="842766" cy="934438"/>
            </a:xfrm>
            <a:prstGeom prst="rect">
              <a:avLst/>
            </a:prstGeom>
          </p:spPr>
        </p:pic>
      </p:grpSp>
      <p:grpSp>
        <p:nvGrpSpPr>
          <p:cNvPr id="20" name="Group 19"/>
          <p:cNvGrpSpPr/>
          <p:nvPr/>
        </p:nvGrpSpPr>
        <p:grpSpPr>
          <a:xfrm>
            <a:off x="14888" y="799322"/>
            <a:ext cx="859861" cy="455824"/>
            <a:chOff x="817228" y="470330"/>
            <a:chExt cx="988558" cy="810354"/>
          </a:xfrm>
        </p:grpSpPr>
        <p:sp>
          <p:nvSpPr>
            <p:cNvPr id="21" name="Rectangle 20"/>
            <p:cNvSpPr/>
            <p:nvPr/>
          </p:nvSpPr>
          <p:spPr>
            <a:xfrm rot="20633638">
              <a:off x="817228" y="470330"/>
              <a:ext cx="988558" cy="810354"/>
            </a:xfrm>
            <a:prstGeom prst="rect">
              <a:avLst/>
            </a:prstGeom>
            <a:solidFill>
              <a:schemeClr val="accent6">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pic>
          <p:nvPicPr>
            <p:cNvPr id="22" name="Picture 21"/>
            <p:cNvPicPr>
              <a:picLocks noChangeAspect="1"/>
            </p:cNvPicPr>
            <p:nvPr/>
          </p:nvPicPr>
          <p:blipFill rotWithShape="1">
            <a:blip r:embed="rId7" cstate="print">
              <a:alphaModFix amt="50000"/>
              <a:extLst>
                <a:ext uri="{28A0092B-C50C-407E-A947-70E740481C1C}">
                  <a14:useLocalDpi xmlns:a14="http://schemas.microsoft.com/office/drawing/2010/main" val="0"/>
                </a:ext>
              </a:extLst>
            </a:blip>
            <a:srcRect r="3794" b="12279"/>
            <a:stretch>
              <a:fillRect/>
            </a:stretch>
          </p:blipFill>
          <p:spPr>
            <a:xfrm rot="20636162">
              <a:off x="867631" y="523989"/>
              <a:ext cx="867343" cy="668362"/>
            </a:xfrm>
            <a:prstGeom prst="rect">
              <a:avLst/>
            </a:prstGeom>
          </p:spPr>
        </p:pic>
      </p:grpSp>
      <p:sp>
        <p:nvSpPr>
          <p:cNvPr id="23" name="WordArt 2"/>
          <p:cNvSpPr>
            <a:spLocks noChangeArrowheads="1" noChangeShapeType="1" noTextEdit="1"/>
          </p:cNvSpPr>
          <p:nvPr/>
        </p:nvSpPr>
        <p:spPr bwMode="auto">
          <a:xfrm>
            <a:off x="2616284" y="1795729"/>
            <a:ext cx="3758616" cy="871538"/>
          </a:xfrm>
          <a:prstGeom prst="rect">
            <a:avLst/>
          </a:prstGeom>
        </p:spPr>
        <p:txBody>
          <a:bodyPr wrap="none" fromWordArt="1">
            <a:prstTxWarp prst="textPlain">
              <a:avLst>
                <a:gd name="adj" fmla="val 50000"/>
              </a:avLst>
            </a:prstTxWarp>
          </a:bodyPr>
          <a:lstStyle/>
          <a:p>
            <a:pPr algn="ctr"/>
            <a:endParaRPr lang="en-US" sz="2025" kern="10" dirty="0">
              <a:ln w="9525">
                <a:solidFill>
                  <a:srgbClr val="FF0000"/>
                </a:solidFill>
                <a:round/>
              </a:ln>
              <a:solidFill>
                <a:srgbClr val="0000FF"/>
              </a:solidFill>
              <a:effectLst>
                <a:outerShdw dist="35921" dir="2700000" algn="ctr" rotWithShape="0">
                  <a:srgbClr val="808080">
                    <a:alpha val="79999"/>
                  </a:srgbClr>
                </a:outerShdw>
              </a:effectLst>
              <a:latin typeface="Times New Roman" panose="02020603050405020304"/>
              <a:cs typeface="Times New Roman" panose="02020603050405020304"/>
            </a:endParaRPr>
          </a:p>
        </p:txBody>
      </p:sp>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9587" y="286371"/>
            <a:ext cx="10488336" cy="5755476"/>
          </a:xfrm>
          <a:prstGeom prst="rect">
            <a:avLst/>
          </a:prstGeom>
        </p:spPr>
      </p:pic>
      <p:pic>
        <p:nvPicPr>
          <p:cNvPr id="25" name="Karaoke - Lớp Chúng Ta Đoàn Kết - Âm Nhạc Lớp 3 -- Lớp Nhạc doremi">
            <a:hlinkClick r:id="" action="ppaction://media"/>
          </p:cNvPr>
          <p:cNvPicPr>
            <a:picLocks noChangeAspect="1"/>
          </p:cNvPicPr>
          <p:nvPr>
            <a:videoFile r:link="rId9"/>
            <p:extLst>
              <p:ext uri="{DAA4B4D4-6D71-4841-9C94-3DE7FCFB9230}">
                <p14:media xmlns:p14="http://schemas.microsoft.com/office/powerpoint/2010/main" r:embed="rId10">
                  <p14:trim st="16147.000000" end="37109.000000"/>
                </p14:media>
              </p:ext>
            </p:extLst>
          </p:nvPr>
        </p:nvPicPr>
        <p:blipFill>
          <a:blip r:embed="rId11"/>
          <a:stretch>
            <a:fillRect/>
          </a:stretch>
        </p:blipFill>
        <p:spPr>
          <a:xfrm>
            <a:off x="730714" y="546709"/>
            <a:ext cx="10018103" cy="462891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87"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5"/>
                                        </p:tgtEl>
                                      </p:cBhvr>
                                    </p:cmd>
                                  </p:childTnLst>
                                </p:cTn>
                              </p:par>
                            </p:childTnLst>
                          </p:cTn>
                        </p:par>
                      </p:childTnLst>
                    </p:cTn>
                  </p:par>
                </p:childTnLst>
              </p:cTn>
              <p:nextCondLst>
                <p:cond evt="onClick" delay="0">
                  <p:tgtEl>
                    <p:spTgt spid="25"/>
                  </p:tgtEl>
                </p:cond>
              </p:nextCondLst>
            </p:seq>
            <p:video>
              <p:cMediaNode vol="80000">
                <p:cTn id="12" fill="hold" display="0">
                  <p:stCondLst>
                    <p:cond delay="indefinite"/>
                  </p:stCondLst>
                </p:cTn>
                <p:tgtEl>
                  <p:spTgt spid="2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9"/>
          <p:cNvSpPr txBox="1">
            <a:spLocks noChangeArrowheads="1"/>
          </p:cNvSpPr>
          <p:nvPr/>
        </p:nvSpPr>
        <p:spPr bwMode="auto">
          <a:xfrm>
            <a:off x="3981456" y="1179953"/>
            <a:ext cx="6043658" cy="692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7079" tIns="68543" rIns="137079" bIns="68543">
            <a:spAutoFit/>
          </a:bodyPr>
          <a:lstStyle/>
          <a:p>
            <a:pPr algn="ctr" eaLnBrk="1" hangingPunct="1">
              <a:spcBef>
                <a:spcPct val="0"/>
              </a:spcBef>
              <a:buClrTx/>
              <a:buSzTx/>
              <a:buFontTx/>
              <a:buNone/>
            </a:pPr>
            <a:r>
              <a:rPr lang="en-US" altLang="en-US" sz="3600" b="1" u="sng" dirty="0">
                <a:latin typeface="Times New Roman" panose="02020603050405020304" pitchFamily="18" charset="0"/>
                <a:cs typeface="Times New Roman" panose="02020603050405020304" pitchFamily="18" charset="0"/>
              </a:rPr>
              <a:t>Tin </a:t>
            </a:r>
            <a:r>
              <a:rPr lang="vi-VN" altLang="en-US" sz="3600" b="1" u="sng" dirty="0">
                <a:latin typeface="Times New Roman" panose="02020603050405020304" pitchFamily="18" charset="0"/>
                <a:cs typeface="Times New Roman" panose="02020603050405020304" pitchFamily="18" charset="0"/>
              </a:rPr>
              <a:t>h</a:t>
            </a:r>
            <a:r>
              <a:rPr lang="en-US" altLang="en-US" sz="3600" b="1" u="sng" dirty="0" err="1">
                <a:latin typeface="Times New Roman" panose="02020603050405020304" pitchFamily="18" charset="0"/>
                <a:cs typeface="Times New Roman" panose="02020603050405020304" pitchFamily="18" charset="0"/>
              </a:rPr>
              <a:t>ọc</a:t>
            </a:r>
            <a:r>
              <a:rPr lang="en-US" altLang="en-US" sz="3600" b="1" dirty="0">
                <a:latin typeface="Times New Roman" panose="02020603050405020304" pitchFamily="18" charset="0"/>
                <a:cs typeface="Times New Roman" panose="02020603050405020304" pitchFamily="18" charset="0"/>
              </a:rPr>
              <a:t>:</a:t>
            </a:r>
            <a:endParaRPr lang="en-US" altLang="en-US" sz="3600" b="1" dirty="0">
              <a:latin typeface="Times New Roman" panose="02020603050405020304" pitchFamily="18" charset="0"/>
              <a:cs typeface="Times New Roman" panose="02020603050405020304" pitchFamily="18" charset="0"/>
            </a:endParaRPr>
          </a:p>
        </p:txBody>
      </p:sp>
      <p:sp>
        <p:nvSpPr>
          <p:cNvPr id="5" name="Rectangle 4"/>
          <p:cNvSpPr/>
          <p:nvPr/>
        </p:nvSpPr>
        <p:spPr>
          <a:xfrm>
            <a:off x="1128966" y="2375354"/>
            <a:ext cx="10512066" cy="1246420"/>
          </a:xfrm>
          <a:prstGeom prst="rect">
            <a:avLst/>
          </a:prstGeom>
          <a:noFill/>
        </p:spPr>
        <p:txBody>
          <a:bodyPr wrap="square" lIns="137079" tIns="68543" rIns="137079" bIns="68543">
            <a:spAutoFit/>
          </a:bodyPr>
          <a:lstStyle/>
          <a:p>
            <a:pPr lvl="0" algn="ctr"/>
            <a:r>
              <a:rPr lang="vi-VN" sz="3600" b="1" dirty="0">
                <a:solidFill>
                  <a:srgbClr val="FF0000"/>
                </a:solidFill>
                <a:latin typeface="Times New Roman" panose="02020603050405020304" pitchFamily="18" charset="0"/>
                <a:cs typeface="Times New Roman" panose="02020603050405020304" pitchFamily="18" charset="0"/>
                <a:sym typeface="Paytone One"/>
              </a:rPr>
              <a:t>CHỦ ĐỀ </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6</a:t>
            </a:r>
            <a:r>
              <a:rPr lang="vi-VN"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GIẢI</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QUYẾT</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VẤN</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ĐỀ</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VỚI</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SỰ</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TRỢ</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GIÚP</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CỦA</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MÁY</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r>
              <a:rPr lang="en-US" sz="3600" b="1" dirty="0" err="1" smtClean="0">
                <a:solidFill>
                  <a:srgbClr val="FF0000"/>
                </a:solidFill>
                <a:latin typeface="Times New Roman" panose="02020603050405020304" pitchFamily="18" charset="0"/>
                <a:cs typeface="Times New Roman" panose="02020603050405020304" pitchFamily="18" charset="0"/>
                <a:sym typeface="Paytone One"/>
              </a:rPr>
              <a:t>TÍNH</a:t>
            </a:r>
            <a:r>
              <a:rPr lang="en-US" sz="3600" b="1" dirty="0" smtClean="0">
                <a:solidFill>
                  <a:srgbClr val="FF0000"/>
                </a:solidFill>
                <a:latin typeface="Times New Roman" panose="02020603050405020304" pitchFamily="18" charset="0"/>
                <a:cs typeface="Times New Roman" panose="02020603050405020304" pitchFamily="18" charset="0"/>
                <a:sym typeface="Paytone One"/>
              </a:rPr>
              <a:t> </a:t>
            </a:r>
            <a:endParaRPr lang="en-US" sz="36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grpSp>
        <p:nvGrpSpPr>
          <p:cNvPr id="6" name="Group 5"/>
          <p:cNvGrpSpPr/>
          <p:nvPr/>
        </p:nvGrpSpPr>
        <p:grpSpPr>
          <a:xfrm>
            <a:off x="409090" y="3523050"/>
            <a:ext cx="11119907" cy="1940925"/>
            <a:chOff x="-488159" y="1127212"/>
            <a:chExt cx="9860848" cy="1940925"/>
          </a:xfrm>
        </p:grpSpPr>
        <p:sp>
          <p:nvSpPr>
            <p:cNvPr id="7" name="Rectangle: Rounded Corners 25"/>
            <p:cNvSpPr/>
            <p:nvPr/>
          </p:nvSpPr>
          <p:spPr>
            <a:xfrm>
              <a:off x="1588706" y="1558716"/>
              <a:ext cx="7783982" cy="1346835"/>
            </a:xfrm>
            <a:prstGeom prst="roundRect">
              <a:avLst/>
            </a:prstGeom>
            <a:solidFill>
              <a:srgbClr val="FEF8E6"/>
            </a:solidFill>
            <a:ln w="38100">
              <a:solidFill>
                <a:srgbClr val="224B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88159" y="1127212"/>
              <a:ext cx="2076866" cy="1940925"/>
            </a:xfrm>
            <a:prstGeom prst="rect">
              <a:avLst/>
            </a:prstGeom>
          </p:spPr>
        </p:pic>
        <p:sp>
          <p:nvSpPr>
            <p:cNvPr id="9" name="Rectangle 8"/>
            <p:cNvSpPr/>
            <p:nvPr/>
          </p:nvSpPr>
          <p:spPr>
            <a:xfrm>
              <a:off x="112985" y="1401585"/>
              <a:ext cx="874580" cy="742511"/>
            </a:xfrm>
            <a:prstGeom prst="rect">
              <a:avLst/>
            </a:prstGeom>
          </p:spPr>
          <p:txBody>
            <a:bodyPr wrap="square">
              <a:spAutoFit/>
            </a:bodyPr>
            <a:lstStyle/>
            <a:p>
              <a:pPr algn="ctr" defTabSz="342900">
                <a:lnSpc>
                  <a:spcPct val="150000"/>
                </a:lnSpc>
              </a:pPr>
              <a:r>
                <a:rPr lang="en-US" sz="3200" b="1" dirty="0">
                  <a:latin typeface="Times New Roman" panose="02020603050405020304" pitchFamily="18" charset="0"/>
                  <a:cs typeface="Times New Roman" panose="02020603050405020304" pitchFamily="18" charset="0"/>
                </a:rPr>
                <a:t>BÀI</a:t>
              </a:r>
              <a:endParaRPr lang="en-US" sz="3200" b="1" dirty="0">
                <a:latin typeface="Times New Roman" panose="02020603050405020304" pitchFamily="18" charset="0"/>
                <a:cs typeface="Times New Roman" panose="02020603050405020304" pitchFamily="18" charset="0"/>
              </a:endParaRPr>
            </a:p>
          </p:txBody>
        </p:sp>
        <p:sp>
          <p:nvSpPr>
            <p:cNvPr id="10" name="Rectangle 9"/>
            <p:cNvSpPr/>
            <p:nvPr/>
          </p:nvSpPr>
          <p:spPr>
            <a:xfrm>
              <a:off x="-33711" y="1833778"/>
              <a:ext cx="1039905" cy="1003031"/>
            </a:xfrm>
            <a:prstGeom prst="rect">
              <a:avLst/>
            </a:prstGeom>
          </p:spPr>
          <p:txBody>
            <a:bodyPr wrap="square">
              <a:spAutoFit/>
            </a:bodyPr>
            <a:lstStyle/>
            <a:p>
              <a:pPr algn="ctr" defTabSz="342900">
                <a:lnSpc>
                  <a:spcPct val="150000"/>
                </a:lnSpc>
              </a:pPr>
              <a:r>
                <a:rPr lang="vi-VN" sz="4400" b="1" dirty="0" smtClean="0">
                  <a:latin typeface="Times New Roman" panose="02020603050405020304" pitchFamily="18" charset="0"/>
                  <a:cs typeface="Times New Roman" panose="02020603050405020304" pitchFamily="18" charset="0"/>
                </a:rPr>
                <a:t>1</a:t>
              </a:r>
              <a:r>
                <a:rPr lang="en-US" sz="4400" b="1" dirty="0" smtClean="0">
                  <a:latin typeface="Times New Roman" panose="02020603050405020304" pitchFamily="18" charset="0"/>
                  <a:cs typeface="Times New Roman" panose="02020603050405020304" pitchFamily="18" charset="0"/>
                </a:rPr>
                <a:t>6</a:t>
              </a:r>
              <a:endParaRPr lang="vi-VN" sz="4400" b="1" dirty="0">
                <a:latin typeface="Times New Roman" panose="02020603050405020304" pitchFamily="18" charset="0"/>
                <a:cs typeface="Times New Roman" panose="02020603050405020304" pitchFamily="18" charset="0"/>
              </a:endParaRPr>
            </a:p>
          </p:txBody>
        </p:sp>
        <p:sp>
          <p:nvSpPr>
            <p:cNvPr id="11" name="Rectangle 10"/>
            <p:cNvSpPr/>
            <p:nvPr/>
          </p:nvSpPr>
          <p:spPr>
            <a:xfrm>
              <a:off x="1550474" y="1767472"/>
              <a:ext cx="7822215" cy="584775"/>
            </a:xfrm>
            <a:prstGeom prst="rect">
              <a:avLst/>
            </a:prstGeom>
          </p:spPr>
          <p:txBody>
            <a:bodyPr wrap="square">
              <a:spAutoFit/>
            </a:bodyPr>
            <a:lstStyle/>
            <a:p>
              <a:pPr algn="ctr" defTabSz="342900"/>
              <a:r>
                <a:rPr lang="vi-VN" altLang="vi-VN" sz="3200" b="1" dirty="0">
                  <a:solidFill>
                    <a:srgbClr val="F93265"/>
                  </a:solidFill>
                  <a:latin typeface="UTM Avo" panose="02040603050506020204" pitchFamily="18" charset="0"/>
                  <a:cs typeface="Times New Roman" panose="02020603050405020304" pitchFamily="18" charset="0"/>
                </a:rPr>
                <a:t>TỪ KỊCH BẢN ĐẾN CHƯƠNG </a:t>
              </a:r>
              <a:r>
                <a:rPr lang="vi-VN" altLang="vi-VN" sz="3200" b="1" dirty="0" smtClean="0">
                  <a:solidFill>
                    <a:srgbClr val="F93265"/>
                  </a:solidFill>
                  <a:latin typeface="UTM Avo" panose="02040603050506020204" pitchFamily="18" charset="0"/>
                  <a:cs typeface="Times New Roman" panose="02020603050405020304" pitchFamily="18" charset="0"/>
                </a:rPr>
                <a:t>TRÌNH</a:t>
              </a:r>
              <a:r>
                <a:rPr lang="en-US" altLang="vi-VN" sz="3200" b="1" dirty="0" smtClean="0">
                  <a:solidFill>
                    <a:srgbClr val="F93265"/>
                  </a:solidFill>
                  <a:latin typeface="UTM Avo" panose="02040603050506020204" pitchFamily="18" charset="0"/>
                  <a:cs typeface="Times New Roman" panose="02020603050405020304" pitchFamily="18" charset="0"/>
                </a:rPr>
                <a:t> (</a:t>
              </a:r>
              <a:r>
                <a:rPr lang="en-US" altLang="vi-VN" sz="3200" b="1" dirty="0" err="1" smtClean="0">
                  <a:solidFill>
                    <a:srgbClr val="F93265"/>
                  </a:solidFill>
                  <a:latin typeface="UTM Avo" panose="02040603050506020204" pitchFamily="18" charset="0"/>
                  <a:cs typeface="Times New Roman" panose="02020603050405020304" pitchFamily="18" charset="0"/>
                </a:rPr>
                <a:t>TIẾT</a:t>
              </a:r>
              <a:r>
                <a:rPr lang="en-US" altLang="vi-VN" sz="3200" b="1" dirty="0" smtClean="0">
                  <a:solidFill>
                    <a:srgbClr val="F93265"/>
                  </a:solidFill>
                  <a:latin typeface="UTM Avo" panose="02040603050506020204" pitchFamily="18" charset="0"/>
                  <a:cs typeface="Times New Roman" panose="02020603050405020304" pitchFamily="18" charset="0"/>
                </a:rPr>
                <a:t> 1)</a:t>
              </a:r>
              <a:endParaRPr lang="en-US" altLang="vi-VN" sz="3200" b="1" dirty="0">
                <a:solidFill>
                  <a:srgbClr val="F93265"/>
                </a:solidFill>
                <a:latin typeface="Times New Roman" panose="02020603050405020304" pitchFamily="18" charset="0"/>
                <a:cs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p:cNvSpPr/>
          <p:nvPr/>
        </p:nvSpPr>
        <p:spPr>
          <a:xfrm>
            <a:off x="3854823" y="871100"/>
            <a:ext cx="7706799" cy="634353"/>
          </a:xfrm>
          <a:prstGeom prst="round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416304" y="288284"/>
            <a:ext cx="3885793" cy="1705797"/>
            <a:chOff x="386620" y="311702"/>
            <a:chExt cx="4120032" cy="1705797"/>
          </a:xfrm>
        </p:grpSpPr>
        <p:pic>
          <p:nvPicPr>
            <p:cNvPr id="6" name="Picture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535330" y="311702"/>
              <a:ext cx="3971322" cy="1705797"/>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86620" y="498387"/>
              <a:ext cx="1158339" cy="914479"/>
            </a:xfrm>
            <a:prstGeom prst="rect">
              <a:avLst/>
            </a:prstGeom>
          </p:spPr>
        </p:pic>
      </p:grpSp>
      <p:sp>
        <p:nvSpPr>
          <p:cNvPr id="20" name="Rectangle 19"/>
          <p:cNvSpPr/>
          <p:nvPr/>
        </p:nvSpPr>
        <p:spPr>
          <a:xfrm>
            <a:off x="1239020" y="700086"/>
            <a:ext cx="3451939" cy="754694"/>
          </a:xfrm>
          <a:prstGeom prst="rect">
            <a:avLst/>
          </a:prstGeom>
        </p:spPr>
        <p:txBody>
          <a:bodyPr wrap="square">
            <a:spAutoFit/>
          </a:bodyPr>
          <a:lstStyle/>
          <a:p>
            <a:pPr defTabSz="342900">
              <a:lnSpc>
                <a:spcPct val="150000"/>
              </a:lnSpc>
            </a:pPr>
            <a:r>
              <a:rPr lang="vi-VN" sz="3200" b="1" dirty="0">
                <a:solidFill>
                  <a:srgbClr val="0998D7"/>
                </a:solidFill>
                <a:latin typeface="SVN-SAF" panose="02040603050506020204" pitchFamily="18" charset="0"/>
                <a:cs typeface="Times New Roman" panose="02020603050405020304" pitchFamily="18" charset="0"/>
              </a:rPr>
              <a:t>    </a:t>
            </a:r>
            <a:r>
              <a:rPr lang="en-US" sz="3200" b="1" dirty="0">
                <a:solidFill>
                  <a:srgbClr val="0998D7"/>
                </a:solidFill>
                <a:latin typeface="SVN-SAF" panose="02040603050506020204" pitchFamily="18" charset="0"/>
                <a:cs typeface="Times New Roman" panose="02020603050405020304" pitchFamily="18" charset="0"/>
              </a:rPr>
              <a:t>KHỞI ĐỘNG</a:t>
            </a:r>
            <a:endParaRPr lang="vi-VN" sz="3200" b="1" dirty="0">
              <a:solidFill>
                <a:srgbClr val="0998D7"/>
              </a:solidFill>
              <a:latin typeface="SVN-SAF" panose="02040603050506020204" pitchFamily="18" charset="0"/>
              <a:cs typeface="Times New Roman" panose="02020603050405020304" pitchFamily="18" charset="0"/>
            </a:endParaRPr>
          </a:p>
        </p:txBody>
      </p:sp>
      <p:sp>
        <p:nvSpPr>
          <p:cNvPr id="9" name="Rectangle 8"/>
          <p:cNvSpPr/>
          <p:nvPr/>
        </p:nvSpPr>
        <p:spPr>
          <a:xfrm>
            <a:off x="3927374" y="860629"/>
            <a:ext cx="7493661" cy="547714"/>
          </a:xfrm>
          <a:prstGeom prst="rect">
            <a:avLst/>
          </a:prstGeom>
        </p:spPr>
        <p:txBody>
          <a:bodyPr wrap="square">
            <a:spAutoFit/>
          </a:bodyPr>
          <a:lstStyle/>
          <a:p>
            <a:pPr algn="ctr" defTabSz="342900">
              <a:lnSpc>
                <a:spcPct val="150000"/>
              </a:lnSpc>
            </a:pPr>
            <a:r>
              <a:rPr lang="vi-VN" sz="2200" b="1" dirty="0">
                <a:solidFill>
                  <a:schemeClr val="bg1"/>
                </a:solidFill>
                <a:latin typeface="UTM Bienvenue" panose="02040603050506020204" pitchFamily="18" charset="0"/>
                <a:cs typeface="Times New Roman" panose="02020603050405020304" pitchFamily="18" charset="0"/>
              </a:rPr>
              <a:t>    HOẠT ĐỘNG: Ý tưởng chương trình trò chơi “Mèo bắt bóng”</a:t>
            </a:r>
            <a:endParaRPr lang="vi-VN" sz="2200" b="1" dirty="0">
              <a:solidFill>
                <a:schemeClr val="bg1"/>
              </a:solidFill>
              <a:latin typeface="UTM Avo" panose="02040603050506020204" pitchFamily="18" charset="0"/>
              <a:cs typeface="Times New Roman" panose="02020603050405020304" pitchFamily="18" charset="0"/>
            </a:endParaRPr>
          </a:p>
        </p:txBody>
      </p:sp>
      <p:sp>
        <p:nvSpPr>
          <p:cNvPr id="21" name="Rectangle 20"/>
          <p:cNvSpPr/>
          <p:nvPr/>
        </p:nvSpPr>
        <p:spPr>
          <a:xfrm>
            <a:off x="2359201" y="2275922"/>
            <a:ext cx="624554" cy="671851"/>
          </a:xfrm>
          <a:prstGeom prst="rect">
            <a:avLst/>
          </a:prstGeom>
        </p:spPr>
        <p:txBody>
          <a:bodyPr wrap="square">
            <a:spAutoFit/>
          </a:bodyPr>
          <a:lstStyle/>
          <a:p>
            <a:pPr algn="ctr" defTabSz="342900">
              <a:lnSpc>
                <a:spcPct val="150000"/>
              </a:lnSpc>
            </a:pPr>
            <a:r>
              <a:rPr lang="vi-VN" sz="2800" b="1" dirty="0">
                <a:solidFill>
                  <a:schemeClr val="bg1"/>
                </a:solidFill>
                <a:latin typeface="UTM Avo" panose="02040603050506020204" pitchFamily="18" charset="0"/>
                <a:cs typeface="Times New Roman" panose="02020603050405020304" pitchFamily="18" charset="0"/>
              </a:rPr>
              <a:t>2</a:t>
            </a:r>
            <a:endParaRPr lang="vi-VN" sz="2800" b="1" dirty="0">
              <a:solidFill>
                <a:schemeClr val="bg1"/>
              </a:solidFill>
              <a:latin typeface="UTM Avo" panose="02040603050506020204" pitchFamily="18" charset="0"/>
              <a:cs typeface="Times New Roman" panose="02020603050405020304" pitchFamily="18" charset="0"/>
            </a:endParaRPr>
          </a:p>
        </p:txBody>
      </p:sp>
      <p:grpSp>
        <p:nvGrpSpPr>
          <p:cNvPr id="3" name="Group 2"/>
          <p:cNvGrpSpPr/>
          <p:nvPr/>
        </p:nvGrpSpPr>
        <p:grpSpPr>
          <a:xfrm>
            <a:off x="503813" y="1929814"/>
            <a:ext cx="10258242" cy="3492525"/>
            <a:chOff x="4642112" y="1760793"/>
            <a:chExt cx="6618519" cy="3492525"/>
          </a:xfrm>
        </p:grpSpPr>
        <p:grpSp>
          <p:nvGrpSpPr>
            <p:cNvPr id="12" name="Group 11"/>
            <p:cNvGrpSpPr/>
            <p:nvPr/>
          </p:nvGrpSpPr>
          <p:grpSpPr>
            <a:xfrm>
              <a:off x="4642112" y="1760793"/>
              <a:ext cx="6618519" cy="3492525"/>
              <a:chOff x="1768766" y="4552258"/>
              <a:chExt cx="7300588" cy="2237383"/>
            </a:xfrm>
          </p:grpSpPr>
          <p:sp>
            <p:nvSpPr>
              <p:cNvPr id="10" name="Speech Bubble: Rectangle with Corners Rounded 9"/>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p:cNvSpPr/>
              <p:nvPr/>
            </p:nvSpPr>
            <p:spPr>
              <a:xfrm>
                <a:off x="1856791" y="4552258"/>
                <a:ext cx="7212563" cy="2145323"/>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4923782" y="1832042"/>
              <a:ext cx="3941611" cy="2862322"/>
            </a:xfrm>
            <a:prstGeom prst="rect">
              <a:avLst/>
            </a:prstGeom>
          </p:spPr>
          <p:txBody>
            <a:bodyPr wrap="square">
              <a:spAutoFit/>
            </a:bodyPr>
            <a:lstStyle/>
            <a:p>
              <a:r>
                <a:rPr lang="vi-VN" sz="1800" dirty="0">
                  <a:solidFill>
                    <a:srgbClr val="000000"/>
                  </a:solidFill>
                  <a:effectLst/>
                  <a:latin typeface="Times New Roman" panose="02020603050405020304" pitchFamily="18" charset="0"/>
                  <a:cs typeface="Times New Roman" panose="02020603050405020304" pitchFamily="18" charset="0"/>
                </a:rPr>
                <a:t>Nhóm bạn An, Minh và Khoa muốn tạo chương trình trò chơi “Mèo bắt bóng” (Hình 100), trong đó có một con mèo và một trái bóng. Bóng liên tục di chuyển trong sân khấu. Mèo di chuyển theo con trỏ chuột, con trỏ chuột di chuyển đến đâu mèo di chuyển theo đến đó. Người chơi dùng chuột để điều khiển mèo di chuyển sao cho mèo chạm được vào bóng. Mỗi lần mèo chạm vào bóng thì điểm số của người chơi được tăng thêm 1. Em hãy thảo luận với bạn để trả lời các câu hỏi sau: </a:t>
              </a:r>
              <a:endParaRPr lang="vi-VN" dirty="0">
                <a:latin typeface="Times New Roman" panose="02020603050405020304" pitchFamily="18" charset="0"/>
                <a:cs typeface="Times New Roman" panose="02020603050405020304" pitchFamily="18" charset="0"/>
              </a:endParaRPr>
            </a:p>
            <a:p>
              <a:r>
                <a:rPr lang="vi-VN" sz="1800" b="1" dirty="0">
                  <a:solidFill>
                    <a:srgbClr val="000000"/>
                  </a:solidFill>
                  <a:effectLst/>
                  <a:latin typeface="Times New Roman" panose="02020603050405020304" pitchFamily="18" charset="0"/>
                  <a:cs typeface="Times New Roman" panose="02020603050405020304" pitchFamily="18" charset="0"/>
                </a:rPr>
                <a:t>1.</a:t>
              </a:r>
              <a:r>
                <a:rPr lang="vi-VN" sz="1800" dirty="0">
                  <a:solidFill>
                    <a:srgbClr val="000000"/>
                  </a:solidFill>
                  <a:effectLst/>
                  <a:latin typeface="Times New Roman" panose="02020603050405020304" pitchFamily="18" charset="0"/>
                  <a:cs typeface="Times New Roman" panose="02020603050405020304" pitchFamily="18" charset="0"/>
                </a:rPr>
                <a:t> Chương trình gồm những nhân vật nào? </a:t>
              </a:r>
              <a:endParaRPr lang="vi-VN" dirty="0">
                <a:latin typeface="Times New Roman" panose="02020603050405020304" pitchFamily="18" charset="0"/>
                <a:cs typeface="Times New Roman" panose="02020603050405020304" pitchFamily="18" charset="0"/>
              </a:endParaRPr>
            </a:p>
            <a:p>
              <a:r>
                <a:rPr lang="vi-VN" sz="1800" b="1" dirty="0">
                  <a:solidFill>
                    <a:srgbClr val="000000"/>
                  </a:solidFill>
                  <a:effectLst/>
                  <a:latin typeface="Times New Roman" panose="02020603050405020304" pitchFamily="18" charset="0"/>
                  <a:cs typeface="Times New Roman" panose="02020603050405020304" pitchFamily="18" charset="0"/>
                </a:rPr>
                <a:t>2.</a:t>
              </a:r>
              <a:r>
                <a:rPr lang="vi-VN" sz="1800" dirty="0">
                  <a:solidFill>
                    <a:srgbClr val="000000"/>
                  </a:solidFill>
                  <a:effectLst/>
                  <a:latin typeface="Times New Roman" panose="02020603050405020304" pitchFamily="18" charset="0"/>
                  <a:cs typeface="Times New Roman" panose="02020603050405020304" pitchFamily="18" charset="0"/>
                </a:rPr>
                <a:t> Các nhân vật hành động như thế nào?</a:t>
              </a:r>
              <a:endParaRPr lang="vi-VN" dirty="0">
                <a:latin typeface="Times New Roman" panose="02020603050405020304" pitchFamily="18" charset="0"/>
                <a:cs typeface="Times New Roman" panose="02020603050405020304" pitchFamily="18" charset="0"/>
              </a:endParaRPr>
            </a:p>
          </p:txBody>
        </p:sp>
      </p:grpSp>
      <p:pic>
        <p:nvPicPr>
          <p:cNvPr id="7" name="Picture 6"/>
          <p:cNvPicPr>
            <a:picLocks noChangeAspect="1"/>
          </p:cNvPicPr>
          <p:nvPr/>
        </p:nvPicPr>
        <p:blipFill>
          <a:blip r:embed="rId3"/>
          <a:stretch>
            <a:fillRect/>
          </a:stretch>
        </p:blipFill>
        <p:spPr>
          <a:xfrm>
            <a:off x="7173290" y="2045819"/>
            <a:ext cx="2734234" cy="2492978"/>
          </a:xfrm>
          <a:prstGeom prst="rect">
            <a:avLst/>
          </a:prstGeom>
        </p:spPr>
      </p:pic>
      <p:sp>
        <p:nvSpPr>
          <p:cNvPr id="15" name="TextBox 14"/>
          <p:cNvSpPr txBox="1"/>
          <p:nvPr/>
        </p:nvSpPr>
        <p:spPr>
          <a:xfrm>
            <a:off x="6789467" y="4552299"/>
            <a:ext cx="3972588" cy="369332"/>
          </a:xfrm>
          <a:prstGeom prst="rect">
            <a:avLst/>
          </a:prstGeom>
          <a:noFill/>
        </p:spPr>
        <p:txBody>
          <a:bodyPr wrap="square">
            <a:spAutoFit/>
          </a:bodyPr>
          <a:lstStyle/>
          <a:p>
            <a:r>
              <a:rPr lang="vi-VN" sz="1800" i="1" dirty="0">
                <a:solidFill>
                  <a:srgbClr val="FF0000"/>
                </a:solidFill>
                <a:effectLst/>
                <a:latin typeface="MyriadPro-BoldIt"/>
              </a:rPr>
              <a:t>Hình 100. </a:t>
            </a:r>
            <a:r>
              <a:rPr lang="vi-VN" sz="1800" i="1" dirty="0">
                <a:solidFill>
                  <a:srgbClr val="FF0000"/>
                </a:solidFill>
                <a:effectLst/>
                <a:latin typeface="MyriadPro-It"/>
              </a:rPr>
              <a:t>Trò chơi </a:t>
            </a:r>
            <a:r>
              <a:rPr lang="vi-VN" sz="1800" i="1" dirty="0" smtClean="0">
                <a:solidFill>
                  <a:srgbClr val="FF0000"/>
                </a:solidFill>
                <a:effectLst/>
                <a:latin typeface="MyriadPro-It"/>
              </a:rPr>
              <a:t>"</a:t>
            </a:r>
            <a:r>
              <a:rPr lang="vi-VN" sz="1800" i="1" dirty="0">
                <a:solidFill>
                  <a:srgbClr val="FF0000"/>
                </a:solidFill>
                <a:effectLst/>
                <a:latin typeface="MyriadPro-It"/>
              </a:rPr>
              <a:t>Mèo bắt bóng"</a:t>
            </a:r>
            <a:endParaRPr lang="en-US" dirty="0">
              <a:solidFill>
                <a:srgbClr val="FF0000"/>
              </a:solidFill>
            </a:endParaRPr>
          </a:p>
        </p:txBody>
      </p:sp>
      <p:pic>
        <p:nvPicPr>
          <p:cNvPr id="2" name="1 Minute Timer with Music for Kids! Countdown Videos HD!">
            <a:hlinkClick r:id="" action="ppaction://media"/>
          </p:cNvPr>
          <p:cNvPicPr>
            <a:picLocks noChangeAspect="1"/>
          </p:cNvPicPr>
          <p:nvPr>
            <a:videoFile r:link="rId4"/>
            <p:extLst>
              <p:ext uri="{DAA4B4D4-6D71-4841-9C94-3DE7FCFB9230}">
                <p14:media xmlns:p14="http://schemas.microsoft.com/office/powerpoint/2010/main" r:embed="rId5"/>
              </p:ext>
            </p:extLst>
          </p:nvPr>
        </p:nvPicPr>
        <p:blipFill>
          <a:blip r:embed="rId6"/>
          <a:stretch>
            <a:fillRect/>
          </a:stretch>
        </p:blipFill>
        <p:spPr>
          <a:xfrm>
            <a:off x="10006081" y="1631162"/>
            <a:ext cx="2051106" cy="1289519"/>
          </a:xfrm>
          <a:prstGeom prst="rect">
            <a:avLst/>
          </a:prstGeom>
        </p:spPr>
      </p:pic>
      <p:sp>
        <p:nvSpPr>
          <p:cNvPr id="14" name="TextBox 13"/>
          <p:cNvSpPr txBox="1"/>
          <p:nvPr/>
        </p:nvSpPr>
        <p:spPr>
          <a:xfrm>
            <a:off x="1239020" y="5383890"/>
            <a:ext cx="10818167" cy="1323439"/>
          </a:xfrm>
          <a:prstGeom prst="rect">
            <a:avLst/>
          </a:prstGeom>
          <a:noFill/>
        </p:spPr>
        <p:txBody>
          <a:bodyPr wrap="square">
            <a:spAutoFit/>
          </a:bodyPr>
          <a:lstStyle/>
          <a:p>
            <a:pPr algn="just"/>
            <a:r>
              <a:rPr lang="vi-VN" b="0" i="0" dirty="0">
                <a:solidFill>
                  <a:srgbClr val="000000"/>
                </a:solidFill>
                <a:effectLst/>
                <a:latin typeface="Open Sans" panose="020B0606030504020204" pitchFamily="34" charset="0"/>
              </a:rPr>
              <a:t>1</a:t>
            </a:r>
            <a:r>
              <a:rPr lang="vi-VN" sz="2000" b="0" i="0" dirty="0">
                <a:solidFill>
                  <a:srgbClr val="000000"/>
                </a:solidFill>
                <a:effectLst/>
                <a:latin typeface="Times New Roman" panose="02020603050405020304" pitchFamily="18" charset="0"/>
                <a:cs typeface="Times New Roman" panose="02020603050405020304" pitchFamily="18" charset="0"/>
              </a:rPr>
              <a:t>. Có hai nhân vật là mèo và trái bóng</a:t>
            </a:r>
            <a:endParaRPr lang="vi-VN" sz="2000" b="0" i="0" dirty="0">
              <a:solidFill>
                <a:srgbClr val="000000"/>
              </a:solidFill>
              <a:effectLst/>
              <a:latin typeface="Times New Roman" panose="02020603050405020304" pitchFamily="18" charset="0"/>
              <a:cs typeface="Times New Roman" panose="02020603050405020304" pitchFamily="18" charset="0"/>
            </a:endParaRPr>
          </a:p>
          <a:p>
            <a:pPr algn="just"/>
            <a:r>
              <a:rPr lang="vi-VN" sz="2000" b="0" i="0" dirty="0">
                <a:solidFill>
                  <a:srgbClr val="000000"/>
                </a:solidFill>
                <a:effectLst/>
                <a:latin typeface="Times New Roman" panose="02020603050405020304" pitchFamily="18" charset="0"/>
                <a:cs typeface="Times New Roman" panose="02020603050405020304" pitchFamily="18" charset="0"/>
              </a:rPr>
              <a:t>2. Hành động của các nhân vật như sau:</a:t>
            </a:r>
            <a:endParaRPr lang="vi-VN" sz="2000" b="0" i="0" dirty="0">
              <a:solidFill>
                <a:srgbClr val="000000"/>
              </a:solidFill>
              <a:effectLst/>
              <a:latin typeface="Times New Roman" panose="02020603050405020304" pitchFamily="18" charset="0"/>
              <a:cs typeface="Times New Roman" panose="02020603050405020304" pitchFamily="18" charset="0"/>
            </a:endParaRPr>
          </a:p>
          <a:p>
            <a:pPr algn="just"/>
            <a:r>
              <a:rPr lang="vi-VN" sz="2000" b="0" i="0" dirty="0">
                <a:solidFill>
                  <a:srgbClr val="000000"/>
                </a:solidFill>
                <a:effectLst/>
                <a:latin typeface="Times New Roman" panose="02020603050405020304" pitchFamily="18" charset="0"/>
                <a:cs typeface="Times New Roman" panose="02020603050405020304" pitchFamily="18" charset="0"/>
              </a:rPr>
              <a:t>- Trái bóng di chuyển liên tục trong sân khấu.</a:t>
            </a:r>
            <a:endParaRPr lang="vi-VN" sz="2000" b="0" i="0" dirty="0">
              <a:solidFill>
                <a:srgbClr val="000000"/>
              </a:solidFill>
              <a:effectLst/>
              <a:latin typeface="Times New Roman" panose="02020603050405020304" pitchFamily="18" charset="0"/>
              <a:cs typeface="Times New Roman" panose="02020603050405020304" pitchFamily="18" charset="0"/>
            </a:endParaRPr>
          </a:p>
          <a:p>
            <a:pPr algn="just"/>
            <a:r>
              <a:rPr lang="vi-VN" sz="2000" b="0" i="0" dirty="0">
                <a:solidFill>
                  <a:srgbClr val="000000"/>
                </a:solidFill>
                <a:effectLst/>
                <a:latin typeface="Times New Roman" panose="02020603050405020304" pitchFamily="18" charset="0"/>
                <a:cs typeface="Times New Roman" panose="02020603050405020304" pitchFamily="18" charset="0"/>
              </a:rPr>
              <a:t>- Mèo di chuyển theo con trỏ chuột. Trong lúc di chuyển, nếu chạm vào bóng thì tăng điểm lên 1.</a:t>
            </a:r>
            <a:endParaRPr lang="vi-VN" sz="2000" b="0" i="0" dirty="0">
              <a:solidFill>
                <a:srgbClr val="000000"/>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1.04167E-6 -4.44444E-6 L 1.04167E-6 -0.07222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62625" fill="hold"/>
                                        <p:tgtEl>
                                          <p:spTgt spid="2"/>
                                        </p:tgtEl>
                                      </p:cBhvr>
                                    </p:cmd>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2"/>
                                        </p:tgtEl>
                                      </p:cBhvr>
                                    </p:cmd>
                                  </p:childTnLst>
                                </p:cTn>
                              </p:par>
                            </p:childTnLst>
                          </p:cTn>
                        </p:par>
                      </p:childTnLst>
                    </p:cTn>
                  </p:par>
                </p:childTnLst>
              </p:cTn>
              <p:nextCondLst>
                <p:cond evt="onClick" delay="0">
                  <p:tgtEl>
                    <p:spTgt spid="2"/>
                  </p:tgtEl>
                </p:cond>
              </p:nextCondLst>
            </p:seq>
            <p:video>
              <p:cMediaNode vol="80000">
                <p:cTn id="31" fill="hold" display="0">
                  <p:stCondLst>
                    <p:cond delay="indefinite"/>
                  </p:stCondLst>
                </p:cTn>
                <p:tgtEl>
                  <p:spTgt spid="2"/>
                </p:tgtEl>
              </p:cMediaNode>
            </p:video>
          </p:childTnLst>
        </p:cTn>
      </p:par>
    </p:tnLst>
    <p:bldLst>
      <p:bldP spid="20" grpId="0"/>
      <p:bldP spid="20" grpId="1"/>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57482" y="257343"/>
            <a:ext cx="8211146" cy="684803"/>
          </a:xfrm>
          <a:prstGeom prst="rect">
            <a:avLst/>
          </a:prstGeom>
        </p:spPr>
        <p:txBody>
          <a:bodyPr wrap="square">
            <a:spAutoFit/>
          </a:bodyPr>
          <a:lstStyle/>
          <a:p>
            <a:pPr defTabSz="342900">
              <a:lnSpc>
                <a:spcPct val="150000"/>
              </a:lnSpc>
            </a:pPr>
            <a:r>
              <a:rPr lang="vi-VN" sz="2800" b="1" dirty="0">
                <a:solidFill>
                  <a:srgbClr val="F03C69"/>
                </a:solidFill>
                <a:latin typeface="SVN-SAF" panose="02040603050506020204" pitchFamily="18" charset="0"/>
                <a:cs typeface="Times New Roman" panose="02020603050405020304" pitchFamily="18" charset="0"/>
              </a:rPr>
              <a:t>1. Viết kịch bản</a:t>
            </a:r>
            <a:endParaRPr lang="vi-VN" sz="2800" b="1" dirty="0">
              <a:solidFill>
                <a:srgbClr val="F03C69"/>
              </a:solidFill>
              <a:cs typeface="Times New Roman" panose="02020603050405020304" pitchFamily="18" charset="0"/>
            </a:endParaRPr>
          </a:p>
        </p:txBody>
      </p:sp>
      <p:sp>
        <p:nvSpPr>
          <p:cNvPr id="23" name="TextBox 22"/>
          <p:cNvSpPr txBox="1"/>
          <p:nvPr/>
        </p:nvSpPr>
        <p:spPr>
          <a:xfrm>
            <a:off x="2366682" y="1225015"/>
            <a:ext cx="9461524" cy="4401205"/>
          </a:xfrm>
          <a:prstGeom prst="rect">
            <a:avLst/>
          </a:prstGeom>
          <a:noFill/>
        </p:spPr>
        <p:txBody>
          <a:bodyPr wrap="square">
            <a:spAutoFit/>
          </a:bodyPr>
          <a:lstStyle/>
          <a:p>
            <a:pPr algn="just"/>
            <a:r>
              <a:rPr lang="vi-VN" sz="2800" dirty="0">
                <a:solidFill>
                  <a:srgbClr val="000000"/>
                </a:solidFill>
                <a:effectLst/>
                <a:latin typeface="Times New Roman" panose="02020603050405020304" pitchFamily="18" charset="0"/>
                <a:cs typeface="Times New Roman" panose="02020603050405020304" pitchFamily="18" charset="0"/>
              </a:rPr>
              <a:t>Trong các bài học trước, ý tưởng của mỗi chương trình Scratch đều đã được mô tả cụ thể theo cách chia nhỏ công việc để dễ hiểu và dễ thực hiện. Việc mô tả như vậy chính là viết kịch bản chương trình. Kịch bản chương trình nên được viết để trả lời các câu hỏi sau: </a:t>
            </a:r>
            <a:endParaRPr lang="vi-VN" sz="2800" dirty="0">
              <a:latin typeface="Times New Roman" panose="02020603050405020304" pitchFamily="18" charset="0"/>
              <a:cs typeface="Times New Roman" panose="02020603050405020304" pitchFamily="18" charset="0"/>
            </a:endParaRPr>
          </a:p>
          <a:p>
            <a:pPr algn="just"/>
            <a:r>
              <a:rPr lang="vi-VN" sz="2800" dirty="0">
                <a:solidFill>
                  <a:schemeClr val="accent6"/>
                </a:solidFill>
                <a:effectLst/>
                <a:latin typeface="Times New Roman" panose="02020603050405020304" pitchFamily="18" charset="0"/>
                <a:cs typeface="Times New Roman" panose="02020603050405020304" pitchFamily="18" charset="0"/>
              </a:rPr>
              <a:t>1. Chương trình có nhân vật nào? </a:t>
            </a:r>
            <a:endParaRPr lang="vi-VN" sz="2800" dirty="0">
              <a:solidFill>
                <a:schemeClr val="accent6"/>
              </a:solidFill>
              <a:latin typeface="Times New Roman" panose="02020603050405020304" pitchFamily="18" charset="0"/>
              <a:cs typeface="Times New Roman" panose="02020603050405020304" pitchFamily="18" charset="0"/>
            </a:endParaRPr>
          </a:p>
          <a:p>
            <a:pPr algn="just"/>
            <a:r>
              <a:rPr lang="vi-VN" sz="2800" dirty="0">
                <a:solidFill>
                  <a:schemeClr val="accent6"/>
                </a:solidFill>
                <a:effectLst/>
                <a:latin typeface="Times New Roman" panose="02020603050405020304" pitchFamily="18" charset="0"/>
                <a:cs typeface="Times New Roman" panose="02020603050405020304" pitchFamily="18" charset="0"/>
              </a:rPr>
              <a:t>2. Chương trình diễn ra trong bối cảnh (sân khấu) nào? </a:t>
            </a:r>
            <a:endParaRPr lang="vi-VN" sz="2800" dirty="0">
              <a:solidFill>
                <a:schemeClr val="accent6"/>
              </a:solidFill>
              <a:latin typeface="Times New Roman" panose="02020603050405020304" pitchFamily="18" charset="0"/>
              <a:cs typeface="Times New Roman" panose="02020603050405020304" pitchFamily="18" charset="0"/>
            </a:endParaRPr>
          </a:p>
          <a:p>
            <a:pPr algn="just"/>
            <a:r>
              <a:rPr lang="vi-VN" sz="2800" dirty="0">
                <a:solidFill>
                  <a:schemeClr val="accent6"/>
                </a:solidFill>
                <a:effectLst/>
                <a:latin typeface="Times New Roman" panose="02020603050405020304" pitchFamily="18" charset="0"/>
                <a:cs typeface="Times New Roman" panose="02020603050405020304" pitchFamily="18" charset="0"/>
              </a:rPr>
              <a:t>3. Hành động của các nhân vật là gì?</a:t>
            </a:r>
            <a:r>
              <a:rPr lang="vi-VN" sz="2800" dirty="0">
                <a:solidFill>
                  <a:srgbClr val="000000"/>
                </a:solidFill>
                <a:effectLst/>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a:p>
            <a:pPr algn="just"/>
            <a:r>
              <a:rPr lang="vi-VN" sz="2800" dirty="0">
                <a:solidFill>
                  <a:srgbClr val="000000"/>
                </a:solidFill>
                <a:effectLst/>
                <a:latin typeface="Times New Roman" panose="02020603050405020304" pitchFamily="18" charset="0"/>
                <a:cs typeface="Times New Roman" panose="02020603050405020304" pitchFamily="18" charset="0"/>
              </a:rPr>
              <a:t>Dựa trên ý tưởng được nêu ở hoạt động Khởi động, </a:t>
            </a:r>
            <a:r>
              <a:rPr lang="en-US" sz="2800" dirty="0" err="1">
                <a:solidFill>
                  <a:srgbClr val="000000"/>
                </a:solidFill>
                <a:effectLst/>
                <a:latin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cùng</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bạn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thảo</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luận</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nhóm</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cs typeface="Times New Roman" panose="02020603050405020304" pitchFamily="18" charset="0"/>
              </a:rPr>
              <a:t>kịch bản chương trình “Mèo bắt bóng”</a:t>
            </a:r>
            <a:endParaRPr lang="vi-VN" sz="2800" dirty="0">
              <a:solidFill>
                <a:srgbClr val="000000"/>
              </a:solidFill>
              <a:effectLst/>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1425388" y="1157300"/>
            <a:ext cx="941294" cy="893245"/>
          </a:xfrm>
          <a:prstGeom prst="rect">
            <a:avLst/>
          </a:prstGeom>
        </p:spPr>
      </p:pic>
      <p:pic>
        <p:nvPicPr>
          <p:cNvPr id="2" name="Đồng hồ đếm ngược 5 phút - 5 minutes count down timer - TS.BS.Vũ Duy Kiên">
            <a:hlinkClick r:id="" action="ppaction://media"/>
          </p:cNvPr>
          <p:cNvPicPr>
            <a:picLocks noChangeAspect="1"/>
          </p:cNvPicPr>
          <p:nvPr>
            <a:videoFile r:link="rId2"/>
            <p:extLst>
              <p:ext uri="{DAA4B4D4-6D71-4841-9C94-3DE7FCFB9230}">
                <p14:media xmlns:p14="http://schemas.microsoft.com/office/powerpoint/2010/main" r:embed="rId3"/>
              </p:ext>
            </p:extLst>
          </p:nvPr>
        </p:nvPicPr>
        <p:blipFill>
          <a:blip r:embed="rId4"/>
          <a:stretch>
            <a:fillRect/>
          </a:stretch>
        </p:blipFill>
        <p:spPr>
          <a:xfrm>
            <a:off x="412665" y="2640422"/>
            <a:ext cx="2025445" cy="113931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000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2"/>
                </p:tgtEl>
              </p:cMediaNode>
            </p:video>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
                                        </p:tgtEl>
                                      </p:cBhvr>
                                    </p:cmd>
                                  </p:childTnLst>
                                </p:cTn>
                              </p:par>
                            </p:childTnLst>
                          </p:cTn>
                        </p:par>
                      </p:childTnLst>
                    </p:cTn>
                  </p:par>
                </p:childTnLst>
              </p:cTn>
              <p:nextCondLst>
                <p:cond evt="onClick" delay="0">
                  <p:tgtEl>
                    <p:spTgt spid="2"/>
                  </p:tgtEl>
                </p:cond>
              </p:nextCondLst>
            </p:seq>
          </p:childTnLst>
        </p:cTn>
      </p:par>
    </p:tnLst>
    <p:bldLst>
      <p:bldP spid="1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57482" y="257343"/>
            <a:ext cx="8211146" cy="684803"/>
          </a:xfrm>
          <a:prstGeom prst="rect">
            <a:avLst/>
          </a:prstGeom>
        </p:spPr>
        <p:txBody>
          <a:bodyPr wrap="square">
            <a:spAutoFit/>
          </a:bodyPr>
          <a:lstStyle/>
          <a:p>
            <a:pPr marL="0" marR="0" lvl="0" indent="0" algn="l" defTabSz="342900" rtl="0" eaLnBrk="1" fontAlgn="auto" latinLnBrk="0" hangingPunct="1">
              <a:lnSpc>
                <a:spcPct val="150000"/>
              </a:lnSpc>
              <a:spcBef>
                <a:spcPts val="0"/>
              </a:spcBef>
              <a:spcAft>
                <a:spcPts val="0"/>
              </a:spcAft>
              <a:buClrTx/>
              <a:buSzTx/>
              <a:buFontTx/>
              <a:buNone/>
              <a:defRPr/>
            </a:pPr>
            <a:r>
              <a:rPr kumimoji="0" lang="vi-VN" sz="2800" b="1" i="0" u="none" strike="noStrike" kern="1200" cap="none" spc="0" normalizeH="0" baseline="0" noProof="0" dirty="0">
                <a:ln>
                  <a:noFill/>
                </a:ln>
                <a:solidFill>
                  <a:srgbClr val="F03C69"/>
                </a:solidFill>
                <a:effectLst/>
                <a:uLnTx/>
                <a:uFillTx/>
                <a:latin typeface="SVN-SAF" panose="02040603050506020204" pitchFamily="18" charset="0"/>
                <a:cs typeface="Times New Roman" panose="02020603050405020304" pitchFamily="18" charset="0"/>
              </a:rPr>
              <a:t>1. Viết kịch bản</a:t>
            </a:r>
            <a:endParaRPr kumimoji="0" lang="vi-VN" sz="2800" b="1" i="0" u="none" strike="noStrike" kern="1200" cap="none" spc="0" normalizeH="0" baseline="0" noProof="0" dirty="0">
              <a:ln>
                <a:noFill/>
              </a:ln>
              <a:solidFill>
                <a:srgbClr val="F03C69"/>
              </a:solidFill>
              <a:effectLst/>
              <a:uLnTx/>
              <a:uFillTx/>
              <a:cs typeface="Times New Roman" panose="02020603050405020304" pitchFamily="18" charset="0"/>
            </a:endParaRPr>
          </a:p>
        </p:txBody>
      </p:sp>
      <p:sp>
        <p:nvSpPr>
          <p:cNvPr id="23" name="TextBox 22"/>
          <p:cNvSpPr txBox="1"/>
          <p:nvPr/>
        </p:nvSpPr>
        <p:spPr>
          <a:xfrm>
            <a:off x="2363624" y="872354"/>
            <a:ext cx="9170894" cy="483209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Dựa trên ý tưởng được nêu ở hoạt động Khởi động,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em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cùng</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bạn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thảo</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luận</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nhóm</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để</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err="1">
                <a:ln>
                  <a:noFill/>
                </a:ln>
                <a:solidFill>
                  <a:srgbClr val="000000"/>
                </a:solidFill>
                <a:effectLst/>
                <a:uLnTx/>
                <a:uFillTx/>
                <a:latin typeface="Times New Roman" panose="02020603050405020304" pitchFamily="18" charset="0"/>
                <a:cs typeface="Times New Roman" panose="02020603050405020304" pitchFamily="18" charset="0"/>
              </a:rPr>
              <a:t>viết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kịch bản chương trình “Mèo bắt bóng”</a:t>
            </a:r>
            <a:endPar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vi-VN" sz="2800" b="0"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1. Nhân vật và sân khấu: Có hai nhân vật là mèo và trái bóng. </a:t>
            </a:r>
            <a:endParaRPr kumimoji="0" lang="vi-VN" sz="3200" b="0"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vi-VN" sz="2800" b="0"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2. Sân khấu mặc định nền trắng. </a:t>
            </a:r>
            <a:endParaRPr kumimoji="0" lang="vi-VN" sz="3200" b="0"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vi-VN" sz="2800" b="0"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3. Hành động của các nhân vật như sau: </a:t>
            </a:r>
            <a:endParaRPr kumimoji="0" lang="vi-VN" sz="3200" b="0" i="0" u="none" strike="noStrike" kern="120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Trái bóng di chuyển liên tục trong sân khấu. </a:t>
            </a:r>
            <a:endPar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Mèo di chuyển theo con trỏ chuột. Trong lúc di chuyển, nếu chạm vào bóng thì tăng điểm lên 1. </a:t>
            </a:r>
            <a:endParaRPr kumimoji="0" lang="vi-VN" sz="3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defRPr/>
            </a:pP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Từ kịch bản chương trình, em sử dụng lệnh Scratch tương ứng để thực hiện các công việc được mô tả trong kịch bản.</a:t>
            </a:r>
            <a:endPar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1"/>
          <a:stretch>
            <a:fillRect/>
          </a:stretch>
        </p:blipFill>
        <p:spPr>
          <a:xfrm>
            <a:off x="657482" y="872354"/>
            <a:ext cx="941294" cy="8932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p:cNvSpPr/>
          <p:nvPr/>
        </p:nvSpPr>
        <p:spPr>
          <a:xfrm>
            <a:off x="663388" y="457199"/>
            <a:ext cx="10192871" cy="1129554"/>
          </a:xfrm>
          <a:prstGeom prst="roundRect">
            <a:avLst/>
          </a:prstGeom>
          <a:solidFill>
            <a:srgbClr val="CBECFF"/>
          </a:solidFill>
          <a:ln w="31750" cap="sq" cmpd="sng">
            <a:solidFill>
              <a:schemeClr val="accent2">
                <a:shade val="15000"/>
                <a:alpha val="90000"/>
              </a:schemeClr>
            </a:solidFill>
            <a:prstDash val="dash"/>
            <a:round/>
          </a:ln>
          <a:effectLst>
            <a:outerShdw blurRad="50800" dist="38100" dir="18900000" algn="bl" rotWithShape="0">
              <a:prstClr val="black">
                <a:alpha val="40000"/>
              </a:prstClr>
            </a:outerShdw>
          </a:effectLst>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nSpc>
                <a:spcPct val="150000"/>
              </a:lnSpc>
            </a:pPr>
            <a:r>
              <a:rPr lang="vi-VN" sz="1800" b="1" dirty="0">
                <a:solidFill>
                  <a:srgbClr val="007AC2"/>
                </a:solidFill>
                <a:effectLst/>
                <a:latin typeface="Myriad Pro"/>
              </a:rPr>
              <a:t>Kịch bản giúp em xác định cụ thể các công việc mà chương trình cần thực hiện. Từ kịch bản, em dễ dàng tạo ra chương trình để thực hiện ý tưởng.</a:t>
            </a:r>
            <a:endParaRPr lang="en-US" dirty="0"/>
          </a:p>
        </p:txBody>
      </p:sp>
      <p:pic>
        <p:nvPicPr>
          <p:cNvPr id="2" name="Picture 1"/>
          <p:cNvPicPr>
            <a:picLocks noChangeAspect="1"/>
          </p:cNvPicPr>
          <p:nvPr/>
        </p:nvPicPr>
        <p:blipFill>
          <a:blip r:embed="rId1"/>
          <a:stretch>
            <a:fillRect/>
          </a:stretch>
        </p:blipFill>
        <p:spPr>
          <a:xfrm>
            <a:off x="935380" y="1670871"/>
            <a:ext cx="983065" cy="967824"/>
          </a:xfrm>
          <a:prstGeom prst="rect">
            <a:avLst/>
          </a:prstGeom>
        </p:spPr>
      </p:pic>
      <p:sp>
        <p:nvSpPr>
          <p:cNvPr id="5" name="TextBox 4"/>
          <p:cNvSpPr txBox="1"/>
          <p:nvPr/>
        </p:nvSpPr>
        <p:spPr>
          <a:xfrm>
            <a:off x="1918445" y="1871323"/>
            <a:ext cx="8758519" cy="707886"/>
          </a:xfrm>
          <a:prstGeom prst="rect">
            <a:avLst/>
          </a:prstGeom>
          <a:noFill/>
        </p:spPr>
        <p:txBody>
          <a:bodyPr wrap="square">
            <a:spAutoFit/>
          </a:bodyPr>
          <a:lstStyle/>
          <a:p>
            <a:r>
              <a:rPr lang="en-US" sz="2000" b="1" dirty="0">
                <a:solidFill>
                  <a:srgbClr val="000000"/>
                </a:solidFill>
                <a:effectLst/>
                <a:latin typeface="Arial-BoldMT"/>
              </a:rPr>
              <a:t>1</a:t>
            </a:r>
            <a:r>
              <a:rPr lang="en-US" sz="2000" b="1" dirty="0">
                <a:solidFill>
                  <a:srgbClr val="000000"/>
                </a:solidFill>
                <a:effectLst/>
                <a:latin typeface="Times New Roman" panose="02020603050405020304" pitchFamily="18" charset="0"/>
                <a:cs typeface="Times New Roman" panose="02020603050405020304" pitchFamily="18" charset="0"/>
              </a:rPr>
              <a:t>.</a:t>
            </a:r>
            <a:r>
              <a:rPr lang="en-US" sz="2000" dirty="0">
                <a:solidFill>
                  <a:srgbClr val="000000"/>
                </a:solidFill>
                <a:effectLst/>
                <a:latin typeface="Times New Roman" panose="02020603050405020304" pitchFamily="18" charset="0"/>
                <a:cs typeface="Times New Roman" panose="02020603050405020304" pitchFamily="18" charset="0"/>
              </a:rPr>
              <a:t> Em </a:t>
            </a:r>
            <a:r>
              <a:rPr lang="en-US" sz="2000" dirty="0" err="1">
                <a:solidFill>
                  <a:srgbClr val="000000"/>
                </a:solidFill>
                <a:effectLst/>
                <a:latin typeface="Times New Roman" panose="02020603050405020304" pitchFamily="18" charset="0"/>
                <a:cs typeface="Times New Roman" panose="02020603050405020304" pitchFamily="18" charset="0"/>
              </a:rPr>
              <a:t>hãy</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ghép</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mỗi</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hành</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động</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của</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nhân</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vật</a:t>
            </a:r>
            <a:r>
              <a:rPr lang="en-US" sz="2000" dirty="0">
                <a:solidFill>
                  <a:srgbClr val="000000"/>
                </a:solidFill>
                <a:effectLst/>
                <a:latin typeface="Times New Roman" panose="02020603050405020304" pitchFamily="18" charset="0"/>
                <a:cs typeface="Times New Roman" panose="02020603050405020304" pitchFamily="18" charset="0"/>
              </a:rPr>
              <a:t> ở </a:t>
            </a:r>
            <a:r>
              <a:rPr lang="en-US" sz="2000" dirty="0" err="1">
                <a:solidFill>
                  <a:srgbClr val="000000"/>
                </a:solidFill>
                <a:effectLst/>
                <a:latin typeface="Times New Roman" panose="02020603050405020304" pitchFamily="18" charset="0"/>
                <a:cs typeface="Times New Roman" panose="02020603050405020304" pitchFamily="18" charset="0"/>
              </a:rPr>
              <a:t>cột</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bên</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trái</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với</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một</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cấu</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trúc</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phù</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hợp</a:t>
            </a:r>
            <a:r>
              <a:rPr lang="en-US" sz="2000" dirty="0">
                <a:solidFill>
                  <a:srgbClr val="000000"/>
                </a:solidFill>
                <a:effectLst/>
                <a:latin typeface="Times New Roman" panose="02020603050405020304" pitchFamily="18" charset="0"/>
                <a:cs typeface="Times New Roman" panose="02020603050405020304" pitchFamily="18" charset="0"/>
              </a:rPr>
              <a:t> ở </a:t>
            </a:r>
            <a:r>
              <a:rPr lang="en-US" sz="2000" dirty="0" err="1">
                <a:solidFill>
                  <a:srgbClr val="000000"/>
                </a:solidFill>
                <a:effectLst/>
                <a:latin typeface="Times New Roman" panose="02020603050405020304" pitchFamily="18" charset="0"/>
                <a:cs typeface="Times New Roman" panose="02020603050405020304" pitchFamily="18" charset="0"/>
              </a:rPr>
              <a:t>cột</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bên</a:t>
            </a:r>
            <a:r>
              <a:rPr lang="en-US" sz="2000" dirty="0">
                <a:solidFill>
                  <a:srgbClr val="000000"/>
                </a:solidFill>
                <a:effectLst/>
                <a:latin typeface="Times New Roman" panose="02020603050405020304" pitchFamily="18" charset="0"/>
                <a:cs typeface="Times New Roman" panose="02020603050405020304" pitchFamily="18" charset="0"/>
              </a:rPr>
              <a:t> </a:t>
            </a:r>
            <a:r>
              <a:rPr lang="en-US" sz="2000" dirty="0" err="1">
                <a:solidFill>
                  <a:srgbClr val="000000"/>
                </a:solidFill>
                <a:effectLst/>
                <a:latin typeface="Times New Roman" panose="02020603050405020304" pitchFamily="18" charset="0"/>
                <a:cs typeface="Times New Roman" panose="02020603050405020304" pitchFamily="18" charset="0"/>
              </a:rPr>
              <a:t>phải</a:t>
            </a:r>
            <a:r>
              <a:rPr lang="en-US" sz="1800" dirty="0">
                <a:solidFill>
                  <a:srgbClr val="000000"/>
                </a:solidFill>
                <a:effectLst/>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3792178" y="2235843"/>
            <a:ext cx="7194710" cy="1531445"/>
          </a:xfrm>
          <a:prstGeom prst="rect">
            <a:avLst/>
          </a:prstGeom>
        </p:spPr>
      </p:pic>
      <p:sp>
        <p:nvSpPr>
          <p:cNvPr id="13" name="TextBox 12"/>
          <p:cNvSpPr txBox="1"/>
          <p:nvPr/>
        </p:nvSpPr>
        <p:spPr>
          <a:xfrm>
            <a:off x="1918445" y="3861799"/>
            <a:ext cx="8507506" cy="369332"/>
          </a:xfrm>
          <a:prstGeom prst="rect">
            <a:avLst/>
          </a:prstGeom>
          <a:noFill/>
        </p:spPr>
        <p:txBody>
          <a:bodyPr wrap="square">
            <a:spAutoFit/>
          </a:bodyPr>
          <a:lstStyle/>
          <a:p>
            <a:r>
              <a:rPr lang="en-US" sz="1800" b="1" dirty="0">
                <a:solidFill>
                  <a:srgbClr val="000000"/>
                </a:solidFill>
                <a:effectLst/>
                <a:latin typeface="Arial-BoldMT"/>
              </a:rPr>
              <a:t>2.</a:t>
            </a:r>
            <a:r>
              <a:rPr lang="en-US" sz="1800" dirty="0">
                <a:solidFill>
                  <a:srgbClr val="000000"/>
                </a:solidFill>
                <a:effectLst/>
                <a:latin typeface="Arial" panose="020B0604020202020204" pitchFamily="34" charset="0"/>
              </a:rPr>
              <a:t> Em </a:t>
            </a:r>
            <a:r>
              <a:rPr lang="en-US" sz="1800" dirty="0" err="1">
                <a:solidFill>
                  <a:srgbClr val="000000"/>
                </a:solidFill>
                <a:effectLst/>
                <a:latin typeface="Arial" panose="020B0604020202020204" pitchFamily="34" charset="0"/>
              </a:rPr>
              <a:t>hãy</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chọn</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lệnh</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phù</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hợp</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với</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cấu</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trúc</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đã</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xác</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định</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trong</a:t>
            </a:r>
            <a:r>
              <a:rPr lang="en-US" sz="1800" dirty="0">
                <a:solidFill>
                  <a:srgbClr val="000000"/>
                </a:solidFill>
                <a:effectLst/>
                <a:latin typeface="Arial" panose="020B0604020202020204" pitchFamily="34" charset="0"/>
              </a:rPr>
              <a:t> </a:t>
            </a:r>
            <a:r>
              <a:rPr lang="en-US" sz="1800" dirty="0" err="1">
                <a:solidFill>
                  <a:srgbClr val="000000"/>
                </a:solidFill>
                <a:effectLst/>
                <a:latin typeface="Arial" panose="020B0604020202020204" pitchFamily="34" charset="0"/>
              </a:rPr>
              <a:t>Câu</a:t>
            </a:r>
            <a:r>
              <a:rPr lang="en-US" sz="1800" dirty="0">
                <a:solidFill>
                  <a:srgbClr val="000000"/>
                </a:solidFill>
                <a:effectLst/>
                <a:latin typeface="Arial" panose="020B0604020202020204" pitchFamily="34" charset="0"/>
              </a:rPr>
              <a:t> 1.</a:t>
            </a:r>
            <a:endParaRPr lang="en-US" dirty="0"/>
          </a:p>
        </p:txBody>
      </p:sp>
      <p:pic>
        <p:nvPicPr>
          <p:cNvPr id="15" name="Picture 14"/>
          <p:cNvPicPr>
            <a:picLocks noChangeAspect="1"/>
          </p:cNvPicPr>
          <p:nvPr/>
        </p:nvPicPr>
        <p:blipFill>
          <a:blip r:embed="rId3"/>
          <a:stretch>
            <a:fillRect/>
          </a:stretch>
        </p:blipFill>
        <p:spPr>
          <a:xfrm>
            <a:off x="3258828" y="4325642"/>
            <a:ext cx="5826740" cy="201726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1"/>
          <a:srcRect b="21821"/>
          <a:stretch>
            <a:fillRect/>
          </a:stretch>
        </p:blipFill>
        <p:spPr>
          <a:xfrm>
            <a:off x="-16598" y="-70294"/>
            <a:ext cx="12191999" cy="6353108"/>
          </a:xfrm>
          <a:prstGeom prst="rect">
            <a:avLst/>
          </a:prstGeom>
        </p:spPr>
      </p:pic>
      <p:pic>
        <p:nvPicPr>
          <p:cNvPr id="5" name="Picture 4"/>
          <p:cNvPicPr>
            <a:picLocks noChangeAspect="1"/>
          </p:cNvPicPr>
          <p:nvPr/>
        </p:nvPicPr>
        <p:blipFill>
          <a:blip r:embed="rId2">
            <a:clrChange>
              <a:clrFrom>
                <a:srgbClr val="FFFFFF"/>
              </a:clrFrom>
              <a:clrTo>
                <a:srgbClr val="FFFFFF">
                  <a:alpha val="0"/>
                </a:srgbClr>
              </a:clrTo>
            </a:clrChange>
          </a:blip>
          <a:stretch>
            <a:fillRect/>
          </a:stretch>
        </p:blipFill>
        <p:spPr>
          <a:xfrm>
            <a:off x="8078108" y="0"/>
            <a:ext cx="1327149" cy="2040403"/>
          </a:xfrm>
          <a:prstGeom prst="rect">
            <a:avLst/>
          </a:prstGeom>
        </p:spPr>
      </p:pic>
      <p:pic>
        <p:nvPicPr>
          <p:cNvPr id="6" name="Picture 5"/>
          <p:cNvPicPr>
            <a:picLocks noChangeAspect="1"/>
          </p:cNvPicPr>
          <p:nvPr/>
        </p:nvPicPr>
        <p:blipFill>
          <a:blip r:embed="rId3">
            <a:clrChange>
              <a:clrFrom>
                <a:srgbClr val="FFFFFF"/>
              </a:clrFrom>
              <a:clrTo>
                <a:srgbClr val="FFFFFF">
                  <a:alpha val="0"/>
                </a:srgbClr>
              </a:clrTo>
            </a:clrChange>
          </a:blip>
          <a:stretch>
            <a:fillRect/>
          </a:stretch>
        </p:blipFill>
        <p:spPr>
          <a:xfrm>
            <a:off x="0" y="86466"/>
            <a:ext cx="12192000" cy="6797394"/>
          </a:xfrm>
          <a:prstGeom prst="rect">
            <a:avLst/>
          </a:prstGeom>
        </p:spPr>
      </p:pic>
      <p:pic>
        <p:nvPicPr>
          <p:cNvPr id="7" name="Picture 6"/>
          <p:cNvPicPr>
            <a:picLocks noChangeAspect="1"/>
          </p:cNvPicPr>
          <p:nvPr/>
        </p:nvPicPr>
        <p:blipFill>
          <a:blip r:embed="rId4">
            <a:clrChange>
              <a:clrFrom>
                <a:srgbClr val="FFFFFF"/>
              </a:clrFrom>
              <a:clrTo>
                <a:srgbClr val="FFFFFF">
                  <a:alpha val="0"/>
                </a:srgbClr>
              </a:clrTo>
            </a:clrChange>
          </a:blip>
          <a:stretch>
            <a:fillRect/>
          </a:stretch>
        </p:blipFill>
        <p:spPr>
          <a:xfrm>
            <a:off x="2227943" y="2424026"/>
            <a:ext cx="2097314" cy="1031179"/>
          </a:xfrm>
          <a:prstGeom prst="rect">
            <a:avLst/>
          </a:prstGeom>
        </p:spPr>
      </p:pic>
      <p:pic>
        <p:nvPicPr>
          <p:cNvPr id="8" name="Picture 7"/>
          <p:cNvPicPr>
            <a:picLocks noChangeAspect="1"/>
          </p:cNvPicPr>
          <p:nvPr/>
        </p:nvPicPr>
        <p:blipFill>
          <a:blip r:embed="rId5">
            <a:clrChange>
              <a:clrFrom>
                <a:srgbClr val="FFFFFF"/>
              </a:clrFrom>
              <a:clrTo>
                <a:srgbClr val="FFFFFF">
                  <a:alpha val="0"/>
                </a:srgbClr>
              </a:clrTo>
            </a:clrChange>
          </a:blip>
          <a:stretch>
            <a:fillRect/>
          </a:stretch>
        </p:blipFill>
        <p:spPr>
          <a:xfrm>
            <a:off x="4325257" y="2028170"/>
            <a:ext cx="966107" cy="1427035"/>
          </a:xfrm>
          <a:prstGeom prst="rect">
            <a:avLst/>
          </a:prstGeom>
        </p:spPr>
      </p:pic>
      <p:sp>
        <p:nvSpPr>
          <p:cNvPr id="19" name="Rectangle 18"/>
          <p:cNvSpPr/>
          <p:nvPr/>
        </p:nvSpPr>
        <p:spPr>
          <a:xfrm>
            <a:off x="668346" y="2094452"/>
            <a:ext cx="10848652" cy="17526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927878" y="2573359"/>
            <a:ext cx="10329587"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rPr>
              <a:t>ẾCH CON VỀ NHÀ</a:t>
            </a:r>
            <a:endParaRPr kumimoji="0" lang="en-US" sz="6600" b="0" i="0" u="none" strike="noStrike" kern="1200" cap="none" spc="0" normalizeH="0" baseline="0" noProof="0" dirty="0">
              <a:ln>
                <a:noFill/>
              </a:ln>
              <a:solidFill>
                <a:prstClr val="white"/>
              </a:solidFill>
              <a:effectLst/>
              <a:uLnTx/>
              <a:uFillTx/>
              <a:latin typeface="Bungee Inline" pitchFamily="2" charset="0"/>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1">
            <a:clrChange>
              <a:clrFrom>
                <a:srgbClr val="FFFFFF"/>
              </a:clrFrom>
              <a:clrTo>
                <a:srgbClr val="FFFFFF">
                  <a:alpha val="0"/>
                </a:srgbClr>
              </a:clrTo>
            </a:clrChange>
          </a:blip>
          <a:srcRect l="37092" t="36912" r="379"/>
          <a:stretch>
            <a:fillRect/>
          </a:stretch>
        </p:blipFill>
        <p:spPr>
          <a:xfrm>
            <a:off x="-58994" y="-7327"/>
            <a:ext cx="12250994" cy="6891184"/>
          </a:xfrm>
          <a:prstGeom prst="rect">
            <a:avLst/>
          </a:prstGeom>
        </p:spPr>
      </p:pic>
      <p:pic>
        <p:nvPicPr>
          <p:cNvPr id="36" name="Picture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599434" y="507966"/>
            <a:ext cx="3333750" cy="2705100"/>
          </a:xfrm>
          <a:prstGeom prst="rect">
            <a:avLst/>
          </a:prstGeom>
        </p:spPr>
      </p:pic>
      <p:pic>
        <p:nvPicPr>
          <p:cNvPr id="56" name="Picture 10" descr="[effects output imag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6873875" y="823243"/>
            <a:ext cx="2638425" cy="21392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4">
            <a:clrChange>
              <a:clrFrom>
                <a:srgbClr val="FFFFFF"/>
              </a:clrFrom>
              <a:clrTo>
                <a:srgbClr val="FFFFFF">
                  <a:alpha val="0"/>
                </a:srgbClr>
              </a:clrTo>
            </a:clrChange>
          </a:blip>
          <a:stretch>
            <a:fillRect/>
          </a:stretch>
        </p:blipFill>
        <p:spPr>
          <a:xfrm>
            <a:off x="9405257" y="5898918"/>
            <a:ext cx="2306304" cy="861751"/>
          </a:xfrm>
          <a:prstGeom prst="rect">
            <a:avLst/>
          </a:prstGeom>
        </p:spPr>
      </p:pic>
      <p:pic>
        <p:nvPicPr>
          <p:cNvPr id="17" name="Picture 16"/>
          <p:cNvPicPr>
            <a:picLocks noChangeAspect="1"/>
          </p:cNvPicPr>
          <p:nvPr/>
        </p:nvPicPr>
        <p:blipFill>
          <a:blip r:embed="rId5">
            <a:clrChange>
              <a:clrFrom>
                <a:srgbClr val="FFFFFF"/>
              </a:clrFrom>
              <a:clrTo>
                <a:srgbClr val="FFFFFF">
                  <a:alpha val="0"/>
                </a:srgbClr>
              </a:clrTo>
            </a:clrChange>
          </a:blip>
          <a:stretch>
            <a:fillRect/>
          </a:stretch>
        </p:blipFill>
        <p:spPr>
          <a:xfrm>
            <a:off x="390047" y="5181600"/>
            <a:ext cx="2400106" cy="1725359"/>
          </a:xfrm>
          <a:prstGeom prst="rect">
            <a:avLst/>
          </a:prstGeom>
        </p:spPr>
      </p:pic>
      <p:pic>
        <p:nvPicPr>
          <p:cNvPr id="23" name="Picture 22"/>
          <p:cNvPicPr>
            <a:picLocks noChangeAspect="1"/>
          </p:cNvPicPr>
          <p:nvPr/>
        </p:nvPicPr>
        <p:blipFill>
          <a:blip r:embed="rId5">
            <a:clrChange>
              <a:clrFrom>
                <a:srgbClr val="FFFFFF"/>
              </a:clrFrom>
              <a:clrTo>
                <a:srgbClr val="FFFFFF">
                  <a:alpha val="0"/>
                </a:srgbClr>
              </a:clrTo>
            </a:clrChange>
          </a:blip>
          <a:stretch>
            <a:fillRect/>
          </a:stretch>
        </p:blipFill>
        <p:spPr>
          <a:xfrm>
            <a:off x="1543690" y="3706519"/>
            <a:ext cx="2400106" cy="1725359"/>
          </a:xfrm>
          <a:prstGeom prst="rect">
            <a:avLst/>
          </a:prstGeom>
        </p:spPr>
      </p:pic>
      <p:pic>
        <p:nvPicPr>
          <p:cNvPr id="24" name="Picture 23"/>
          <p:cNvPicPr>
            <a:picLocks noChangeAspect="1"/>
          </p:cNvPicPr>
          <p:nvPr/>
        </p:nvPicPr>
        <p:blipFill>
          <a:blip r:embed="rId5">
            <a:clrChange>
              <a:clrFrom>
                <a:srgbClr val="FFFFFF"/>
              </a:clrFrom>
              <a:clrTo>
                <a:srgbClr val="FFFFFF">
                  <a:alpha val="0"/>
                </a:srgbClr>
              </a:clrTo>
            </a:clrChange>
          </a:blip>
          <a:stretch>
            <a:fillRect/>
          </a:stretch>
        </p:blipFill>
        <p:spPr>
          <a:xfrm>
            <a:off x="3899476" y="4221709"/>
            <a:ext cx="2591158" cy="1862700"/>
          </a:xfrm>
          <a:prstGeom prst="rect">
            <a:avLst/>
          </a:prstGeom>
        </p:spPr>
      </p:pic>
      <p:pic>
        <p:nvPicPr>
          <p:cNvPr id="25" name="Picture 24"/>
          <p:cNvPicPr>
            <a:picLocks noChangeAspect="1"/>
          </p:cNvPicPr>
          <p:nvPr/>
        </p:nvPicPr>
        <p:blipFill>
          <a:blip r:embed="rId5">
            <a:clrChange>
              <a:clrFrom>
                <a:srgbClr val="FFFFFF"/>
              </a:clrFrom>
              <a:clrTo>
                <a:srgbClr val="FFFFFF">
                  <a:alpha val="0"/>
                </a:srgbClr>
              </a:clrTo>
            </a:clrChange>
          </a:blip>
          <a:stretch>
            <a:fillRect/>
          </a:stretch>
        </p:blipFill>
        <p:spPr>
          <a:xfrm>
            <a:off x="6218929" y="4968125"/>
            <a:ext cx="2400106" cy="1725359"/>
          </a:xfrm>
          <a:prstGeom prst="rect">
            <a:avLst/>
          </a:prstGeom>
        </p:spPr>
      </p:pic>
      <p:pic>
        <p:nvPicPr>
          <p:cNvPr id="26" name="Picture 25"/>
          <p:cNvPicPr>
            <a:picLocks noChangeAspect="1"/>
          </p:cNvPicPr>
          <p:nvPr/>
        </p:nvPicPr>
        <p:blipFill>
          <a:blip r:embed="rId5">
            <a:clrChange>
              <a:clrFrom>
                <a:srgbClr val="FFFFFF"/>
              </a:clrFrom>
              <a:clrTo>
                <a:srgbClr val="FFFFFF">
                  <a:alpha val="0"/>
                </a:srgbClr>
              </a:clrTo>
            </a:clrChange>
          </a:blip>
          <a:stretch>
            <a:fillRect/>
          </a:stretch>
        </p:blipFill>
        <p:spPr>
          <a:xfrm>
            <a:off x="7325454" y="3800351"/>
            <a:ext cx="2400106" cy="1725359"/>
          </a:xfrm>
          <a:prstGeom prst="rect">
            <a:avLst/>
          </a:prstGeom>
        </p:spPr>
      </p:pic>
      <p:pic>
        <p:nvPicPr>
          <p:cNvPr id="40" name="Picture 2"/>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351596" y="4472757"/>
            <a:ext cx="13216104" cy="11699502"/>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49">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63868" y="3431324"/>
            <a:ext cx="1290383" cy="1270141"/>
          </a:xfrm>
          <a:prstGeom prst="rect">
            <a:avLst/>
          </a:prstGeom>
        </p:spPr>
      </p:pic>
      <p:pic>
        <p:nvPicPr>
          <p:cNvPr id="51" name="Picture 50">
            <a:hlinkClick r:id="rId9"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26011" y="4066394"/>
            <a:ext cx="1321255" cy="1305709"/>
          </a:xfrm>
          <a:prstGeom prst="rect">
            <a:avLst/>
          </a:prstGeom>
        </p:spPr>
      </p:pic>
      <p:pic>
        <p:nvPicPr>
          <p:cNvPr id="52" name="Picture 51">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68567" y="4729696"/>
            <a:ext cx="1300829" cy="1290587"/>
          </a:xfrm>
          <a:prstGeom prst="rect">
            <a:avLst/>
          </a:prstGeom>
        </p:spPr>
      </p:pic>
      <p:pic>
        <p:nvPicPr>
          <p:cNvPr id="54" name="Picture 53">
            <a:hlinkClick r:id="" action="ppaction://noaction"/>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58174" y="2599769"/>
            <a:ext cx="1269612" cy="1249696"/>
          </a:xfrm>
          <a:prstGeom prst="rect">
            <a:avLst/>
          </a:prstGeom>
        </p:spPr>
      </p:pic>
      <p:pic>
        <p:nvPicPr>
          <p:cNvPr id="58" name="Picture 5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599434" y="1522846"/>
            <a:ext cx="1629512" cy="1362530"/>
          </a:xfrm>
          <a:prstGeom prst="rect">
            <a:avLst/>
          </a:prstGeom>
        </p:spPr>
      </p:pic>
      <p:pic>
        <p:nvPicPr>
          <p:cNvPr id="59" name="Picture 12" descr="Káº¿t quáº£ hÃ¬nh áº£nh cho win text gif"/>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2256456" y="-716291"/>
            <a:ext cx="5392566" cy="53925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afterEffect">
                                  <p:stCondLst>
                                    <p:cond delay="0"/>
                                  </p:stCondLst>
                                  <p:childTnLst>
                                    <p:animMotion origin="layout" path="M 0.46914 0.00209 L 0.46914 0.00232 C 0.4707 -0.00393 0.47474 -0.01921 0.47747 -0.02546 C 0.47838 -0.02801 0.47994 -0.02963 0.48099 -0.03194 C 0.4819 -0.03379 0.48255 -0.03611 0.48333 -0.03819 C 0.48541 -0.04953 0.4832 -0.04028 0.48815 -0.05092 C 0.48906 -0.05301 0.48971 -0.05532 0.49049 -0.0574 C 0.49166 -0.06018 0.4931 -0.06273 0.49414 -0.06574 C 0.49505 -0.06852 0.49544 -0.07176 0.49648 -0.0743 C 0.49739 -0.07662 0.49895 -0.07824 0.5 -0.08055 C 0.50091 -0.08264 0.50156 -0.08495 0.50247 -0.08703 C 0.50351 -0.08935 0.50507 -0.09097 0.50599 -0.09328 C 0.51054 -0.10486 0.5056 -0.1 0.51198 -0.10393 C 0.5233 -0.12407 0.50989 -0.09815 0.51679 -0.11666 C 0.5177 -0.11898 0.51927 -0.1206 0.52031 -0.12291 C 0.52526 -0.13356 0.51966 -0.12569 0.5263 -0.13356 C 0.52708 -0.13565 0.5276 -0.13819 0.52864 -0.13981 C 0.53007 -0.14236 0.53541 -0.14722 0.53698 -0.14838 C 0.53932 -0.15 0.54179 -0.15115 0.54414 -0.15254 C 0.54531 -0.15324 0.54648 -0.15463 0.54765 -0.15463 C 0.56276 -0.15694 0.55716 -0.15671 0.56445 -0.15671 " pathEditMode="relative" rAng="0" ptsTypes="AAAAAAAAAAAAAAAAAAAAA">
                                      <p:cBhvr>
                                        <p:cTn id="6" dur="2000" fill="hold"/>
                                        <p:tgtEl>
                                          <p:spTgt spid="40"/>
                                        </p:tgtEl>
                                        <p:attrNameLst>
                                          <p:attrName>ppt_x</p:attrName>
                                          <p:attrName>ppt_y</p:attrName>
                                        </p:attrNameLst>
                                      </p:cBhvr>
                                      <p:rCtr x="4766" y="-7940"/>
                                    </p:animMotion>
                                  </p:childTnLst>
                                  <p:subTnLst>
                                    <p:audio>
                                      <p:cMediaNode>
                                        <p:cTn display="0" masterRel="sameClick">
                                          <p:stCondLst>
                                            <p:cond evt="begin" delay="0">
                                              <p:tn val="5"/>
                                            </p:cond>
                                          </p:stCondLst>
                                          <p:endCondLst>
                                            <p:cond evt="onStopAudio" delay="0">
                                              <p:tgtEl>
                                                <p:sldTgt/>
                                              </p:tgtEl>
                                            </p:cond>
                                          </p:endCondLst>
                                        </p:cTn>
                                        <p:tgtEl>
                                          <p:sndTgt r:embed="rId16" name="Am-thanh-phep-thuat-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0"/>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nodeType="afterEffect">
                                  <p:stCondLst>
                                    <p:cond delay="0"/>
                                  </p:stCondLst>
                                  <p:childTnLst>
                                    <p:animEffect transition="out" filter="fade">
                                      <p:cBhvr>
                                        <p:cTn id="11" dur="500"/>
                                        <p:tgtEl>
                                          <p:spTgt spid="50"/>
                                        </p:tgtEl>
                                      </p:cBhvr>
                                    </p:animEffect>
                                    <p:set>
                                      <p:cBhvr>
                                        <p:cTn id="12" dur="1" fill="hold">
                                          <p:stCondLst>
                                            <p:cond delay="499"/>
                                          </p:stCondLst>
                                        </p:cTn>
                                        <p:tgtEl>
                                          <p:spTgt spid="50"/>
                                        </p:tgtEl>
                                        <p:attrNameLst>
                                          <p:attrName>style.visibility</p:attrName>
                                        </p:attrNameLst>
                                      </p:cBhvr>
                                      <p:to>
                                        <p:strVal val="hidden"/>
                                      </p:to>
                                    </p:set>
                                  </p:childTnLst>
                                </p:cTn>
                              </p:par>
                            </p:childTnLst>
                          </p:cTn>
                        </p:par>
                        <p:par>
                          <p:cTn id="13" fill="hold">
                            <p:stCondLst>
                              <p:cond delay="500"/>
                            </p:stCondLst>
                            <p:childTnLst>
                              <p:par>
                                <p:cTn id="14" presetID="0" presetClass="path" presetSubtype="0" fill="hold" nodeType="afterEffect">
                                  <p:stCondLst>
                                    <p:cond delay="0"/>
                                  </p:stCondLst>
                                  <p:childTnLst>
                                    <p:animMotion origin="layout" path="M 3.95833E-6 -2.59259E-6 L 3.95833E-6 0.0007 C 0.00104 -0.01227 0.00247 -0.02407 0.00351 -0.03634 C 0.00638 -0.0706 0.00117 -0.04653 0.00729 -0.0956 C 0.0082 -0.10301 0.00924 -0.11065 0.01002 -0.11852 C 0.01224 -0.14004 0.00885 -0.12639 0.01458 -0.15115 C 0.02461 -0.19467 0.01302 -0.13518 0.02786 -0.1875 C 0.02877 -0.19051 0.02942 -0.19467 0.0306 -0.19699 C 0.03203 -0.20115 0.03372 -0.20393 0.03515 -0.20717 C 0.03828 -0.21296 0.03945 -0.21528 0.0427 -0.21713 C 0.05351 -0.22338 0.05755 -0.2206 0.07109 -0.2206 " pathEditMode="relative" rAng="0" ptsTypes="AAAAAAAAAAA">
                                      <p:cBhvr>
                                        <p:cTn id="15" dur="2000" fill="hold"/>
                                        <p:tgtEl>
                                          <p:spTgt spid="40"/>
                                        </p:tgtEl>
                                        <p:attrNameLst>
                                          <p:attrName>ppt_x</p:attrName>
                                          <p:attrName>ppt_y</p:attrName>
                                        </p:attrNameLst>
                                      </p:cBhvr>
                                      <p:rCtr x="3555" y="-11042"/>
                                    </p:animMotion>
                                  </p:childTnLst>
                                  <p:subTnLst>
                                    <p:audio>
                                      <p:cMediaNode>
                                        <p:cTn display="0" masterRel="sameClick">
                                          <p:stCondLst>
                                            <p:cond evt="begin" delay="0">
                                              <p:tn val="14"/>
                                            </p:cond>
                                          </p:stCondLst>
                                          <p:endCondLst>
                                            <p:cond evt="onStopAudio" delay="0">
                                              <p:tgtEl>
                                                <p:sldTgt/>
                                              </p:tgtEl>
                                            </p:cond>
                                          </p:endCondLst>
                                        </p:cTn>
                                        <p:tgtEl>
                                          <p:sndTgt r:embed="rId16" name="Am-thanh-phep-thuat-www_nhacchuongvui_com.wav"/>
                                        </p:tgtEl>
                                      </p:cMediaNode>
                                    </p:audio>
                                  </p:subTnLst>
                                </p:cTn>
                              </p:par>
                            </p:childTnLst>
                          </p:cTn>
                        </p:par>
                      </p:childTnLst>
                    </p:cTn>
                  </p:par>
                </p:childTnLst>
              </p:cTn>
              <p:nextCondLst>
                <p:cond evt="onClick" delay="0">
                  <p:tgtEl>
                    <p:spTgt spid="50"/>
                  </p:tgtEl>
                </p:cond>
              </p:nextCondLst>
            </p:seq>
            <p:seq concurrent="1" nextAc="seek">
              <p:cTn id="16" restart="whenNotActive" fill="hold" evtFilter="cancelBubble" nodeType="interactiveSeq">
                <p:stCondLst>
                  <p:cond evt="onClick" delay="0">
                    <p:tgtEl>
                      <p:spTgt spid="51"/>
                    </p:tgtEl>
                  </p:cond>
                </p:stCondLst>
                <p:endSync evt="end" delay="0">
                  <p:rtn val="all"/>
                </p:endSync>
                <p:childTnLst>
                  <p:par>
                    <p:cTn id="17" fill="hold">
                      <p:stCondLst>
                        <p:cond delay="0"/>
                      </p:stCondLst>
                      <p:childTnLst>
                        <p:par>
                          <p:cTn id="18" fill="hold">
                            <p:stCondLst>
                              <p:cond delay="0"/>
                            </p:stCondLst>
                            <p:childTnLst>
                              <p:par>
                                <p:cTn id="19" presetID="10" presetClass="exit" presetSubtype="0" fill="hold" nodeType="afterEffect">
                                  <p:stCondLst>
                                    <p:cond delay="0"/>
                                  </p:stCondLst>
                                  <p:childTnLst>
                                    <p:animEffect transition="out" filter="fade">
                                      <p:cBhvr>
                                        <p:cTn id="20" dur="500"/>
                                        <p:tgtEl>
                                          <p:spTgt spid="51"/>
                                        </p:tgtEl>
                                      </p:cBhvr>
                                    </p:animEffect>
                                    <p:set>
                                      <p:cBhvr>
                                        <p:cTn id="21" dur="1" fill="hold">
                                          <p:stCondLst>
                                            <p:cond delay="499"/>
                                          </p:stCondLst>
                                        </p:cTn>
                                        <p:tgtEl>
                                          <p:spTgt spid="51"/>
                                        </p:tgtEl>
                                        <p:attrNameLst>
                                          <p:attrName>style.visibility</p:attrName>
                                        </p:attrNameLst>
                                      </p:cBhvr>
                                      <p:to>
                                        <p:strVal val="hidden"/>
                                      </p:to>
                                    </p:set>
                                  </p:childTnLst>
                                </p:cTn>
                              </p:par>
                            </p:childTnLst>
                          </p:cTn>
                        </p:par>
                        <p:par>
                          <p:cTn id="22" fill="hold">
                            <p:stCondLst>
                              <p:cond delay="500"/>
                            </p:stCondLst>
                            <p:childTnLst>
                              <p:par>
                                <p:cTn id="23" presetID="0" presetClass="path" presetSubtype="0" fill="hold" nodeType="afterEffect">
                                  <p:stCondLst>
                                    <p:cond delay="0"/>
                                  </p:stCondLst>
                                  <p:childTnLst>
                                    <p:animMotion origin="layout" path="M 0.09049 -0.14213 L 0.09049 -0.1419 C 0.0944 -0.14699 0.09895 -0.15069 0.10234 -0.15694 C 0.10351 -0.15903 0.10455 -0.16157 0.10586 -0.16319 C 0.1069 -0.16435 0.10833 -0.16458 0.1095 -0.16528 C 0.11849 -0.17592 0.10703 -0.16342 0.11783 -0.17176 C 0.11914 -0.17268 0.12005 -0.175 0.12135 -0.17592 C 0.13125 -0.1831 0.13177 -0.18217 0.14166 -0.18426 L 0.21432 -0.18217 C 0.22005 -0.18194 0.22018 -0.17963 0.225 -0.17592 C 0.22617 -0.175 0.22734 -0.1743 0.22851 -0.17384 C 0.23645 -0.1699 0.23711 -0.1699 0.24401 -0.16736 C 0.24531 -0.16597 0.24635 -0.16435 0.24765 -0.16319 C 0.25078 -0.16041 0.25377 -0.16088 0.25716 -0.15903 C 0.25924 -0.15787 0.26106 -0.15602 0.26315 -0.15486 C 0.26432 -0.15393 0.26562 -0.1537 0.26666 -0.15254 C 0.26914 -0.15023 0.27148 -0.14699 0.27382 -0.14421 C 0.275 -0.14282 0.27604 -0.14074 0.27734 -0.14004 C 0.27864 -0.13935 0.27981 -0.13889 0.28099 -0.13773 C 0.28346 -0.13541 0.28528 -0.13055 0.28815 -0.1294 C 0.29375 -0.12685 0.29218 -0.12986 0.29414 -0.12291 " pathEditMode="relative" rAng="0" ptsTypes="AAAAAAAAAAAAAAAAAAAAA">
                                      <p:cBhvr>
                                        <p:cTn id="24" dur="2000" fill="hold"/>
                                        <p:tgtEl>
                                          <p:spTgt spid="40"/>
                                        </p:tgtEl>
                                        <p:attrNameLst>
                                          <p:attrName>ppt_x</p:attrName>
                                          <p:attrName>ppt_y</p:attrName>
                                        </p:attrNameLst>
                                      </p:cBhvr>
                                      <p:rCtr x="10182" y="-1157"/>
                                    </p:animMotion>
                                  </p:childTnLst>
                                  <p:subTnLst>
                                    <p:audio>
                                      <p:cMediaNode>
                                        <p:cTn display="0" masterRel="sameClick">
                                          <p:stCondLst>
                                            <p:cond evt="begin" delay="0">
                                              <p:tn val="23"/>
                                            </p:cond>
                                          </p:stCondLst>
                                          <p:endCondLst>
                                            <p:cond evt="onStopAudio" delay="0">
                                              <p:tgtEl>
                                                <p:sldTgt/>
                                              </p:tgtEl>
                                            </p:cond>
                                          </p:endCondLst>
                                        </p:cTn>
                                        <p:tgtEl>
                                          <p:sndTgt r:embed="rId16" name="Am-thanh-phep-thuat-www_nhacchuongvui_com.wav"/>
                                        </p:tgtEl>
                                      </p:cMediaNode>
                                    </p:audio>
                                  </p:subTnLst>
                                </p:cTn>
                              </p:par>
                            </p:childTnLst>
                          </p:cTn>
                        </p:par>
                      </p:childTnLst>
                    </p:cTn>
                  </p:par>
                </p:childTnLst>
              </p:cTn>
              <p:nextCondLst>
                <p:cond evt="onClick" delay="0">
                  <p:tgtEl>
                    <p:spTgt spid="51"/>
                  </p:tgtEl>
                </p:cond>
              </p:nextCondLst>
            </p:seq>
            <p:seq concurrent="1" nextAc="seek">
              <p:cTn id="25" restart="whenNotActive" fill="hold" evtFilter="cancelBubble" nodeType="interactiveSeq">
                <p:stCondLst>
                  <p:cond evt="onClick" delay="0">
                    <p:tgtEl>
                      <p:spTgt spid="52"/>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afterEffect">
                                  <p:stCondLst>
                                    <p:cond delay="0"/>
                                  </p:stCondLst>
                                  <p:childTnLst>
                                    <p:animEffect transition="out" filter="fade">
                                      <p:cBhvr>
                                        <p:cTn id="29" dur="500"/>
                                        <p:tgtEl>
                                          <p:spTgt spid="52"/>
                                        </p:tgtEl>
                                      </p:cBhvr>
                                    </p:animEffect>
                                    <p:set>
                                      <p:cBhvr>
                                        <p:cTn id="30" dur="1" fill="hold">
                                          <p:stCondLst>
                                            <p:cond delay="499"/>
                                          </p:stCondLst>
                                        </p:cTn>
                                        <p:tgtEl>
                                          <p:spTgt spid="52"/>
                                        </p:tgtEl>
                                        <p:attrNameLst>
                                          <p:attrName>style.visibility</p:attrName>
                                        </p:attrNameLst>
                                      </p:cBhvr>
                                      <p:to>
                                        <p:strVal val="hidden"/>
                                      </p:to>
                                    </p:set>
                                  </p:childTnLst>
                                </p:cTn>
                              </p:par>
                            </p:childTnLst>
                          </p:cTn>
                        </p:par>
                        <p:par>
                          <p:cTn id="31" fill="hold">
                            <p:stCondLst>
                              <p:cond delay="500"/>
                            </p:stCondLst>
                            <p:childTnLst>
                              <p:par>
                                <p:cTn id="32" presetID="0" presetClass="path" presetSubtype="0" fill="hold" nodeType="afterEffect">
                                  <p:stCondLst>
                                    <p:cond delay="0"/>
                                  </p:stCondLst>
                                  <p:childTnLst>
                                    <p:animMotion origin="layout" path="M 0.29414 -0.12291 L 0.29414 -0.12268 C 0.3207 -0.14074 0.29492 -0.12546 0.35481 -0.13356 C 0.35885 -0.13426 0.36666 -0.13773 0.36666 -0.1375 C 0.36966 -0.1375 0.38541 -0.13588 0.39049 -0.13356 C 0.39257 -0.13264 0.3944 -0.13078 0.39648 -0.1294 C 0.40104 -0.12639 0.39948 -0.12778 0.40481 -0.12523 C 0.40599 -0.12453 0.40716 -0.12361 0.40833 -0.12291 C 0.41406 -0.1162 0.40976 -0.12037 0.41666 -0.11666 C 0.42851 -0.11041 0.41901 -0.11365 0.43216 -0.11041 C 0.43333 -0.10879 0.4345 -0.10717 0.4358 -0.10602 C 0.43685 -0.10509 0.43841 -0.10555 0.43932 -0.10393 C 0.44062 -0.10162 0.44075 -0.09815 0.44166 -0.09537 C 0.4431 -0.0912 0.44609 -0.08426 0.44765 -0.08055 C 0.45039 -0.06574 0.44674 -0.08426 0.45117 -0.06574 C 0.45429 -0.05301 0.44987 -0.06643 0.45481 -0.04884 C 0.45546 -0.04653 0.45638 -0.04467 0.45716 -0.04259 C 0.45755 -0.03958 0.45768 -0.03657 0.45833 -0.03403 C 0.45963 -0.0294 0.46315 -0.02129 0.46315 -0.02106 C 0.46393 -0.01713 0.46406 -0.01227 0.46549 -0.00856 C 0.46836 -0.00092 0.46718 -0.00463 0.46914 0.00209 " pathEditMode="relative" rAng="0" ptsTypes="AAAAAAAAAAAAAAAAAAAAA">
                                      <p:cBhvr>
                                        <p:cTn id="33" dur="2000" fill="hold"/>
                                        <p:tgtEl>
                                          <p:spTgt spid="40"/>
                                        </p:tgtEl>
                                        <p:attrNameLst>
                                          <p:attrName>ppt_x</p:attrName>
                                          <p:attrName>ppt_y</p:attrName>
                                        </p:attrNameLst>
                                      </p:cBhvr>
                                      <p:rCtr x="8750" y="5509"/>
                                    </p:animMotion>
                                  </p:childTnLst>
                                  <p:subTnLst>
                                    <p:audio>
                                      <p:cMediaNode>
                                        <p:cTn display="0" masterRel="sameClick">
                                          <p:stCondLst>
                                            <p:cond evt="begin" delay="0">
                                              <p:tn val="32"/>
                                            </p:cond>
                                          </p:stCondLst>
                                          <p:endCondLst>
                                            <p:cond evt="onStopAudio" delay="0">
                                              <p:tgtEl>
                                                <p:sldTgt/>
                                              </p:tgtEl>
                                            </p:cond>
                                          </p:endCondLst>
                                        </p:cTn>
                                        <p:tgtEl>
                                          <p:sndTgt r:embed="rId16" name="Am-thanh-phep-thuat-www_nhacchuongvui_com.wav"/>
                                        </p:tgtEl>
                                      </p:cMediaNode>
                                    </p:audio>
                                  </p:subTnLst>
                                </p:cTn>
                              </p:par>
                            </p:childTnLst>
                          </p:cTn>
                        </p:par>
                      </p:childTnLst>
                    </p:cTn>
                  </p:par>
                </p:childTnLst>
              </p:cTn>
              <p:nextCondLst>
                <p:cond evt="onClick" delay="0">
                  <p:tgtEl>
                    <p:spTgt spid="52"/>
                  </p:tgtEl>
                </p:cond>
              </p:nextCondLst>
            </p:seq>
            <p:seq concurrent="1" nextAc="seek">
              <p:cTn id="34" restart="whenNotActive" fill="hold" evtFilter="cancelBubble" nodeType="interactiveSeq">
                <p:stCondLst>
                  <p:cond evt="onClick" delay="0">
                    <p:tgtEl>
                      <p:spTgt spid="54"/>
                    </p:tgtEl>
                  </p:cond>
                </p:stCondLst>
                <p:endSync evt="end" delay="0">
                  <p:rtn val="all"/>
                </p:endSync>
                <p:childTnLst>
                  <p:par>
                    <p:cTn id="35" fill="hold">
                      <p:stCondLst>
                        <p:cond delay="0"/>
                      </p:stCondLst>
                      <p:childTnLst>
                        <p:par>
                          <p:cTn id="36" fill="hold">
                            <p:stCondLst>
                              <p:cond delay="0"/>
                            </p:stCondLst>
                            <p:childTnLst>
                              <p:par>
                                <p:cTn id="37" presetID="10" presetClass="exit" presetSubtype="0" fill="hold" nodeType="afterEffect">
                                  <p:stCondLst>
                                    <p:cond delay="0"/>
                                  </p:stCondLst>
                                  <p:childTnLst>
                                    <p:animEffect transition="out" filter="fade">
                                      <p:cBhvr>
                                        <p:cTn id="38" dur="500"/>
                                        <p:tgtEl>
                                          <p:spTgt spid="54"/>
                                        </p:tgtEl>
                                      </p:cBhvr>
                                    </p:animEffect>
                                    <p:set>
                                      <p:cBhvr>
                                        <p:cTn id="39" dur="1" fill="hold">
                                          <p:stCondLst>
                                            <p:cond delay="499"/>
                                          </p:stCondLst>
                                        </p:cTn>
                                        <p:tgtEl>
                                          <p:spTgt spid="54"/>
                                        </p:tgtEl>
                                        <p:attrNameLst>
                                          <p:attrName>style.visibility</p:attrName>
                                        </p:attrNameLst>
                                      </p:cBhvr>
                                      <p:to>
                                        <p:strVal val="hidden"/>
                                      </p:to>
                                    </p:set>
                                  </p:childTnLst>
                                </p:cTn>
                              </p:par>
                            </p:childTnLst>
                          </p:cTn>
                        </p:par>
                        <p:par>
                          <p:cTn id="40" fill="hold">
                            <p:stCondLst>
                              <p:cond delay="500"/>
                            </p:stCondLst>
                            <p:childTnLst>
                              <p:par>
                                <p:cTn id="41" presetID="0" presetClass="path" presetSubtype="0" fill="hold" nodeType="afterEffect">
                                  <p:stCondLst>
                                    <p:cond delay="0"/>
                                  </p:stCondLst>
                                  <p:childTnLst>
                                    <p:animMotion origin="layout" path="M 0.56445 -0.15671 L 0.56445 -0.15625 C 0.56757 -0.17245 0.57018 -0.18912 0.57395 -0.20416 C 0.57539 -0.21065 0.57825 -0.21504 0.57994 -0.22106 C 0.58151 -0.22615 0.58255 -0.23194 0.58359 -0.2375 C 0.58424 -0.2412 0.58385 -0.24583 0.58476 -0.24884 C 0.58554 -0.25162 0.58724 -0.25208 0.58828 -0.2544 C 0.58958 -0.25694 0.59075 -0.26018 0.59205 -0.26273 C 0.5931 -0.26504 0.59453 -0.2662 0.59557 -0.26828 C 0.59856 -0.27453 0.60065 -0.28264 0.60403 -0.28773 L 0.61119 -0.29907 C 0.61237 -0.30092 0.61341 -0.30347 0.61484 -0.30463 L 0.61849 -0.3074 C 0.62382 -0.32592 0.61757 -0.30764 0.62448 -0.31875 C 0.62591 -0.32083 0.62682 -0.32407 0.62799 -0.32685 C 0.63046 -0.33171 0.63294 -0.33611 0.63528 -0.34097 C 0.64218 -0.35532 0.63528 -0.34398 0.64492 -0.36041 C 0.64726 -0.36412 0.64935 -0.36921 0.65208 -0.37153 C 0.65325 -0.37245 0.65455 -0.37291 0.65573 -0.37407 C 0.6582 -0.37685 0.66041 -0.38055 0.66289 -0.38264 C 0.66523 -0.38449 0.6677 -0.38449 0.67018 -0.38541 C 0.67226 -0.38727 0.67408 -0.38935 0.67617 -0.39097 C 0.68333 -0.39606 0.68619 -0.39676 0.69296 -0.39907 C 0.70247 -0.39861 0.7233 -0.39977 0.73632 -0.39375 C 0.73893 -0.39259 0.74257 -0.38819 0.74466 -0.38541 C 0.74596 -0.38356 0.747 -0.38125 0.7483 -0.37986 C 0.74987 -0.37847 0.75156 -0.37778 0.75312 -0.37685 C 0.75442 -0.37407 0.75546 -0.37106 0.75677 -0.36875 C 0.76497 -0.35278 0.75768 -0.36921 0.76171 -0.36041 " pathEditMode="relative" rAng="0" ptsTypes="AAAAAAAAAAAAAAAAAAAAAAAAAAAAA">
                                      <p:cBhvr>
                                        <p:cTn id="42" dur="2000" fill="hold"/>
                                        <p:tgtEl>
                                          <p:spTgt spid="40"/>
                                        </p:tgtEl>
                                        <p:attrNameLst>
                                          <p:attrName>ppt_x</p:attrName>
                                          <p:attrName>ppt_y</p:attrName>
                                        </p:attrNameLst>
                                      </p:cBhvr>
                                      <p:rCtr x="9857" y="-12106"/>
                                    </p:animMotion>
                                  </p:childTnLst>
                                  <p:subTnLst>
                                    <p:audio>
                                      <p:cMediaNode>
                                        <p:cTn display="0" masterRel="sameClick">
                                          <p:stCondLst>
                                            <p:cond evt="begin" delay="0">
                                              <p:tn val="41"/>
                                            </p:cond>
                                          </p:stCondLst>
                                          <p:endCondLst>
                                            <p:cond evt="onStopAudio" delay="0">
                                              <p:tgtEl>
                                                <p:sldTgt/>
                                              </p:tgtEl>
                                            </p:cond>
                                          </p:endCondLst>
                                        </p:cTn>
                                        <p:tgtEl>
                                          <p:sndTgt r:embed="rId16" name="Am-thanh-phep-thuat-www_nhacchuongvui_com.wav"/>
                                        </p:tgtEl>
                                      </p:cMediaNode>
                                    </p:audio>
                                  </p:subTnLst>
                                </p:cTn>
                              </p:par>
                            </p:childTnLst>
                          </p:cTn>
                        </p:par>
                        <p:par>
                          <p:cTn id="43" fill="hold">
                            <p:stCondLst>
                              <p:cond delay="2500"/>
                            </p:stCondLst>
                            <p:childTnLst>
                              <p:par>
                                <p:cTn id="44" presetID="10" presetClass="exit" presetSubtype="0" fill="hold" nodeType="afterEffect">
                                  <p:stCondLst>
                                    <p:cond delay="0"/>
                                  </p:stCondLst>
                                  <p:childTnLst>
                                    <p:animEffect transition="out" filter="fade">
                                      <p:cBhvr>
                                        <p:cTn id="45" dur="500"/>
                                        <p:tgtEl>
                                          <p:spTgt spid="40"/>
                                        </p:tgtEl>
                                      </p:cBhvr>
                                    </p:animEffect>
                                    <p:set>
                                      <p:cBhvr>
                                        <p:cTn id="46" dur="1" fill="hold">
                                          <p:stCondLst>
                                            <p:cond delay="499"/>
                                          </p:stCondLst>
                                        </p:cTn>
                                        <p:tgtEl>
                                          <p:spTgt spid="40"/>
                                        </p:tgtEl>
                                        <p:attrNameLst>
                                          <p:attrName>style.visibility</p:attrName>
                                        </p:attrNameLst>
                                      </p:cBhvr>
                                      <p:to>
                                        <p:strVal val="hidden"/>
                                      </p:to>
                                    </p:set>
                                  </p:childTnLst>
                                </p:cTn>
                              </p:par>
                            </p:childTnLst>
                          </p:cTn>
                        </p:par>
                        <p:par>
                          <p:cTn id="47" fill="hold">
                            <p:stCondLst>
                              <p:cond delay="3000"/>
                            </p:stCondLst>
                            <p:childTnLst>
                              <p:par>
                                <p:cTn id="48" presetID="10" presetClass="entr" presetSubtype="0" fill="hold" nodeType="afterEffect">
                                  <p:stCondLst>
                                    <p:cond delay="0"/>
                                  </p:stCondLst>
                                  <p:childTnLst>
                                    <p:set>
                                      <p:cBhvr>
                                        <p:cTn id="49" dur="1" fill="hold">
                                          <p:stCondLst>
                                            <p:cond delay="0"/>
                                          </p:stCondLst>
                                        </p:cTn>
                                        <p:tgtEl>
                                          <p:spTgt spid="58"/>
                                        </p:tgtEl>
                                        <p:attrNameLst>
                                          <p:attrName>style.visibility</p:attrName>
                                        </p:attrNameLst>
                                      </p:cBhvr>
                                      <p:to>
                                        <p:strVal val="visible"/>
                                      </p:to>
                                    </p:set>
                                    <p:animEffect transition="in" filter="fade">
                                      <p:cBhvr>
                                        <p:cTn id="50" dur="500"/>
                                        <p:tgtEl>
                                          <p:spTgt spid="58"/>
                                        </p:tgtEl>
                                      </p:cBhvr>
                                    </p:animEffect>
                                  </p:childTnLst>
                                </p:cTn>
                              </p:par>
                            </p:childTnLst>
                          </p:cTn>
                        </p:par>
                        <p:par>
                          <p:cTn id="51" fill="hold">
                            <p:stCondLst>
                              <p:cond delay="3500"/>
                            </p:stCondLst>
                            <p:childTnLst>
                              <p:par>
                                <p:cTn id="52" presetID="10" presetClass="entr" presetSubtype="0" fill="hold" nodeType="afterEffect">
                                  <p:stCondLst>
                                    <p:cond delay="0"/>
                                  </p:stCondLst>
                                  <p:childTnLst>
                                    <p:set>
                                      <p:cBhvr>
                                        <p:cTn id="53" dur="1" fill="hold">
                                          <p:stCondLst>
                                            <p:cond delay="0"/>
                                          </p:stCondLst>
                                        </p:cTn>
                                        <p:tgtEl>
                                          <p:spTgt spid="59"/>
                                        </p:tgtEl>
                                        <p:attrNameLst>
                                          <p:attrName>style.visibility</p:attrName>
                                        </p:attrNameLst>
                                      </p:cBhvr>
                                      <p:to>
                                        <p:strVal val="visible"/>
                                      </p:to>
                                    </p:set>
                                    <p:animEffect transition="in" filter="fade">
                                      <p:cBhvr>
                                        <p:cTn id="54" dur="500"/>
                                        <p:tgtEl>
                                          <p:spTgt spid="59"/>
                                        </p:tgtEl>
                                      </p:cBhvr>
                                    </p:animEffect>
                                  </p:childTnLst>
                                  <p:subTnLst>
                                    <p:audio>
                                      <p:cMediaNode>
                                        <p:cTn display="0" masterRel="sameClick">
                                          <p:stCondLst>
                                            <p:cond evt="begin" delay="0">
                                              <p:tn val="52"/>
                                            </p:cond>
                                          </p:stCondLst>
                                          <p:endCondLst>
                                            <p:cond evt="onStopAudio" delay="0">
                                              <p:tgtEl>
                                                <p:sldTgt/>
                                              </p:tgtEl>
                                            </p:cond>
                                          </p:endCondLst>
                                        </p:cTn>
                                        <p:tgtEl>
                                          <p:sndTgt r:embed="rId17" name="Tieng-yeah-tre-con-www_nhacchuongvui_com.wav"/>
                                        </p:tgtEl>
                                      </p:cMediaNode>
                                    </p:audio>
                                  </p:subTnLst>
                                </p:cTn>
                              </p:par>
                            </p:childTnLst>
                          </p:cTn>
                        </p:par>
                      </p:childTnLst>
                    </p:cTn>
                  </p:par>
                </p:childTnLst>
              </p:cTn>
              <p:nextCondLst>
                <p:cond evt="onClick" delay="0">
                  <p:tgtEl>
                    <p:spTgt spid="54"/>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2773</Words>
  <Application>WPS Presentation</Application>
  <PresentationFormat>Widescreen</PresentationFormat>
  <Paragraphs>78</Paragraphs>
  <Slides>13</Slides>
  <Notes>0</Notes>
  <HiddenSlides>0</HiddenSlides>
  <MMClips>3</MMClips>
  <ScaleCrop>false</ScaleCrop>
  <HeadingPairs>
    <vt:vector size="6" baseType="variant">
      <vt:variant>
        <vt:lpstr>已用的字体</vt:lpstr>
      </vt:variant>
      <vt:variant>
        <vt:i4>25</vt:i4>
      </vt:variant>
      <vt:variant>
        <vt:lpstr>主题</vt:lpstr>
      </vt:variant>
      <vt:variant>
        <vt:i4>2</vt:i4>
      </vt:variant>
      <vt:variant>
        <vt:lpstr>幻灯片标题</vt:lpstr>
      </vt:variant>
      <vt:variant>
        <vt:i4>13</vt:i4>
      </vt:variant>
    </vt:vector>
  </HeadingPairs>
  <TitlesOfParts>
    <vt:vector size="40" baseType="lpstr">
      <vt:lpstr>Arial</vt:lpstr>
      <vt:lpstr>SimSun</vt:lpstr>
      <vt:lpstr>Wingdings</vt:lpstr>
      <vt:lpstr>Times New Roman</vt:lpstr>
      <vt:lpstr>#9Slide02 Noi dung rat dai</vt:lpstr>
      <vt:lpstr>Wide Latin</vt:lpstr>
      <vt:lpstr>Calibri</vt:lpstr>
      <vt:lpstr>Times New Roman</vt:lpstr>
      <vt:lpstr>Tahoma</vt:lpstr>
      <vt:lpstr>Paytone One</vt:lpstr>
      <vt:lpstr>UTM Avo</vt:lpstr>
      <vt:lpstr>SVN-SAF</vt:lpstr>
      <vt:lpstr>Segoe Print</vt:lpstr>
      <vt:lpstr>UTM Bienvenue</vt:lpstr>
      <vt:lpstr>MyriadPro-BoldIt</vt:lpstr>
      <vt:lpstr>MyriadPro-It</vt:lpstr>
      <vt:lpstr>Open Sans</vt:lpstr>
      <vt:lpstr>Myriad Pro</vt:lpstr>
      <vt:lpstr>Chivo Mono</vt:lpstr>
      <vt:lpstr>Arial-BoldMT</vt:lpstr>
      <vt:lpstr>Bungee Inline</vt:lpstr>
      <vt:lpstr>Montserrat Alternates Black</vt:lpstr>
      <vt:lpstr>Montserrat</vt:lpstr>
      <vt:lpstr>Microsoft YaHei</vt:lpstr>
      <vt:lpstr>Arial Unicode MS</vt:lpstr>
      <vt:lpstr>1_Office 主题</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199</cp:revision>
  <dcterms:created xsi:type="dcterms:W3CDTF">2021-11-14T08:33:00Z</dcterms:created>
  <dcterms:modified xsi:type="dcterms:W3CDTF">2026-05-20T08:34:14Z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A3CF7C266B86485A86C45F67E6CC5091_13</vt:lpwstr>
  </property>
  <property fmtid="{D5CDD505-2E9C-101B-9397-08002B2CF9AE}" pid="3" name="KSOProductBuildVer">
    <vt:lpwstr>1033-12.1.0.26372</vt:lpwstr>
  </property>
</Properties>
</file>