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emf" ContentType="image/x-emf"/>
  <Default Extension="wdp" ContentType="image/vnd.ms-photo"/>
  <Default Extension="gif" ContentType="image/gif"/>
  <Default Extension="mp4" ContentType="video/mp4"/>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28.svg" ContentType="image/svg+xml"/>
  <Override PartName="/ppt/media/image37.svg" ContentType="image/svg+xml"/>
  <Override PartName="/ppt/media/image60.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2" r:id="rId3"/>
    <p:sldMasterId id="2147483666" r:id="rId4"/>
  </p:sldMasterIdLst>
  <p:notesMasterIdLst>
    <p:notesMasterId r:id="rId15"/>
  </p:notesMasterIdLst>
  <p:sldIdLst>
    <p:sldId id="3004" r:id="rId5"/>
    <p:sldId id="3005" r:id="rId6"/>
    <p:sldId id="3008" r:id="rId7"/>
    <p:sldId id="381" r:id="rId8"/>
    <p:sldId id="2975" r:id="rId9"/>
    <p:sldId id="2979" r:id="rId10"/>
    <p:sldId id="3000" r:id="rId11"/>
    <p:sldId id="3001" r:id="rId12"/>
    <p:sldId id="490" r:id="rId13"/>
    <p:sldId id="267" r:id="rId14"/>
    <p:sldId id="496" r:id="rId16"/>
    <p:sldId id="497" r:id="rId17"/>
    <p:sldId id="498" r:id="rId18"/>
    <p:sldId id="3003" r:id="rId19"/>
    <p:sldId id="300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998D7"/>
    <a:srgbClr val="FF3399"/>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notesMaster" Target="notesMasters/notesMaster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C37FF0D-3108-4406-A6C2-4DB64F8245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C37FF0D-3108-4406-A6C2-4DB64F8245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C37FF0D-3108-4406-A6C2-4DB64F8245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C37FF0D-3108-4406-A6C2-4DB64F8245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C37FF0D-3108-4406-A6C2-4DB64F8245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9" Type="http://schemas.openxmlformats.org/officeDocument/2006/relationships/image" Target="../media/image14.emf"/><Relationship Id="rId8" Type="http://schemas.openxmlformats.org/officeDocument/2006/relationships/image" Target="../media/image13.emf"/><Relationship Id="rId7" Type="http://schemas.openxmlformats.org/officeDocument/2006/relationships/image" Target="../media/image12.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 Id="rId3" Type="http://schemas.openxmlformats.org/officeDocument/2006/relationships/image" Target="../media/image8.emf"/><Relationship Id="rId2" Type="http://schemas.openxmlformats.org/officeDocument/2006/relationships/image" Target="../media/image7.emf"/><Relationship Id="rId10" Type="http://schemas.openxmlformats.org/officeDocument/2006/relationships/image" Target="../media/image15.emf"/><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1"/>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1"/>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1825625"/>
            <a:ext cx="10515600" cy="4351339"/>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1" y="365126"/>
            <a:ext cx="7734300" cy="5811839"/>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defTabSz="914400">
              <a:defRPr/>
            </a:pPr>
            <a:fld id="{15C87518-6E8A-41BB-A282-E8C0A2691D2E}"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p:txBody>
          <a:bodyPr/>
          <a:lstStyle/>
          <a:p>
            <a:pPr defTabSz="914400">
              <a:defRPr/>
            </a:pPr>
            <a:fld id="{4DE821D5-859A-48F5-8522-80C2AEFEFC60}"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A1F14-DA11-4E43-87F3-BE07CCE5153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A1F14-DA11-4E43-87F3-BE07CCE5153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A1F14-DA11-4E43-87F3-BE07CCE5153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A1F14-DA11-4E43-87F3-BE07CCE5153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A1F14-DA11-4E43-87F3-BE07CCE5153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A1F14-DA11-4E43-87F3-BE07CCE5153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A1F14-DA11-4E43-87F3-BE07CCE5153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A1F14-DA11-4E43-87F3-BE07CCE5153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A1F14-DA11-4E43-87F3-BE07CCE5153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A1F14-DA11-4E43-87F3-BE07CCE5153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27D59-6977-44DD-8E4E-5EC5FBCC1A34}"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27D59-6977-44DD-8E4E-5EC5FBCC1A34}"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27D59-6977-44DD-8E4E-5EC5FBCC1A34}"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27D59-6977-44DD-8E4E-5EC5FBCC1A34}"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27D59-6977-44DD-8E4E-5EC5FBCC1A34}"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27D59-6977-44DD-8E4E-5EC5FBCC1A34}"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27D59-6977-44DD-8E4E-5EC5FBCC1A34}"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829C2E-4D1E-4F59-91D1-95B83ABEEBF7}"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746A1F-9E99-4E72-9D09-5F6A6C41B36D}"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83F7B2-BB06-4C2C-A0BF-C3C4D1F4133B}"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20B1D-C678-4C69-9E65-5611E138EDCC}" type="slidenum">
              <a:rPr lang="en-US" smtClean="0"/>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accent2"/>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1721531" y="167004"/>
            <a:ext cx="9470832" cy="6522393"/>
          </a:xfrm>
          <a:prstGeom prst="rect">
            <a:avLst/>
          </a:prstGeom>
        </p:spPr>
      </p:pic>
      <p:sp>
        <p:nvSpPr>
          <p:cNvPr id="8" name="椭圆 7"/>
          <p:cNvSpPr/>
          <p:nvPr userDrawn="1"/>
        </p:nvSpPr>
        <p:spPr>
          <a:xfrm>
            <a:off x="2228858" y="-380211"/>
            <a:ext cx="7616821" cy="761682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9" name="椭圆 8"/>
          <p:cNvSpPr/>
          <p:nvPr userDrawn="1"/>
        </p:nvSpPr>
        <p:spPr>
          <a:xfrm>
            <a:off x="3694807" y="927086"/>
            <a:ext cx="4705452" cy="4705452"/>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0" name="椭圆 9"/>
          <p:cNvSpPr/>
          <p:nvPr userDrawn="1"/>
        </p:nvSpPr>
        <p:spPr>
          <a:xfrm>
            <a:off x="4456806" y="1600193"/>
            <a:ext cx="3221143" cy="322114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11" name="图片 10"/>
          <p:cNvPicPr>
            <a:picLocks noChangeAspect="1"/>
          </p:cNvPicPr>
          <p:nvPr userDrawn="1"/>
        </p:nvPicPr>
        <p:blipFill>
          <a:blip r:embed="rId3"/>
          <a:stretch>
            <a:fillRect/>
          </a:stretch>
        </p:blipFill>
        <p:spPr>
          <a:xfrm>
            <a:off x="5032889" y="1512072"/>
            <a:ext cx="2047535" cy="3377312"/>
          </a:xfrm>
          <a:prstGeom prst="rect">
            <a:avLst/>
          </a:prstGeom>
        </p:spPr>
      </p:pic>
      <p:sp>
        <p:nvSpPr>
          <p:cNvPr id="12" name="文本框 11"/>
          <p:cNvSpPr txBox="1"/>
          <p:nvPr userDrawn="1"/>
        </p:nvSpPr>
        <p:spPr>
          <a:xfrm>
            <a:off x="3460753" y="4254492"/>
            <a:ext cx="5240339" cy="2308324"/>
          </a:xfrm>
          <a:prstGeom prst="rect">
            <a:avLst/>
          </a:prstGeom>
          <a:noFill/>
          <a:effectLst>
            <a:outerShdw blurRad="50800" dist="38100" dir="5400000" algn="t"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暑期少儿</a:t>
            </a:r>
            <a:endParaRPr kumimoji="0" lang="en-US" altLang="zh-CN"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兴趣班招生</a:t>
            </a:r>
            <a:endParaRPr kumimoji="0" lang="zh-CN" altLang="en-US"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pic>
        <p:nvPicPr>
          <p:cNvPr id="13" name="图片 12"/>
          <p:cNvPicPr>
            <a:picLocks noChangeAspect="1"/>
          </p:cNvPicPr>
          <p:nvPr userDrawn="1"/>
        </p:nvPicPr>
        <p:blipFill>
          <a:blip r:embed="rId4"/>
          <a:stretch>
            <a:fillRect/>
          </a:stretch>
        </p:blipFill>
        <p:spPr>
          <a:xfrm>
            <a:off x="8488463" y="885430"/>
            <a:ext cx="2845083" cy="1655703"/>
          </a:xfrm>
          <a:prstGeom prst="rect">
            <a:avLst/>
          </a:prstGeom>
        </p:spPr>
      </p:pic>
      <p:pic>
        <p:nvPicPr>
          <p:cNvPr id="14" name="图片 13"/>
          <p:cNvPicPr>
            <a:picLocks noChangeAspect="1"/>
          </p:cNvPicPr>
          <p:nvPr userDrawn="1"/>
        </p:nvPicPr>
        <p:blipFill>
          <a:blip r:embed="rId5"/>
          <a:stretch>
            <a:fillRect/>
          </a:stretch>
        </p:blipFill>
        <p:spPr>
          <a:xfrm>
            <a:off x="2087675" y="998690"/>
            <a:ext cx="1147956" cy="1026765"/>
          </a:xfrm>
          <a:prstGeom prst="rect">
            <a:avLst/>
          </a:prstGeom>
        </p:spPr>
      </p:pic>
      <p:pic>
        <p:nvPicPr>
          <p:cNvPr id="15" name="图片 14"/>
          <p:cNvPicPr>
            <a:picLocks noChangeAspect="1"/>
          </p:cNvPicPr>
          <p:nvPr userDrawn="1"/>
        </p:nvPicPr>
        <p:blipFill>
          <a:blip r:embed="rId6"/>
          <a:stretch>
            <a:fillRect/>
          </a:stretch>
        </p:blipFill>
        <p:spPr>
          <a:xfrm>
            <a:off x="2588128" y="3875883"/>
            <a:ext cx="1652177" cy="799352"/>
          </a:xfrm>
          <a:prstGeom prst="rect">
            <a:avLst/>
          </a:prstGeom>
        </p:spPr>
      </p:pic>
      <p:pic>
        <p:nvPicPr>
          <p:cNvPr id="16" name="图片 15"/>
          <p:cNvPicPr>
            <a:picLocks noChangeAspect="1"/>
          </p:cNvPicPr>
          <p:nvPr userDrawn="1"/>
        </p:nvPicPr>
        <p:blipFill>
          <a:blip r:embed="rId7"/>
          <a:stretch>
            <a:fillRect/>
          </a:stretch>
        </p:blipFill>
        <p:spPr>
          <a:xfrm>
            <a:off x="1721531" y="2184839"/>
            <a:ext cx="1185751" cy="1301067"/>
          </a:xfrm>
          <a:prstGeom prst="rect">
            <a:avLst/>
          </a:prstGeom>
        </p:spPr>
      </p:pic>
      <p:pic>
        <p:nvPicPr>
          <p:cNvPr id="17" name="图片 16"/>
          <p:cNvPicPr>
            <a:picLocks noChangeAspect="1"/>
          </p:cNvPicPr>
          <p:nvPr userDrawn="1"/>
        </p:nvPicPr>
        <p:blipFill>
          <a:blip r:embed="rId8"/>
          <a:stretch>
            <a:fillRect/>
          </a:stretch>
        </p:blipFill>
        <p:spPr>
          <a:xfrm>
            <a:off x="1448402" y="4055161"/>
            <a:ext cx="1517452" cy="2197451"/>
          </a:xfrm>
          <a:prstGeom prst="rect">
            <a:avLst/>
          </a:prstGeom>
        </p:spPr>
      </p:pic>
      <p:pic>
        <p:nvPicPr>
          <p:cNvPr id="18" name="图片 17"/>
          <p:cNvPicPr>
            <a:picLocks noChangeAspect="1"/>
          </p:cNvPicPr>
          <p:nvPr userDrawn="1"/>
        </p:nvPicPr>
        <p:blipFill>
          <a:blip r:embed="rId9"/>
          <a:stretch>
            <a:fillRect/>
          </a:stretch>
        </p:blipFill>
        <p:spPr>
          <a:xfrm>
            <a:off x="8827467" y="3757026"/>
            <a:ext cx="1549125" cy="994933"/>
          </a:xfrm>
          <a:prstGeom prst="rect">
            <a:avLst/>
          </a:prstGeom>
        </p:spPr>
      </p:pic>
      <p:pic>
        <p:nvPicPr>
          <p:cNvPr id="19" name="图片 18"/>
          <p:cNvPicPr>
            <a:picLocks noChangeAspect="1"/>
          </p:cNvPicPr>
          <p:nvPr userDrawn="1"/>
        </p:nvPicPr>
        <p:blipFill>
          <a:blip r:embed="rId10"/>
          <a:stretch>
            <a:fillRect/>
          </a:stretch>
        </p:blipFill>
        <p:spPr>
          <a:xfrm>
            <a:off x="8508908" y="662351"/>
            <a:ext cx="1243125" cy="124366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20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par>
                                <p:cTn id="15" presetID="26" presetClass="emph" presetSubtype="0" fill="hold" grpId="1" nodeType="withEffect">
                                  <p:stCondLst>
                                    <p:cond delay="200"/>
                                  </p:stCondLst>
                                  <p:childTnLst>
                                    <p:animEffect transition="out" filter="fade">
                                      <p:cBhvr>
                                        <p:cTn id="16" dur="2000" tmFilter="0, 0; .2, .5; .8, .5; 1, 0"/>
                                        <p:tgtEl>
                                          <p:spTgt spid="10"/>
                                        </p:tgtEl>
                                      </p:cBhvr>
                                    </p:animEffect>
                                    <p:animScale>
                                      <p:cBhvr>
                                        <p:cTn id="17" dur="1000" autoRev="1" fill="hold"/>
                                        <p:tgtEl>
                                          <p:spTgt spid="10"/>
                                        </p:tgtEl>
                                      </p:cBhvr>
                                      <p:by x="105000" y="105000"/>
                                    </p:animScale>
                                  </p:childTnLst>
                                </p:cTn>
                              </p:par>
                              <p:par>
                                <p:cTn id="18" presetID="53" presetClass="entr" presetSubtype="16" fill="hold" grpId="0" nodeType="withEffect">
                                  <p:stCondLst>
                                    <p:cond delay="40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fltVal val="0"/>
                                          </p:val>
                                        </p:tav>
                                        <p:tav tm="100000">
                                          <p:val>
                                            <p:strVal val="#ppt_w"/>
                                          </p:val>
                                        </p:tav>
                                      </p:tavLst>
                                    </p:anim>
                                    <p:anim calcmode="lin" valueType="num">
                                      <p:cBhvr>
                                        <p:cTn id="21" dur="1000" fill="hold"/>
                                        <p:tgtEl>
                                          <p:spTgt spid="9"/>
                                        </p:tgtEl>
                                        <p:attrNameLst>
                                          <p:attrName>ppt_h</p:attrName>
                                        </p:attrNameLst>
                                      </p:cBhvr>
                                      <p:tavLst>
                                        <p:tav tm="0">
                                          <p:val>
                                            <p:fltVal val="0"/>
                                          </p:val>
                                        </p:tav>
                                        <p:tav tm="100000">
                                          <p:val>
                                            <p:strVal val="#ppt_h"/>
                                          </p:val>
                                        </p:tav>
                                      </p:tavLst>
                                    </p:anim>
                                    <p:animEffect transition="in" filter="fade">
                                      <p:cBhvr>
                                        <p:cTn id="22" dur="1000"/>
                                        <p:tgtEl>
                                          <p:spTgt spid="9"/>
                                        </p:tgtEl>
                                      </p:cBhvr>
                                    </p:animEffect>
                                  </p:childTnLst>
                                </p:cTn>
                              </p:par>
                              <p:par>
                                <p:cTn id="23" presetID="26" presetClass="emph" presetSubtype="0" fill="hold" grpId="1" nodeType="withEffect">
                                  <p:stCondLst>
                                    <p:cond delay="400"/>
                                  </p:stCondLst>
                                  <p:childTnLst>
                                    <p:animEffect transition="out" filter="fade">
                                      <p:cBhvr>
                                        <p:cTn id="24" dur="2000" tmFilter="0, 0; .2, .5; .8, .5; 1, 0"/>
                                        <p:tgtEl>
                                          <p:spTgt spid="9"/>
                                        </p:tgtEl>
                                      </p:cBhvr>
                                    </p:animEffect>
                                    <p:animScale>
                                      <p:cBhvr>
                                        <p:cTn id="25" dur="1000" autoRev="1" fill="hold"/>
                                        <p:tgtEl>
                                          <p:spTgt spid="9"/>
                                        </p:tgtEl>
                                      </p:cBhvr>
                                      <p:by x="105000" y="105000"/>
                                    </p:animScale>
                                  </p:childTnLst>
                                </p:cTn>
                              </p:par>
                              <p:par>
                                <p:cTn id="26" presetID="53" presetClass="entr" presetSubtype="16" fill="hold" grpId="0" nodeType="withEffect">
                                  <p:stCondLst>
                                    <p:cond delay="60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fltVal val="0"/>
                                          </p:val>
                                        </p:tav>
                                        <p:tav tm="100000">
                                          <p:val>
                                            <p:strVal val="#ppt_w"/>
                                          </p:val>
                                        </p:tav>
                                      </p:tavLst>
                                    </p:anim>
                                    <p:anim calcmode="lin" valueType="num">
                                      <p:cBhvr>
                                        <p:cTn id="29" dur="1000" fill="hold"/>
                                        <p:tgtEl>
                                          <p:spTgt spid="8"/>
                                        </p:tgtEl>
                                        <p:attrNameLst>
                                          <p:attrName>ppt_h</p:attrName>
                                        </p:attrNameLst>
                                      </p:cBhvr>
                                      <p:tavLst>
                                        <p:tav tm="0">
                                          <p:val>
                                            <p:fltVal val="0"/>
                                          </p:val>
                                        </p:tav>
                                        <p:tav tm="100000">
                                          <p:val>
                                            <p:strVal val="#ppt_h"/>
                                          </p:val>
                                        </p:tav>
                                      </p:tavLst>
                                    </p:anim>
                                    <p:animEffect transition="in" filter="fade">
                                      <p:cBhvr>
                                        <p:cTn id="30" dur="1000"/>
                                        <p:tgtEl>
                                          <p:spTgt spid="8"/>
                                        </p:tgtEl>
                                      </p:cBhvr>
                                    </p:animEffect>
                                  </p:childTnLst>
                                </p:cTn>
                              </p:par>
                              <p:par>
                                <p:cTn id="31" presetID="26" presetClass="emph" presetSubtype="0" fill="hold" grpId="1" nodeType="withEffect">
                                  <p:stCondLst>
                                    <p:cond delay="600"/>
                                  </p:stCondLst>
                                  <p:childTnLst>
                                    <p:animEffect transition="out" filter="fade">
                                      <p:cBhvr>
                                        <p:cTn id="32" dur="2000" tmFilter="0, 0; .2, .5; .8, .5; 1, 0"/>
                                        <p:tgtEl>
                                          <p:spTgt spid="8"/>
                                        </p:tgtEl>
                                      </p:cBhvr>
                                    </p:animEffect>
                                    <p:animScale>
                                      <p:cBhvr>
                                        <p:cTn id="33" dur="1000" autoRev="1" fill="hold"/>
                                        <p:tgtEl>
                                          <p:spTgt spid="8"/>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heel(1)">
                                      <p:cBhvr>
                                        <p:cTn id="38" dur="2000"/>
                                        <p:tgtEl>
                                          <p:spTgt spid="7"/>
                                        </p:tgtEl>
                                      </p:cBhvr>
                                    </p:animEffect>
                                  </p:childTnLst>
                                </p:cTn>
                              </p:par>
                              <p:par>
                                <p:cTn id="39" presetID="55"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strVal val="#ppt_w*0.70"/>
                                          </p:val>
                                        </p:tav>
                                        <p:tav tm="100000">
                                          <p:val>
                                            <p:strVal val="#ppt_w"/>
                                          </p:val>
                                        </p:tav>
                                      </p:tavLst>
                                    </p:anim>
                                    <p:anim calcmode="lin" valueType="num">
                                      <p:cBhvr>
                                        <p:cTn id="42" dur="1000" fill="hold"/>
                                        <p:tgtEl>
                                          <p:spTgt spid="12"/>
                                        </p:tgtEl>
                                        <p:attrNameLst>
                                          <p:attrName>ppt_h</p:attrName>
                                        </p:attrNameLst>
                                      </p:cBhvr>
                                      <p:tavLst>
                                        <p:tav tm="0">
                                          <p:val>
                                            <p:strVal val="#ppt_h"/>
                                          </p:val>
                                        </p:tav>
                                        <p:tav tm="100000">
                                          <p:val>
                                            <p:strVal val="#ppt_h"/>
                                          </p:val>
                                        </p:tav>
                                      </p:tavLst>
                                    </p:anim>
                                    <p:animEffect transition="in" filter="fade">
                                      <p:cBhvr>
                                        <p:cTn id="43" dur="1000"/>
                                        <p:tgtEl>
                                          <p:spTgt spid="12"/>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par>
                          <p:cTn id="68" fill="hold">
                            <p:stCondLst>
                              <p:cond delay="5000"/>
                            </p:stCondLst>
                            <p:childTnLst>
                              <p:par>
                                <p:cTn id="69" presetID="10" presetClass="entr" presetSubtype="0"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2" grpId="0"/>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C81C-C8D4-4FD3-AE20-D8982E16F603}"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9928FF0-2509-4E5B-8B02-0E0F106380D5}" type="slidenum">
              <a:rPr lang="en-SG" smtClean="0"/>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accent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accent2"/>
        </a:solidFill>
        <a:effectLst/>
      </p:bgPr>
    </p:bg>
    <p:spTree>
      <p:nvGrpSpPr>
        <p:cNvPr id="1" name=""/>
        <p:cNvGrpSpPr/>
        <p:nvPr/>
      </p:nvGrpSpPr>
      <p:grpSpPr>
        <a:xfrm>
          <a:off x="0" y="0"/>
          <a:ext cx="0" cy="0"/>
          <a:chOff x="0" y="0"/>
          <a:chExt cx="0" cy="0"/>
        </a:xfrm>
      </p:grpSpPr>
      <p:sp>
        <p:nvSpPr>
          <p:cNvPr id="7" name="Rectangle 38"/>
          <p:cNvSpPr/>
          <p:nvPr userDrawn="1"/>
        </p:nvSpPr>
        <p:spPr>
          <a:xfrm>
            <a:off x="1141364" y="821939"/>
            <a:ext cx="9906069" cy="31810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Option Strategies Display Your Presentation Idea</a:t>
            </a:r>
            <a:endParaRPr kumimoji="0" lang="id-ID" sz="1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8" name="Group 39"/>
          <p:cNvGrpSpPr/>
          <p:nvPr userDrawn="1"/>
        </p:nvGrpSpPr>
        <p:grpSpPr>
          <a:xfrm>
            <a:off x="1141364" y="155209"/>
            <a:ext cx="9906069" cy="625877"/>
            <a:chOff x="857224" y="142876"/>
            <a:chExt cx="7429552" cy="469406"/>
          </a:xfrm>
        </p:grpSpPr>
        <p:sp>
          <p:nvSpPr>
            <p:cNvPr id="9" name="Rectangle 40"/>
            <p:cNvSpPr/>
            <p:nvPr/>
          </p:nvSpPr>
          <p:spPr>
            <a:xfrm>
              <a:off x="857224" y="142876"/>
              <a:ext cx="7429552" cy="46940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输入你的标题</a:t>
              </a:r>
              <a:endParaRPr kumimoji="0" lang="id-ID" sz="3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10" name="Straight Connector 41"/>
            <p:cNvCxnSpPr/>
            <p:nvPr/>
          </p:nvCxnSpPr>
          <p:spPr>
            <a:xfrm rot="5400000">
              <a:off x="300049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42"/>
            <p:cNvCxnSpPr/>
            <p:nvPr/>
          </p:nvCxnSpPr>
          <p:spPr>
            <a:xfrm rot="5400000">
              <a:off x="585801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slide(fromTo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9"/>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9"/>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9"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9" y="2505075"/>
            <a:ext cx="5157787"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1"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1" y="2505075"/>
            <a:ext cx="5183188"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8" name="页脚占位符 7"/>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9" name="灯片编号占位符 8"/>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6.pn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slideLayout" Target="../slideLayouts/slideLayout11.xml"/><Relationship Id="rId7" Type="http://schemas.openxmlformats.org/officeDocument/2006/relationships/slideLayout" Target="../slideLayouts/slideLayout10.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3" Type="http://schemas.openxmlformats.org/officeDocument/2006/relationships/slideLayout" Target="../slideLayouts/slideLayout6.xml"/><Relationship Id="rId2" Type="http://schemas.openxmlformats.org/officeDocument/2006/relationships/slideLayout" Target="../slideLayouts/slideLayout5.xml"/><Relationship Id="rId15" Type="http://schemas.openxmlformats.org/officeDocument/2006/relationships/theme" Target="../theme/theme2.xml"/><Relationship Id="rId14" Type="http://schemas.openxmlformats.org/officeDocument/2006/relationships/image" Target="../media/image16.png"/><Relationship Id="rId13" Type="http://schemas.openxmlformats.org/officeDocument/2006/relationships/slideLayout" Target="../slideLayouts/slideLayout16.xml"/><Relationship Id="rId12" Type="http://schemas.openxmlformats.org/officeDocument/2006/relationships/slideLayout" Target="../slideLayouts/slideLayout15.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slideLayout" Target="../slideLayouts/slideLayout24.xml"/><Relationship Id="rId7" Type="http://schemas.openxmlformats.org/officeDocument/2006/relationships/slideLayout" Target="../slideLayouts/slideLayout23.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33" Type="http://schemas.openxmlformats.org/officeDocument/2006/relationships/theme" Target="../theme/theme3.xml"/><Relationship Id="rId32" Type="http://schemas.openxmlformats.org/officeDocument/2006/relationships/slideLayout" Target="../slideLayouts/slideLayout48.xml"/><Relationship Id="rId31" Type="http://schemas.openxmlformats.org/officeDocument/2006/relationships/slideLayout" Target="../slideLayouts/slideLayout47.xml"/><Relationship Id="rId30" Type="http://schemas.openxmlformats.org/officeDocument/2006/relationships/slideLayout" Target="../slideLayouts/slideLayout46.xml"/><Relationship Id="rId3" Type="http://schemas.openxmlformats.org/officeDocument/2006/relationships/slideLayout" Target="../slideLayouts/slideLayout19.xml"/><Relationship Id="rId29" Type="http://schemas.openxmlformats.org/officeDocument/2006/relationships/slideLayout" Target="../slideLayouts/slideLayout45.xml"/><Relationship Id="rId28" Type="http://schemas.openxmlformats.org/officeDocument/2006/relationships/slideLayout" Target="../slideLayouts/slideLayout44.xml"/><Relationship Id="rId27" Type="http://schemas.openxmlformats.org/officeDocument/2006/relationships/slideLayout" Target="../slideLayouts/slideLayout43.xml"/><Relationship Id="rId26" Type="http://schemas.openxmlformats.org/officeDocument/2006/relationships/slideLayout" Target="../slideLayouts/slideLayout42.xml"/><Relationship Id="rId25" Type="http://schemas.openxmlformats.org/officeDocument/2006/relationships/slideLayout" Target="../slideLayouts/slideLayout41.xml"/><Relationship Id="rId24" Type="http://schemas.openxmlformats.org/officeDocument/2006/relationships/slideLayout" Target="../slideLayouts/slideLayout40.xml"/><Relationship Id="rId23" Type="http://schemas.openxmlformats.org/officeDocument/2006/relationships/slideLayout" Target="../slideLayouts/slideLayout39.xml"/><Relationship Id="rId22" Type="http://schemas.openxmlformats.org/officeDocument/2006/relationships/slideLayout" Target="../slideLayouts/slideLayout38.xml"/><Relationship Id="rId21" Type="http://schemas.openxmlformats.org/officeDocument/2006/relationships/slideLayout" Target="../slideLayouts/slideLayout37.xml"/><Relationship Id="rId20" Type="http://schemas.openxmlformats.org/officeDocument/2006/relationships/slideLayout" Target="../slideLayouts/slideLayout36.xml"/><Relationship Id="rId2" Type="http://schemas.openxmlformats.org/officeDocument/2006/relationships/slideLayout" Target="../slideLayouts/slideLayout18.xml"/><Relationship Id="rId19" Type="http://schemas.openxmlformats.org/officeDocument/2006/relationships/slideLayout" Target="../slideLayouts/slideLayout35.xml"/><Relationship Id="rId18" Type="http://schemas.openxmlformats.org/officeDocument/2006/relationships/slideLayout" Target="../slideLayouts/slideLayout34.xml"/><Relationship Id="rId17" Type="http://schemas.openxmlformats.org/officeDocument/2006/relationships/slideLayout" Target="../slideLayouts/slideLayout33.xml"/><Relationship Id="rId16" Type="http://schemas.openxmlformats.org/officeDocument/2006/relationships/slideLayout" Target="../slideLayouts/slideLayout32.xml"/><Relationship Id="rId15" Type="http://schemas.openxmlformats.org/officeDocument/2006/relationships/slideLayout" Target="../slideLayouts/slideLayout31.xml"/><Relationship Id="rId14" Type="http://schemas.openxmlformats.org/officeDocument/2006/relationships/slideLayout" Target="../slideLayouts/slideLayout30.xml"/><Relationship Id="rId13" Type="http://schemas.openxmlformats.org/officeDocument/2006/relationships/slideLayout" Target="../slideLayouts/slideLayout29.xml"/><Relationship Id="rId12" Type="http://schemas.openxmlformats.org/officeDocument/2006/relationships/slideLayout" Target="../slideLayouts/slideLayout28.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92086" y="235227"/>
            <a:ext cx="1131935" cy="1131935"/>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Lst>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E9974-F0DC-4DB8-9A38-2F8F55216D11}" type="datetime1">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20B1D-C678-4C69-9E65-5611E138EDCC}"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 id="2147483696" r:id="rId30"/>
    <p:sldLayoutId id="2147483697" r:id="rId31"/>
    <p:sldLayoutId id="2147483698" r:id="rId3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10.xml.rels><?xml version="1.0" encoding="UTF-8" standalone="yes"?>
<Relationships xmlns="http://schemas.openxmlformats.org/package/2006/relationships"><Relationship Id="rId9" Type="http://schemas.microsoft.com/office/2007/relationships/media" Target="../media/media3.mp3"/><Relationship Id="rId8" Type="http://schemas.openxmlformats.org/officeDocument/2006/relationships/audio" Target="../media/media3.mp3"/><Relationship Id="rId7" Type="http://schemas.openxmlformats.org/officeDocument/2006/relationships/image" Target="../media/image57.png"/><Relationship Id="rId6" Type="http://schemas.openxmlformats.org/officeDocument/2006/relationships/image" Target="../media/image56.emf"/><Relationship Id="rId5" Type="http://schemas.openxmlformats.org/officeDocument/2006/relationships/image" Target="../media/image55.png"/><Relationship Id="rId4" Type="http://schemas.openxmlformats.org/officeDocument/2006/relationships/image" Target="../media/image54.png"/><Relationship Id="rId3" Type="http://schemas.openxmlformats.org/officeDocument/2006/relationships/image" Target="../media/image53.png"/><Relationship Id="rId2" Type="http://schemas.microsoft.com/office/2007/relationships/media" Target="../media/audio1.wav"/><Relationship Id="rId19" Type="http://schemas.openxmlformats.org/officeDocument/2006/relationships/notesSlide" Target="../notesSlides/notesSlide1.xml"/><Relationship Id="rId18" Type="http://schemas.openxmlformats.org/officeDocument/2006/relationships/slideLayout" Target="../slideLayouts/slideLayout37.xml"/><Relationship Id="rId17" Type="http://schemas.openxmlformats.org/officeDocument/2006/relationships/audio" Target="../media/audio3.wav"/><Relationship Id="rId16" Type="http://schemas.openxmlformats.org/officeDocument/2006/relationships/audio" Target="../media/audio2.wav"/><Relationship Id="rId15" Type="http://schemas.openxmlformats.org/officeDocument/2006/relationships/tags" Target="../tags/tag1.xml"/><Relationship Id="rId14" Type="http://schemas.openxmlformats.org/officeDocument/2006/relationships/image" Target="../media/image61.png"/><Relationship Id="rId13" Type="http://schemas.openxmlformats.org/officeDocument/2006/relationships/image" Target="../media/image60.svg"/><Relationship Id="rId12" Type="http://schemas.openxmlformats.org/officeDocument/2006/relationships/image" Target="../media/image59.png"/><Relationship Id="rId11" Type="http://schemas.openxmlformats.org/officeDocument/2006/relationships/image" Target="../media/image52.emf"/><Relationship Id="rId10" Type="http://schemas.openxmlformats.org/officeDocument/2006/relationships/image" Target="../media/image58.png"/><Relationship Id="rId1" Type="http://schemas.openxmlformats.org/officeDocument/2006/relationships/audio" Target="../media/audio1.wav"/></Relationships>
</file>

<file path=ppt/slides/_rels/slide11.xml.rels><?xml version="1.0" encoding="UTF-8" standalone="yes"?>
<Relationships xmlns="http://schemas.openxmlformats.org/package/2006/relationships"><Relationship Id="rId9" Type="http://schemas.openxmlformats.org/officeDocument/2006/relationships/image" Target="../media/image56.emf"/><Relationship Id="rId8" Type="http://schemas.openxmlformats.org/officeDocument/2006/relationships/image" Target="../media/image55.png"/><Relationship Id="rId7" Type="http://schemas.openxmlformats.org/officeDocument/2006/relationships/image" Target="../media/image54.png"/><Relationship Id="rId6" Type="http://schemas.openxmlformats.org/officeDocument/2006/relationships/image" Target="../media/image58.png"/><Relationship Id="rId5" Type="http://schemas.microsoft.com/office/2007/relationships/media" Target="../media/media3.mp3"/><Relationship Id="rId4" Type="http://schemas.openxmlformats.org/officeDocument/2006/relationships/audio" Target="../media/media3.mp3"/><Relationship Id="rId3" Type="http://schemas.openxmlformats.org/officeDocument/2006/relationships/image" Target="../media/image53.png"/><Relationship Id="rId2" Type="http://schemas.microsoft.com/office/2007/relationships/media" Target="../media/audio1.wav"/><Relationship Id="rId19" Type="http://schemas.openxmlformats.org/officeDocument/2006/relationships/notesSlide" Target="../notesSlides/notesSlide2.xml"/><Relationship Id="rId18" Type="http://schemas.openxmlformats.org/officeDocument/2006/relationships/slideLayout" Target="../slideLayouts/slideLayout37.xml"/><Relationship Id="rId17" Type="http://schemas.openxmlformats.org/officeDocument/2006/relationships/audio" Target="../media/audio3.wav"/><Relationship Id="rId16" Type="http://schemas.openxmlformats.org/officeDocument/2006/relationships/audio" Target="../media/audio2.wav"/><Relationship Id="rId15" Type="http://schemas.openxmlformats.org/officeDocument/2006/relationships/tags" Target="../tags/tag2.xml"/><Relationship Id="rId14" Type="http://schemas.openxmlformats.org/officeDocument/2006/relationships/image" Target="../media/image61.png"/><Relationship Id="rId13" Type="http://schemas.openxmlformats.org/officeDocument/2006/relationships/image" Target="../media/image60.svg"/><Relationship Id="rId12" Type="http://schemas.openxmlformats.org/officeDocument/2006/relationships/image" Target="../media/image63.png"/><Relationship Id="rId11" Type="http://schemas.openxmlformats.org/officeDocument/2006/relationships/image" Target="../media/image52.emf"/><Relationship Id="rId10" Type="http://schemas.openxmlformats.org/officeDocument/2006/relationships/image" Target="../media/image62.png"/><Relationship Id="rId1" Type="http://schemas.openxmlformats.org/officeDocument/2006/relationships/audio" Target="../media/audio1.wav"/></Relationships>
</file>

<file path=ppt/slides/_rels/slide12.xml.rels><?xml version="1.0" encoding="UTF-8" standalone="yes"?>
<Relationships xmlns="http://schemas.openxmlformats.org/package/2006/relationships"><Relationship Id="rId9" Type="http://schemas.openxmlformats.org/officeDocument/2006/relationships/image" Target="../media/image56.emf"/><Relationship Id="rId8" Type="http://schemas.openxmlformats.org/officeDocument/2006/relationships/image" Target="../media/image55.png"/><Relationship Id="rId7" Type="http://schemas.openxmlformats.org/officeDocument/2006/relationships/image" Target="../media/image54.png"/><Relationship Id="rId6" Type="http://schemas.openxmlformats.org/officeDocument/2006/relationships/image" Target="../media/image58.png"/><Relationship Id="rId5" Type="http://schemas.microsoft.com/office/2007/relationships/media" Target="../media/media3.mp3"/><Relationship Id="rId4" Type="http://schemas.openxmlformats.org/officeDocument/2006/relationships/audio" Target="../media/media3.mp3"/><Relationship Id="rId3" Type="http://schemas.openxmlformats.org/officeDocument/2006/relationships/image" Target="../media/image53.png"/><Relationship Id="rId2" Type="http://schemas.microsoft.com/office/2007/relationships/media" Target="../media/audio1.wav"/><Relationship Id="rId19" Type="http://schemas.openxmlformats.org/officeDocument/2006/relationships/notesSlide" Target="../notesSlides/notesSlide3.xml"/><Relationship Id="rId18" Type="http://schemas.openxmlformats.org/officeDocument/2006/relationships/slideLayout" Target="../slideLayouts/slideLayout37.xml"/><Relationship Id="rId17" Type="http://schemas.openxmlformats.org/officeDocument/2006/relationships/audio" Target="../media/audio3.wav"/><Relationship Id="rId16" Type="http://schemas.openxmlformats.org/officeDocument/2006/relationships/audio" Target="../media/audio2.wav"/><Relationship Id="rId15" Type="http://schemas.openxmlformats.org/officeDocument/2006/relationships/tags" Target="../tags/tag3.xml"/><Relationship Id="rId14" Type="http://schemas.openxmlformats.org/officeDocument/2006/relationships/image" Target="../media/image61.png"/><Relationship Id="rId13" Type="http://schemas.openxmlformats.org/officeDocument/2006/relationships/image" Target="../media/image60.svg"/><Relationship Id="rId12" Type="http://schemas.openxmlformats.org/officeDocument/2006/relationships/image" Target="../media/image63.png"/><Relationship Id="rId11" Type="http://schemas.openxmlformats.org/officeDocument/2006/relationships/image" Target="../media/image52.emf"/><Relationship Id="rId10" Type="http://schemas.openxmlformats.org/officeDocument/2006/relationships/image" Target="../media/image64.png"/><Relationship Id="rId1" Type="http://schemas.openxmlformats.org/officeDocument/2006/relationships/audio" Target="../media/audio1.wav"/></Relationships>
</file>

<file path=ppt/slides/_rels/slide13.xml.rels><?xml version="1.0" encoding="UTF-8" standalone="yes"?>
<Relationships xmlns="http://schemas.openxmlformats.org/package/2006/relationships"><Relationship Id="rId9" Type="http://schemas.openxmlformats.org/officeDocument/2006/relationships/image" Target="../media/image56.emf"/><Relationship Id="rId8" Type="http://schemas.openxmlformats.org/officeDocument/2006/relationships/image" Target="../media/image55.png"/><Relationship Id="rId7" Type="http://schemas.openxmlformats.org/officeDocument/2006/relationships/image" Target="../media/image54.png"/><Relationship Id="rId6" Type="http://schemas.openxmlformats.org/officeDocument/2006/relationships/image" Target="../media/image58.png"/><Relationship Id="rId5" Type="http://schemas.microsoft.com/office/2007/relationships/media" Target="../media/media3.mp3"/><Relationship Id="rId4" Type="http://schemas.openxmlformats.org/officeDocument/2006/relationships/audio" Target="../media/media3.mp3"/><Relationship Id="rId3" Type="http://schemas.openxmlformats.org/officeDocument/2006/relationships/image" Target="../media/image53.png"/><Relationship Id="rId20" Type="http://schemas.openxmlformats.org/officeDocument/2006/relationships/notesSlide" Target="../notesSlides/notesSlide4.xml"/><Relationship Id="rId2" Type="http://schemas.microsoft.com/office/2007/relationships/media" Target="../media/audio1.wav"/><Relationship Id="rId19" Type="http://schemas.openxmlformats.org/officeDocument/2006/relationships/slideLayout" Target="../slideLayouts/slideLayout37.xml"/><Relationship Id="rId18" Type="http://schemas.openxmlformats.org/officeDocument/2006/relationships/audio" Target="../media/audio3.wav"/><Relationship Id="rId17" Type="http://schemas.openxmlformats.org/officeDocument/2006/relationships/audio" Target="../media/audio2.wav"/><Relationship Id="rId16" Type="http://schemas.openxmlformats.org/officeDocument/2006/relationships/tags" Target="../tags/tag4.xml"/><Relationship Id="rId15" Type="http://schemas.openxmlformats.org/officeDocument/2006/relationships/image" Target="../media/image61.png"/><Relationship Id="rId14" Type="http://schemas.openxmlformats.org/officeDocument/2006/relationships/image" Target="../media/image60.svg"/><Relationship Id="rId13" Type="http://schemas.openxmlformats.org/officeDocument/2006/relationships/image" Target="../media/image63.png"/><Relationship Id="rId12" Type="http://schemas.openxmlformats.org/officeDocument/2006/relationships/image" Target="../media/image66.png"/><Relationship Id="rId11" Type="http://schemas.openxmlformats.org/officeDocument/2006/relationships/image" Target="../media/image52.emf"/><Relationship Id="rId10" Type="http://schemas.openxmlformats.org/officeDocument/2006/relationships/image" Target="../media/image65.png"/><Relationship Id="rId1" Type="http://schemas.openxmlformats.org/officeDocument/2006/relationships/audio" Target="../media/audio1.wav"/></Relationships>
</file>

<file path=ppt/slides/_rels/slide14.xml.rels><?xml version="1.0" encoding="UTF-8" standalone="yes"?>
<Relationships xmlns="http://schemas.openxmlformats.org/package/2006/relationships"><Relationship Id="rId9" Type="http://schemas.microsoft.com/office/2007/relationships/media" Target="../media/media3.mp3"/><Relationship Id="rId8" Type="http://schemas.openxmlformats.org/officeDocument/2006/relationships/audio" Target="../media/media3.mp3"/><Relationship Id="rId7" Type="http://schemas.openxmlformats.org/officeDocument/2006/relationships/image" Target="../media/image57.png"/><Relationship Id="rId6" Type="http://schemas.openxmlformats.org/officeDocument/2006/relationships/image" Target="../media/image56.emf"/><Relationship Id="rId5" Type="http://schemas.openxmlformats.org/officeDocument/2006/relationships/image" Target="../media/image55.png"/><Relationship Id="rId4" Type="http://schemas.openxmlformats.org/officeDocument/2006/relationships/image" Target="../media/image54.png"/><Relationship Id="rId3" Type="http://schemas.openxmlformats.org/officeDocument/2006/relationships/image" Target="../media/image53.png"/><Relationship Id="rId2" Type="http://schemas.microsoft.com/office/2007/relationships/media" Target="../media/audio1.wav"/><Relationship Id="rId19" Type="http://schemas.openxmlformats.org/officeDocument/2006/relationships/notesSlide" Target="../notesSlides/notesSlide5.xml"/><Relationship Id="rId18" Type="http://schemas.openxmlformats.org/officeDocument/2006/relationships/slideLayout" Target="../slideLayouts/slideLayout37.xml"/><Relationship Id="rId17" Type="http://schemas.openxmlformats.org/officeDocument/2006/relationships/audio" Target="../media/audio3.wav"/><Relationship Id="rId16" Type="http://schemas.openxmlformats.org/officeDocument/2006/relationships/audio" Target="../media/audio2.wav"/><Relationship Id="rId15" Type="http://schemas.openxmlformats.org/officeDocument/2006/relationships/tags" Target="../tags/tag5.xml"/><Relationship Id="rId14" Type="http://schemas.openxmlformats.org/officeDocument/2006/relationships/image" Target="../media/image61.png"/><Relationship Id="rId13" Type="http://schemas.openxmlformats.org/officeDocument/2006/relationships/image" Target="../media/image60.svg"/><Relationship Id="rId12" Type="http://schemas.openxmlformats.org/officeDocument/2006/relationships/image" Target="../media/image63.png"/><Relationship Id="rId11" Type="http://schemas.openxmlformats.org/officeDocument/2006/relationships/image" Target="../media/image52.emf"/><Relationship Id="rId10" Type="http://schemas.openxmlformats.org/officeDocument/2006/relationships/image" Target="../media/image58.png"/><Relationship Id="rId1" Type="http://schemas.openxmlformats.org/officeDocument/2006/relationships/audio" Target="../media/audio1.wav"/></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image" Target="../media/image68.GIF"/><Relationship Id="rId1" Type="http://schemas.openxmlformats.org/officeDocument/2006/relationships/image" Target="../media/image67.jpeg"/></Relationships>
</file>

<file path=ppt/slides/_rels/slide2.xml.rels><?xml version="1.0" encoding="UTF-8" standalone="yes"?>
<Relationships xmlns="http://schemas.openxmlformats.org/package/2006/relationships"><Relationship Id="rId9" Type="http://schemas.openxmlformats.org/officeDocument/2006/relationships/video" Target="NULL" TargetMode="External"/><Relationship Id="rId8" Type="http://schemas.openxmlformats.org/officeDocument/2006/relationships/image" Target="../media/image25.png"/><Relationship Id="rId7" Type="http://schemas.openxmlformats.org/officeDocument/2006/relationships/image" Target="../media/image24.jpeg"/><Relationship Id="rId6" Type="http://schemas.openxmlformats.org/officeDocument/2006/relationships/image" Target="../media/image23.png"/><Relationship Id="rId5" Type="http://schemas.microsoft.com/office/2007/relationships/hdphoto" Target="../media/image22.wdp"/><Relationship Id="rId4" Type="http://schemas.openxmlformats.org/officeDocument/2006/relationships/image" Target="../media/image21.png"/><Relationship Id="rId3" Type="http://schemas.openxmlformats.org/officeDocument/2006/relationships/image" Target="../media/image20.jpeg"/><Relationship Id="rId2" Type="http://schemas.microsoft.com/office/2007/relationships/hdphoto" Target="../media/image19.wdp"/><Relationship Id="rId12" Type="http://schemas.openxmlformats.org/officeDocument/2006/relationships/slideLayout" Target="../slideLayouts/slideLayout2.xml"/><Relationship Id="rId11" Type="http://schemas.openxmlformats.org/officeDocument/2006/relationships/image" Target="../media/image26.png"/><Relationship Id="rId10" Type="http://schemas.microsoft.com/office/2007/relationships/media" Target="../media/media1.mp4"/><Relationship Id="rId1" Type="http://schemas.openxmlformats.org/officeDocument/2006/relationships/image" Target="../media/image18.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image" Target="../media/image17.jpe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emf"/></Relationships>
</file>

<file path=ppt/slides/_rels/slide5.xml.rels><?xml version="1.0" encoding="UTF-8" standalone="yes"?>
<Relationships xmlns="http://schemas.openxmlformats.org/package/2006/relationships"><Relationship Id="rId9" Type="http://schemas.openxmlformats.org/officeDocument/2006/relationships/image" Target="../media/image41.png"/><Relationship Id="rId8" Type="http://schemas.openxmlformats.org/officeDocument/2006/relationships/image" Target="../media/image40.png"/><Relationship Id="rId7" Type="http://schemas.openxmlformats.org/officeDocument/2006/relationships/image" Target="../media/image39.png"/><Relationship Id="rId6" Type="http://schemas.openxmlformats.org/officeDocument/2006/relationships/image" Target="../media/image38.png"/><Relationship Id="rId5" Type="http://schemas.openxmlformats.org/officeDocument/2006/relationships/image" Target="../media/image1.png"/><Relationship Id="rId4" Type="http://schemas.openxmlformats.org/officeDocument/2006/relationships/image" Target="../media/image37.svg"/><Relationship Id="rId3" Type="http://schemas.openxmlformats.org/officeDocument/2006/relationships/image" Target="../media/image36.png"/><Relationship Id="rId2" Type="http://schemas.openxmlformats.org/officeDocument/2006/relationships/image" Target="../media/image35.png"/><Relationship Id="rId12" Type="http://schemas.openxmlformats.org/officeDocument/2006/relationships/slideLayout" Target="../slideLayouts/slideLayout3.xml"/><Relationship Id="rId11" Type="http://schemas.openxmlformats.org/officeDocument/2006/relationships/image" Target="../media/image43.png"/><Relationship Id="rId10" Type="http://schemas.openxmlformats.org/officeDocument/2006/relationships/image" Target="../media/image42.png"/><Relationship Id="rId1" Type="http://schemas.openxmlformats.org/officeDocument/2006/relationships/image" Target="../media/image34.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8.png"/><Relationship Id="rId1" Type="http://schemas.openxmlformats.org/officeDocument/2006/relationships/image" Target="../media/image4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0.png"/><Relationship Id="rId1" Type="http://schemas.openxmlformats.org/officeDocument/2006/relationships/image" Target="../media/image49.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7.xml"/><Relationship Id="rId4" Type="http://schemas.openxmlformats.org/officeDocument/2006/relationships/image" Target="../media/image52.emf"/><Relationship Id="rId3" Type="http://schemas.openxmlformats.org/officeDocument/2006/relationships/image" Target="../media/image51.png"/><Relationship Id="rId2" Type="http://schemas.microsoft.com/office/2007/relationships/media" Target="../media/media2.mp4"/><Relationship Id="rId1" Type="http://schemas.openxmlformats.org/officeDocument/2006/relationships/video" Target="../media/media2.mp4"/></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7098" cy="6984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510568" y="2433252"/>
            <a:ext cx="11723474" cy="1323439"/>
          </a:xfrm>
          <a:prstGeom prst="rect">
            <a:avLst/>
          </a:prstGeom>
          <a:noFill/>
        </p:spPr>
        <p:txBody>
          <a:bodyPr wrap="square">
            <a:spAutoFit/>
          </a:bodyPr>
          <a:lstStyle/>
          <a:p>
            <a:pPr algn="ctr">
              <a:defRPr/>
            </a:pP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CHÀO</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MỪNG</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CÁC</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EM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SINH</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ĐẾN</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VỚI</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lgn="ctr">
              <a:defRPr/>
            </a:pP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MÔN</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TIN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LỚP</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4</a:t>
            </a:r>
            <a:endPar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4473914" y="1892475"/>
            <a:ext cx="3796782" cy="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03399"/>
            </a:gs>
            <a:gs pos="99000">
              <a:srgbClr val="03004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Rounded Rectangle 5">
            <a:hlinkClick r:id="" action="ppaction://noaction"/>
          </p:cNvPr>
          <p:cNvSpPr/>
          <p:nvPr/>
        </p:nvSpPr>
        <p:spPr>
          <a:xfrm>
            <a:off x="3757799" y="866310"/>
            <a:ext cx="7716758" cy="1319228"/>
          </a:xfrm>
          <a:prstGeom prst="roundRect">
            <a:avLst/>
          </a:prstGeom>
          <a:solidFill>
            <a:schemeClr val="accent1"/>
          </a:solidFill>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3000" b="1" dirty="0">
                <a:solidFill>
                  <a:prstClr val="white"/>
                </a:solidFill>
                <a:latin typeface="RobotoCondensed-Italic"/>
              </a:rPr>
              <a:t>B</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iểu</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tương</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ứng</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với</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biểu</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toán</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học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dưới</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đây</a:t>
            </a:r>
            <a:r>
              <a:rPr kumimoji="0" lang="en-US" sz="3000" b="1" i="0" u="none" strike="noStrike" kern="1200" cap="none" spc="0" normalizeH="0" baseline="0" noProof="0" dirty="0">
                <a:ln>
                  <a:noFill/>
                </a:ln>
                <a:solidFill>
                  <a:prstClr val="white"/>
                </a:solidFill>
                <a:effectLst/>
                <a:uLnTx/>
                <a:uFillTx/>
                <a:latin typeface="RobotoCondensed-Italic"/>
                <a:ea typeface="+mn-ea"/>
                <a:cs typeface="+mn-cs"/>
              </a:rPr>
              <a:t>?</a:t>
            </a:r>
            <a:endParaRPr kumimoji="0" lang="vi-VN" sz="3000" b="1" i="0" u="none" strike="noStrike" kern="1200" cap="none" spc="0" normalizeH="0" baseline="0" noProof="0" dirty="0">
              <a:ln>
                <a:noFill/>
              </a:ln>
              <a:solidFill>
                <a:prstClr val="white"/>
              </a:solidFill>
              <a:effectLst/>
              <a:uLnTx/>
              <a:uFillTx/>
              <a:latin typeface="RobotoCondensed-Italic"/>
              <a:ea typeface="+mn-ea"/>
              <a:cs typeface="+mn-cs"/>
            </a:endParaRPr>
          </a:p>
        </p:txBody>
      </p:sp>
      <p:pic>
        <p:nvPicPr>
          <p:cNvPr id="16" name="nhac 10s 2.wav">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cstate="print"/>
          <a:stretch>
            <a:fillRect/>
          </a:stretch>
        </p:blipFill>
        <p:spPr>
          <a:xfrm>
            <a:off x="-2322151" y="318067"/>
            <a:ext cx="548243" cy="548243"/>
          </a:xfrm>
          <a:prstGeom prst="rect">
            <a:avLst/>
          </a:prstGeom>
        </p:spPr>
      </p:pic>
      <p:sp>
        <p:nvSpPr>
          <p:cNvPr id="2" name="Isosceles Triangle 1"/>
          <p:cNvSpPr/>
          <p:nvPr/>
        </p:nvSpPr>
        <p:spPr>
          <a:xfrm rot="5400000">
            <a:off x="256300" y="3492346"/>
            <a:ext cx="785255" cy="697780"/>
          </a:xfrm>
          <a:prstGeom prst="triangle">
            <a:avLst/>
          </a:prstGeom>
          <a:solidFill>
            <a:srgbClr val="0070C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6" name="Isosceles Triangle 35"/>
          <p:cNvSpPr/>
          <p:nvPr/>
        </p:nvSpPr>
        <p:spPr>
          <a:xfrm rot="5400000">
            <a:off x="274889" y="4854173"/>
            <a:ext cx="785256" cy="697780"/>
          </a:xfrm>
          <a:prstGeom prst="triangle">
            <a:avLst/>
          </a:prstGeom>
          <a:solidFill>
            <a:srgbClr val="285D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7" name="Isosceles Triangle 36"/>
          <p:cNvSpPr/>
          <p:nvPr/>
        </p:nvSpPr>
        <p:spPr>
          <a:xfrm rot="5400000">
            <a:off x="6102264" y="4893069"/>
            <a:ext cx="785256" cy="697780"/>
          </a:xfrm>
          <a:prstGeom prst="triangle">
            <a:avLst/>
          </a:prstGeom>
          <a:solidFill>
            <a:srgbClr val="03004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8" name="Isosceles Triangle 37"/>
          <p:cNvSpPr/>
          <p:nvPr/>
        </p:nvSpPr>
        <p:spPr>
          <a:xfrm rot="5400000">
            <a:off x="6110179" y="3487578"/>
            <a:ext cx="785256" cy="697780"/>
          </a:xfrm>
          <a:prstGeom prst="triangle">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 name="Rounded Rectangle 3"/>
          <p:cNvSpPr/>
          <p:nvPr/>
        </p:nvSpPr>
        <p:spPr>
          <a:xfrm>
            <a:off x="1307383" y="3431513"/>
            <a:ext cx="4314825" cy="785258"/>
          </a:xfrm>
          <a:prstGeom prst="roundRect">
            <a:avLst/>
          </a:prstGeom>
          <a:solidFill>
            <a:srgbClr val="0070C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SG" sz="2800" b="1" i="0" u="none" strike="noStrike" kern="1200" cap="none" spc="0" normalizeH="0" baseline="0" noProof="0" dirty="0">
                <a:ln>
                  <a:noFill/>
                </a:ln>
                <a:solidFill>
                  <a:prstClr val="white"/>
                </a:solidFill>
                <a:effectLst/>
                <a:uLnTx/>
                <a:uFillTx/>
                <a:latin typeface="RobotoCondensed-Italic"/>
                <a:ea typeface="+mn-ea"/>
                <a:cs typeface="+mn-cs"/>
              </a:rPr>
              <a:t> </a:t>
            </a: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a + b x 2</a:t>
            </a:r>
            <a:endPar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endParaRPr>
          </a:p>
        </p:txBody>
      </p:sp>
      <p:sp>
        <p:nvSpPr>
          <p:cNvPr id="39" name="Rounded Rectangle 38"/>
          <p:cNvSpPr/>
          <p:nvPr/>
        </p:nvSpPr>
        <p:spPr>
          <a:xfrm>
            <a:off x="1325972" y="4815460"/>
            <a:ext cx="4314825" cy="785258"/>
          </a:xfrm>
          <a:prstGeom prst="roundRect">
            <a:avLst/>
          </a:prstGeom>
          <a:solidFill>
            <a:srgbClr val="285D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lang="en-US" sz="2800" b="1" dirty="0">
                <a:solidFill>
                  <a:prstClr val="white"/>
                </a:solidFill>
                <a:latin typeface="RobotoCondensed-Italic"/>
              </a:rPr>
              <a:t>a</a:t>
            </a: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 x b + 2</a:t>
            </a:r>
            <a:endPar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endParaRPr>
          </a:p>
        </p:txBody>
      </p:sp>
      <p:sp>
        <p:nvSpPr>
          <p:cNvPr id="40" name="Rounded Rectangle 39"/>
          <p:cNvSpPr/>
          <p:nvPr/>
        </p:nvSpPr>
        <p:spPr>
          <a:xfrm>
            <a:off x="7161262" y="3431513"/>
            <a:ext cx="4314825" cy="785258"/>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lang="en-US" sz="2800" b="1" dirty="0">
                <a:solidFill>
                  <a:prstClr val="white"/>
                </a:solidFill>
                <a:latin typeface="RobotoCondensed-Italic"/>
              </a:rPr>
              <a:t>2 x (a+ b)</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1" name="Rounded Rectangle 40"/>
          <p:cNvSpPr/>
          <p:nvPr/>
        </p:nvSpPr>
        <p:spPr>
          <a:xfrm>
            <a:off x="7153347" y="4815460"/>
            <a:ext cx="4314825" cy="785258"/>
          </a:xfrm>
          <a:prstGeom prst="roundRect">
            <a:avLst/>
          </a:prstGeom>
          <a:solidFill>
            <a:srgbClr val="03004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(a + b) x 2</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2" name="TextBox 41"/>
          <p:cNvSpPr txBox="1"/>
          <p:nvPr/>
        </p:nvSpPr>
        <p:spPr>
          <a:xfrm>
            <a:off x="321467" y="3588308"/>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A</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3" name="TextBox 42"/>
          <p:cNvSpPr txBox="1"/>
          <p:nvPr/>
        </p:nvSpPr>
        <p:spPr>
          <a:xfrm>
            <a:off x="321467" y="4961992"/>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B</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4" name="TextBox 43"/>
          <p:cNvSpPr txBox="1"/>
          <p:nvPr/>
        </p:nvSpPr>
        <p:spPr>
          <a:xfrm>
            <a:off x="6192427" y="3576347"/>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C</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5" name="TextBox 44"/>
          <p:cNvSpPr txBox="1"/>
          <p:nvPr/>
        </p:nvSpPr>
        <p:spPr>
          <a:xfrm>
            <a:off x="6165923" y="5000888"/>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D</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8" name="Chon dung"/>
          <p:cNvSpPr/>
          <p:nvPr/>
        </p:nvSpPr>
        <p:spPr>
          <a:xfrm>
            <a:off x="328073" y="3414853"/>
            <a:ext cx="5322171" cy="737551"/>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grpSp>
        <p:nvGrpSpPr>
          <p:cNvPr id="50" name="Group 49"/>
          <p:cNvGrpSpPr/>
          <p:nvPr/>
        </p:nvGrpSpPr>
        <p:grpSpPr>
          <a:xfrm>
            <a:off x="-658615" y="-389154"/>
            <a:ext cx="2872376" cy="2819958"/>
            <a:chOff x="-658615" y="-389154"/>
            <a:chExt cx="2872376" cy="2819958"/>
          </a:xfrm>
        </p:grpSpPr>
        <p:grpSp>
          <p:nvGrpSpPr>
            <p:cNvPr id="5" name="Group 142"/>
            <p:cNvGrpSpPr/>
            <p:nvPr/>
          </p:nvGrpSpPr>
          <p:grpSpPr bwMode="auto">
            <a:xfrm>
              <a:off x="-658615" y="-389154"/>
              <a:ext cx="2872376" cy="2819958"/>
              <a:chOff x="819" y="1243"/>
              <a:chExt cx="474" cy="518"/>
            </a:xfrm>
          </p:grpSpPr>
          <p:grpSp>
            <p:nvGrpSpPr>
              <p:cNvPr id="9" name="Group 143"/>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4">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5">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a:hlinkClick r:id="" action="ppaction://noaction"/>
                </p:cNvPr>
                <p:cNvSpPr>
                  <a:spLocks noChangeArrowheads="1"/>
                </p:cNvSpPr>
                <p:nvPr/>
              </p:nvSpPr>
              <p:spPr bwMode="gray">
                <a:xfrm>
                  <a:off x="192" y="1917"/>
                  <a:ext cx="1035" cy="1019"/>
                </a:xfrm>
                <a:prstGeom prst="ellipse">
                  <a:avLst/>
                </a:prstGeom>
                <a:gradFill>
                  <a:gsLst>
                    <a:gs pos="0">
                      <a:srgbClr val="003399"/>
                    </a:gs>
                    <a:gs pos="99000">
                      <a:srgbClr val="030048"/>
                    </a:gs>
                  </a:gsLst>
                  <a:path path="circle">
                    <a:fillToRect l="50000" t="50000" r="50000" b="50000"/>
                  </a:path>
                </a:gradFill>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1"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10" name="Picture 147" descr="Picture2"/>
              <p:cNvPicPr>
                <a:picLocks noChangeAspect="1" noChangeArrowheads="1"/>
              </p:cNvPicPr>
              <p:nvPr/>
            </p:nvPicPr>
            <p:blipFill>
              <a:blip r:embed="rId6"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rot="1598452">
                <a:off x="934" y="1267"/>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a:hlinkClick r:id="" action="ppaction://noaction"/>
            </p:cNvPr>
            <p:cNvPicPr>
              <a:picLocks noChangeAspect="1"/>
            </p:cNvPicPr>
            <p:nvPr/>
          </p:nvPicPr>
          <p:blipFill rotWithShape="1">
            <a:blip r:embed="rId7"/>
            <a:srcRect t="14566" r="36449" b="15961"/>
            <a:stretch>
              <a:fillRect/>
            </a:stretch>
          </p:blipFill>
          <p:spPr>
            <a:xfrm>
              <a:off x="274766" y="-66813"/>
              <a:ext cx="1183162" cy="1670313"/>
            </a:xfrm>
            <a:prstGeom prst="rect">
              <a:avLst/>
            </a:prstGeom>
          </p:spPr>
        </p:pic>
      </p:grpSp>
      <p:sp>
        <p:nvSpPr>
          <p:cNvPr id="7" name="Chon sai"/>
          <p:cNvSpPr/>
          <p:nvPr/>
        </p:nvSpPr>
        <p:spPr>
          <a:xfrm>
            <a:off x="364539" y="4838981"/>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6" name="Chon sai 1"/>
          <p:cNvSpPr/>
          <p:nvPr/>
        </p:nvSpPr>
        <p:spPr>
          <a:xfrm>
            <a:off x="6096000" y="3429000"/>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9" name="Chon sai 2"/>
          <p:cNvSpPr/>
          <p:nvPr/>
        </p:nvSpPr>
        <p:spPr>
          <a:xfrm>
            <a:off x="6146002" y="4806827"/>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pic>
        <p:nvPicPr>
          <p:cNvPr id="14" name="sai-1">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035447" y="4385095"/>
            <a:ext cx="406400" cy="406400"/>
          </a:xfrm>
          <a:prstGeom prst="rect">
            <a:avLst/>
          </a:prstGeom>
        </p:spPr>
      </p:pic>
      <p:pic>
        <p:nvPicPr>
          <p:cNvPr id="15" name="sai-1">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062632" y="5038759"/>
            <a:ext cx="406400" cy="406400"/>
          </a:xfrm>
          <a:prstGeom prst="rect">
            <a:avLst/>
          </a:prstGeom>
        </p:spPr>
      </p:pic>
      <p:pic>
        <p:nvPicPr>
          <p:cNvPr id="47" name="sai-1">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062632" y="5581778"/>
            <a:ext cx="406400" cy="406400"/>
          </a:xfrm>
          <a:prstGeom prst="rect">
            <a:avLst/>
          </a:prstGeom>
        </p:spPr>
      </p:pic>
      <p:pic>
        <p:nvPicPr>
          <p:cNvPr id="51" name="Picture 50"/>
          <p:cNvPicPr>
            <a:picLocks noChangeAspect="1"/>
          </p:cNvPicPr>
          <p:nvPr/>
        </p:nvPicPr>
        <p:blipFill rotWithShape="1">
          <a:blip r:embed="rId11">
            <a:alphaModFix amt="44000"/>
          </a:blip>
          <a:srcRect t="24105" r="41145" b="20138"/>
          <a:stretch>
            <a:fillRect/>
          </a:stretch>
        </p:blipFill>
        <p:spPr>
          <a:xfrm rot="9590123">
            <a:off x="10641825" y="5506624"/>
            <a:ext cx="3483491" cy="3468771"/>
          </a:xfrm>
          <a:prstGeom prst="rect">
            <a:avLst/>
          </a:prstGeom>
          <a:effectLst>
            <a:outerShdw blurRad="50800" dist="50800" dir="5400000" algn="ctr" rotWithShape="0">
              <a:srgbClr val="000000">
                <a:alpha val="40000"/>
              </a:srgbClr>
            </a:outerShdw>
          </a:effectLst>
        </p:spPr>
      </p:pic>
      <p:pic>
        <p:nvPicPr>
          <p:cNvPr id="52" name="Picture 51"/>
          <p:cNvPicPr>
            <a:picLocks noChangeAspect="1"/>
          </p:cNvPicPr>
          <p:nvPr/>
        </p:nvPicPr>
        <p:blipFill rotWithShape="1">
          <a:blip r:embed="rId11">
            <a:alphaModFix amt="44000"/>
          </a:blip>
          <a:srcRect t="24105" r="41145" b="17668"/>
          <a:stretch>
            <a:fillRect/>
          </a:stretch>
        </p:blipFill>
        <p:spPr>
          <a:xfrm rot="19436868">
            <a:off x="10891529" y="-1542437"/>
            <a:ext cx="3296735" cy="3428229"/>
          </a:xfrm>
          <a:prstGeom prst="rect">
            <a:avLst/>
          </a:prstGeom>
          <a:effectLst>
            <a:outerShdw blurRad="50800" dist="50800" dir="5400000" algn="ctr" rotWithShape="0">
              <a:srgbClr val="000000">
                <a:alpha val="40000"/>
              </a:srgbClr>
            </a:outerShdw>
          </a:effectLst>
        </p:spPr>
      </p:pic>
      <p:pic>
        <p:nvPicPr>
          <p:cNvPr id="53" name="Picture 52"/>
          <p:cNvPicPr>
            <a:picLocks noChangeAspect="1"/>
          </p:cNvPicPr>
          <p:nvPr/>
        </p:nvPicPr>
        <p:blipFill rotWithShape="1">
          <a:blip r:embed="rId11">
            <a:alphaModFix amt="53000"/>
          </a:blip>
          <a:srcRect t="24106" r="41145" b="17010"/>
          <a:stretch>
            <a:fillRect/>
          </a:stretch>
        </p:blipFill>
        <p:spPr>
          <a:xfrm rot="6083406">
            <a:off x="-1514421" y="5330658"/>
            <a:ext cx="2926145" cy="3077211"/>
          </a:xfrm>
          <a:prstGeom prst="rect">
            <a:avLst/>
          </a:prstGeom>
        </p:spPr>
      </p:pic>
      <p:pic>
        <p:nvPicPr>
          <p:cNvPr id="8" name="Hiẹn DA" descr="Questions with solid fill"/>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21315" y="1366735"/>
            <a:ext cx="923138" cy="923138"/>
          </a:xfrm>
          <a:prstGeom prst="rect">
            <a:avLst/>
          </a:prstGeom>
        </p:spPr>
      </p:pic>
      <p:pic>
        <p:nvPicPr>
          <p:cNvPr id="54" name="Picture 53"/>
          <p:cNvPicPr>
            <a:picLocks noChangeAspect="1"/>
          </p:cNvPicPr>
          <p:nvPr/>
        </p:nvPicPr>
        <p:blipFill rotWithShape="1">
          <a:blip r:embed="rId14"/>
          <a:srcRect l="6592" t="58407" r="64952" b="27619"/>
          <a:stretch>
            <a:fillRect/>
          </a:stretch>
        </p:blipFill>
        <p:spPr>
          <a:xfrm>
            <a:off x="6049859" y="926779"/>
            <a:ext cx="2264289" cy="609028"/>
          </a:xfrm>
          <a:prstGeom prst="rect">
            <a:avLst/>
          </a:prstGeom>
        </p:spPr>
      </p:pic>
    </p:spTree>
    <p:custDataLst>
      <p:tags r:id="rId1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6" name="chimes.wav"/>
          </p:stSnd>
        </p:sndAc>
      </p:transition>
    </mc:Choice>
    <mc:Fallback>
      <p:transition spd="slow">
        <p:fade/>
        <p:sndAc>
          <p:stSnd>
            <p:snd r:embed="rId16" name="chimes.wav"/>
          </p:stSnd>
        </p:sndAc>
      </p:transition>
    </mc:Fallback>
  </mc:AlternateContent>
  <p:timing>
    <p:tnLst>
      <p:par>
        <p:cTn id="1" dur="indefinite" restart="never" nodeType="tmRoot">
          <p:childTnLst>
            <p:audio>
              <p:cMediaNode vol="57100">
                <p:cTn id="2" fill="hold" display="0">
                  <p:stCondLst>
                    <p:cond delay="indefinite"/>
                  </p:stCondLst>
                  <p:endCondLst>
                    <p:cond evt="onStopAudio" delay="0">
                      <p:tgtEl>
                        <p:sldTgt/>
                      </p:tgtEl>
                    </p:cond>
                  </p:endCondLst>
                </p:cTn>
                <p:tgtEl>
                  <p:spTgt spid="16"/>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22" presetClass="emph" presetSubtype="0" fill="hold" grpId="0" nodeType="clickEffect">
                                  <p:stCondLst>
                                    <p:cond delay="0"/>
                                  </p:stCondLst>
                                  <p:childTnLst>
                                    <p:animClr clrSpc="hsl" dir="cw">
                                      <p:cBhvr override="childStyle">
                                        <p:cTn id="7" dur="1000" fill="hold"/>
                                        <p:tgtEl>
                                          <p:spTgt spid="2"/>
                                        </p:tgtEl>
                                        <p:attrNameLst>
                                          <p:attrName>style.color</p:attrName>
                                        </p:attrNameLst>
                                      </p:cBhvr>
                                      <p:by>
                                        <p:hsl h="-7200000" s="0" l="0"/>
                                      </p:by>
                                    </p:animClr>
                                    <p:animClr clrSpc="hsl" dir="cw">
                                      <p:cBhvr>
                                        <p:cTn id="8" dur="1000" fill="hold"/>
                                        <p:tgtEl>
                                          <p:spTgt spid="2"/>
                                        </p:tgtEl>
                                        <p:attrNameLst>
                                          <p:attrName>fillcolor</p:attrName>
                                        </p:attrNameLst>
                                      </p:cBhvr>
                                      <p:by>
                                        <p:hsl h="-7200000" s="0" l="0"/>
                                      </p:by>
                                    </p:animClr>
                                    <p:animClr clrSpc="hsl" dir="cw">
                                      <p:cBhvr>
                                        <p:cTn id="9" dur="1000" fill="hold"/>
                                        <p:tgtEl>
                                          <p:spTgt spid="2"/>
                                        </p:tgtEl>
                                        <p:attrNameLst>
                                          <p:attrName>stroke.color</p:attrName>
                                        </p:attrNameLst>
                                      </p:cBhvr>
                                      <p:by>
                                        <p:hsl h="-7200000" s="0" l="0"/>
                                      </p:by>
                                    </p:animClr>
                                    <p:set>
                                      <p:cBhvr>
                                        <p:cTn id="10" dur="1000" fill="hold"/>
                                        <p:tgtEl>
                                          <p:spTgt spid="2"/>
                                        </p:tgtEl>
                                        <p:attrNameLst>
                                          <p:attrName>fill.type</p:attrName>
                                        </p:attrNameLst>
                                      </p:cBhvr>
                                      <p:to>
                                        <p:strVal val="solid"/>
                                      </p:to>
                                    </p:set>
                                  </p:childTnLst>
                                  <p:subTnLst>
                                    <p:audio>
                                      <p:cMediaNode vol="100000">
                                        <p:cTn display="0" masterRel="sameClick">
                                          <p:stCondLst>
                                            <p:cond evt="begin" delay="0">
                                              <p:tn val="6"/>
                                            </p:cond>
                                          </p:stCondLst>
                                          <p:endCondLst>
                                            <p:cond evt="onStopAudio" delay="0">
                                              <p:tgtEl>
                                                <p:sldTgt/>
                                              </p:tgtEl>
                                            </p:cond>
                                          </p:endCondLst>
                                        </p:cTn>
                                        <p:tgtEl>
                                          <p:sndTgt r:embed="rId17" name="cashreg.wav"/>
                                        </p:tgtEl>
                                      </p:cMediaNode>
                                    </p:audio>
                                  </p:subTnLst>
                                </p:cTn>
                              </p:par>
                              <p:par>
                                <p:cTn id="11" presetID="22" presetClass="emph" presetSubtype="0" fill="hold" grpId="0" nodeType="withEffect">
                                  <p:stCondLst>
                                    <p:cond delay="0"/>
                                  </p:stCondLst>
                                  <p:childTnLst>
                                    <p:animClr clrSpc="hsl" dir="cw">
                                      <p:cBhvr override="childStyle">
                                        <p:cTn id="12" dur="1000" fill="hold"/>
                                        <p:tgtEl>
                                          <p:spTgt spid="4"/>
                                        </p:tgtEl>
                                        <p:attrNameLst>
                                          <p:attrName>style.color</p:attrName>
                                        </p:attrNameLst>
                                      </p:cBhvr>
                                      <p:by>
                                        <p:hsl h="-7200000" s="0" l="0"/>
                                      </p:by>
                                    </p:animClr>
                                    <p:animClr clrSpc="hsl" dir="cw">
                                      <p:cBhvr>
                                        <p:cTn id="13" dur="1000" fill="hold"/>
                                        <p:tgtEl>
                                          <p:spTgt spid="4"/>
                                        </p:tgtEl>
                                        <p:attrNameLst>
                                          <p:attrName>fillcolor</p:attrName>
                                        </p:attrNameLst>
                                      </p:cBhvr>
                                      <p:by>
                                        <p:hsl h="-7200000" s="0" l="0"/>
                                      </p:by>
                                    </p:animClr>
                                    <p:animClr clrSpc="hsl" dir="cw">
                                      <p:cBhvr>
                                        <p:cTn id="14" dur="1000" fill="hold"/>
                                        <p:tgtEl>
                                          <p:spTgt spid="4"/>
                                        </p:tgtEl>
                                        <p:attrNameLst>
                                          <p:attrName>stroke.color</p:attrName>
                                        </p:attrNameLst>
                                      </p:cBhvr>
                                      <p:by>
                                        <p:hsl h="-7200000" s="0" l="0"/>
                                      </p:by>
                                    </p:animClr>
                                    <p:set>
                                      <p:cBhvr>
                                        <p:cTn id="15" dur="1000" fill="hold"/>
                                        <p:tgtEl>
                                          <p:spTgt spid="4"/>
                                        </p:tgtEl>
                                        <p:attrNameLst>
                                          <p:attrName>fill.type</p:attrName>
                                        </p:attrNameLst>
                                      </p:cBhvr>
                                      <p:to>
                                        <p:strVal val="solid"/>
                                      </p:to>
                                    </p:set>
                                  </p:childTnLst>
                                  <p:subTnLst>
                                    <p:audio>
                                      <p:cMediaNode vol="100000">
                                        <p:cTn display="0" masterRel="sameClick">
                                          <p:stCondLst>
                                            <p:cond evt="begin" delay="0">
                                              <p:tn val="11"/>
                                            </p:cond>
                                          </p:stCondLst>
                                          <p:endCondLst>
                                            <p:cond evt="onStopAudio" delay="0">
                                              <p:tgtEl>
                                                <p:sldTgt/>
                                              </p:tgtEl>
                                            </p:cond>
                                          </p:endCondLst>
                                        </p:cTn>
                                        <p:tgtEl>
                                          <p:sndTgt r:embed="rId17" name="cashreg.wav"/>
                                        </p:tgtEl>
                                      </p:cMediaNode>
                                    </p:audio>
                                  </p:subTnLst>
                                </p:cTn>
                              </p:par>
                              <p:par>
                                <p:cTn id="16" presetID="37" presetClass="exit" presetSubtype="0" fill="hold" grpId="0" nodeType="withEffect">
                                  <p:stCondLst>
                                    <p:cond delay="0"/>
                                  </p:stCondLst>
                                  <p:childTnLst>
                                    <p:animEffect transition="out" filter="fade">
                                      <p:cBhvr>
                                        <p:cTn id="17" dur="1000"/>
                                        <p:tgtEl>
                                          <p:spTgt spid="38"/>
                                        </p:tgtEl>
                                      </p:cBhvr>
                                    </p:animEffect>
                                    <p:anim calcmode="lin" valueType="num">
                                      <p:cBhvr>
                                        <p:cTn id="18" dur="1000"/>
                                        <p:tgtEl>
                                          <p:spTgt spid="38"/>
                                        </p:tgtEl>
                                        <p:attrNameLst>
                                          <p:attrName>ppt_x</p:attrName>
                                        </p:attrNameLst>
                                      </p:cBhvr>
                                      <p:tavLst>
                                        <p:tav tm="0">
                                          <p:val>
                                            <p:strVal val="ppt_x"/>
                                          </p:val>
                                        </p:tav>
                                        <p:tav tm="100000">
                                          <p:val>
                                            <p:strVal val="ppt_x"/>
                                          </p:val>
                                        </p:tav>
                                      </p:tavLst>
                                    </p:anim>
                                    <p:anim calcmode="lin" valueType="num">
                                      <p:cBhvr>
                                        <p:cTn id="19" dur="100" decel="100000"/>
                                        <p:tgtEl>
                                          <p:spTgt spid="38"/>
                                        </p:tgtEl>
                                        <p:attrNameLst>
                                          <p:attrName>ppt_y</p:attrName>
                                        </p:attrNameLst>
                                      </p:cBhvr>
                                      <p:tavLst>
                                        <p:tav tm="0">
                                          <p:val>
                                            <p:strVal val="ppt_y"/>
                                          </p:val>
                                        </p:tav>
                                        <p:tav tm="100000">
                                          <p:val>
                                            <p:strVal val="ppt_y-.03"/>
                                          </p:val>
                                        </p:tav>
                                      </p:tavLst>
                                    </p:anim>
                                    <p:anim calcmode="lin" valueType="num">
                                      <p:cBhvr>
                                        <p:cTn id="20" dur="900" accel="100000">
                                          <p:stCondLst>
                                            <p:cond delay="100"/>
                                          </p:stCondLst>
                                        </p:cTn>
                                        <p:tgtEl>
                                          <p:spTgt spid="38"/>
                                        </p:tgtEl>
                                        <p:attrNameLst>
                                          <p:attrName>ppt_y</p:attrName>
                                        </p:attrNameLst>
                                      </p:cBhvr>
                                      <p:tavLst>
                                        <p:tav tm="0">
                                          <p:val>
                                            <p:strVal val="ppt_y"/>
                                          </p:val>
                                        </p:tav>
                                        <p:tav tm="100000">
                                          <p:val>
                                            <p:strVal val="ppt_y+1"/>
                                          </p:val>
                                        </p:tav>
                                      </p:tavLst>
                                    </p:anim>
                                    <p:set>
                                      <p:cBhvr>
                                        <p:cTn id="21" dur="1" fill="hold">
                                          <p:stCondLst>
                                            <p:cond delay="999"/>
                                          </p:stCondLst>
                                        </p:cTn>
                                        <p:tgtEl>
                                          <p:spTgt spid="38"/>
                                        </p:tgtEl>
                                        <p:attrNameLst>
                                          <p:attrName>style.visibility</p:attrName>
                                        </p:attrNameLst>
                                      </p:cBhvr>
                                      <p:to>
                                        <p:strVal val="hidden"/>
                                      </p:to>
                                    </p:set>
                                  </p:childTnLst>
                                </p:cTn>
                              </p:par>
                              <p:par>
                                <p:cTn id="22" presetID="37" presetClass="exit" presetSubtype="0" fill="hold" grpId="0" nodeType="withEffect">
                                  <p:stCondLst>
                                    <p:cond delay="0"/>
                                  </p:stCondLst>
                                  <p:childTnLst>
                                    <p:animEffect transition="out" filter="fade">
                                      <p:cBhvr>
                                        <p:cTn id="23" dur="1000"/>
                                        <p:tgtEl>
                                          <p:spTgt spid="44"/>
                                        </p:tgtEl>
                                      </p:cBhvr>
                                    </p:animEffect>
                                    <p:anim calcmode="lin" valueType="num">
                                      <p:cBhvr>
                                        <p:cTn id="24" dur="1000"/>
                                        <p:tgtEl>
                                          <p:spTgt spid="44"/>
                                        </p:tgtEl>
                                        <p:attrNameLst>
                                          <p:attrName>ppt_x</p:attrName>
                                        </p:attrNameLst>
                                      </p:cBhvr>
                                      <p:tavLst>
                                        <p:tav tm="0">
                                          <p:val>
                                            <p:strVal val="ppt_x"/>
                                          </p:val>
                                        </p:tav>
                                        <p:tav tm="100000">
                                          <p:val>
                                            <p:strVal val="ppt_x"/>
                                          </p:val>
                                        </p:tav>
                                      </p:tavLst>
                                    </p:anim>
                                    <p:anim calcmode="lin" valueType="num">
                                      <p:cBhvr>
                                        <p:cTn id="25" dur="100" decel="100000"/>
                                        <p:tgtEl>
                                          <p:spTgt spid="44"/>
                                        </p:tgtEl>
                                        <p:attrNameLst>
                                          <p:attrName>ppt_y</p:attrName>
                                        </p:attrNameLst>
                                      </p:cBhvr>
                                      <p:tavLst>
                                        <p:tav tm="0">
                                          <p:val>
                                            <p:strVal val="ppt_y"/>
                                          </p:val>
                                        </p:tav>
                                        <p:tav tm="100000">
                                          <p:val>
                                            <p:strVal val="ppt_y-.03"/>
                                          </p:val>
                                        </p:tav>
                                      </p:tavLst>
                                    </p:anim>
                                    <p:anim calcmode="lin" valueType="num">
                                      <p:cBhvr>
                                        <p:cTn id="26" dur="900" accel="100000">
                                          <p:stCondLst>
                                            <p:cond delay="100"/>
                                          </p:stCondLst>
                                        </p:cTn>
                                        <p:tgtEl>
                                          <p:spTgt spid="44"/>
                                        </p:tgtEl>
                                        <p:attrNameLst>
                                          <p:attrName>ppt_y</p:attrName>
                                        </p:attrNameLst>
                                      </p:cBhvr>
                                      <p:tavLst>
                                        <p:tav tm="0">
                                          <p:val>
                                            <p:strVal val="ppt_y"/>
                                          </p:val>
                                        </p:tav>
                                        <p:tav tm="100000">
                                          <p:val>
                                            <p:strVal val="ppt_y+1"/>
                                          </p:val>
                                        </p:tav>
                                      </p:tavLst>
                                    </p:anim>
                                    <p:set>
                                      <p:cBhvr>
                                        <p:cTn id="27" dur="1" fill="hold">
                                          <p:stCondLst>
                                            <p:cond delay="999"/>
                                          </p:stCondLst>
                                        </p:cTn>
                                        <p:tgtEl>
                                          <p:spTgt spid="44"/>
                                        </p:tgtEl>
                                        <p:attrNameLst>
                                          <p:attrName>style.visibility</p:attrName>
                                        </p:attrNameLst>
                                      </p:cBhvr>
                                      <p:to>
                                        <p:strVal val="hidden"/>
                                      </p:to>
                                    </p:set>
                                  </p:childTnLst>
                                </p:cTn>
                              </p:par>
                              <p:par>
                                <p:cTn id="28" presetID="37" presetClass="exit" presetSubtype="0" fill="hold" grpId="0" nodeType="withEffect">
                                  <p:stCondLst>
                                    <p:cond delay="0"/>
                                  </p:stCondLst>
                                  <p:childTnLst>
                                    <p:animEffect transition="out" filter="fade">
                                      <p:cBhvr>
                                        <p:cTn id="29" dur="1000"/>
                                        <p:tgtEl>
                                          <p:spTgt spid="40"/>
                                        </p:tgtEl>
                                      </p:cBhvr>
                                    </p:animEffect>
                                    <p:anim calcmode="lin" valueType="num">
                                      <p:cBhvr>
                                        <p:cTn id="30" dur="1000"/>
                                        <p:tgtEl>
                                          <p:spTgt spid="40"/>
                                        </p:tgtEl>
                                        <p:attrNameLst>
                                          <p:attrName>ppt_x</p:attrName>
                                        </p:attrNameLst>
                                      </p:cBhvr>
                                      <p:tavLst>
                                        <p:tav tm="0">
                                          <p:val>
                                            <p:strVal val="ppt_x"/>
                                          </p:val>
                                        </p:tav>
                                        <p:tav tm="100000">
                                          <p:val>
                                            <p:strVal val="ppt_x"/>
                                          </p:val>
                                        </p:tav>
                                      </p:tavLst>
                                    </p:anim>
                                    <p:anim calcmode="lin" valueType="num">
                                      <p:cBhvr>
                                        <p:cTn id="31" dur="100" decel="100000"/>
                                        <p:tgtEl>
                                          <p:spTgt spid="40"/>
                                        </p:tgtEl>
                                        <p:attrNameLst>
                                          <p:attrName>ppt_y</p:attrName>
                                        </p:attrNameLst>
                                      </p:cBhvr>
                                      <p:tavLst>
                                        <p:tav tm="0">
                                          <p:val>
                                            <p:strVal val="ppt_y"/>
                                          </p:val>
                                        </p:tav>
                                        <p:tav tm="100000">
                                          <p:val>
                                            <p:strVal val="ppt_y-.03"/>
                                          </p:val>
                                        </p:tav>
                                      </p:tavLst>
                                    </p:anim>
                                    <p:anim calcmode="lin" valueType="num">
                                      <p:cBhvr>
                                        <p:cTn id="32" dur="900" accel="100000">
                                          <p:stCondLst>
                                            <p:cond delay="100"/>
                                          </p:stCondLst>
                                        </p:cTn>
                                        <p:tgtEl>
                                          <p:spTgt spid="40"/>
                                        </p:tgtEl>
                                        <p:attrNameLst>
                                          <p:attrName>ppt_y</p:attrName>
                                        </p:attrNameLst>
                                      </p:cBhvr>
                                      <p:tavLst>
                                        <p:tav tm="0">
                                          <p:val>
                                            <p:strVal val="ppt_y"/>
                                          </p:val>
                                        </p:tav>
                                        <p:tav tm="100000">
                                          <p:val>
                                            <p:strVal val="ppt_y+1"/>
                                          </p:val>
                                        </p:tav>
                                      </p:tavLst>
                                    </p:anim>
                                    <p:set>
                                      <p:cBhvr>
                                        <p:cTn id="33" dur="1" fill="hold">
                                          <p:stCondLst>
                                            <p:cond delay="999"/>
                                          </p:stCondLst>
                                        </p:cTn>
                                        <p:tgtEl>
                                          <p:spTgt spid="40"/>
                                        </p:tgtEl>
                                        <p:attrNameLst>
                                          <p:attrName>style.visibility</p:attrName>
                                        </p:attrNameLst>
                                      </p:cBhvr>
                                      <p:to>
                                        <p:strVal val="hidden"/>
                                      </p:to>
                                    </p:set>
                                  </p:childTnLst>
                                </p:cTn>
                              </p:par>
                              <p:par>
                                <p:cTn id="34" presetID="37" presetClass="exit" presetSubtype="0" fill="hold" grpId="0" nodeType="withEffect">
                                  <p:stCondLst>
                                    <p:cond delay="0"/>
                                  </p:stCondLst>
                                  <p:childTnLst>
                                    <p:animEffect transition="out" filter="fade">
                                      <p:cBhvr>
                                        <p:cTn id="35" dur="1000"/>
                                        <p:tgtEl>
                                          <p:spTgt spid="36"/>
                                        </p:tgtEl>
                                      </p:cBhvr>
                                    </p:animEffect>
                                    <p:anim calcmode="lin" valueType="num">
                                      <p:cBhvr>
                                        <p:cTn id="36" dur="1000"/>
                                        <p:tgtEl>
                                          <p:spTgt spid="36"/>
                                        </p:tgtEl>
                                        <p:attrNameLst>
                                          <p:attrName>ppt_x</p:attrName>
                                        </p:attrNameLst>
                                      </p:cBhvr>
                                      <p:tavLst>
                                        <p:tav tm="0">
                                          <p:val>
                                            <p:strVal val="ppt_x"/>
                                          </p:val>
                                        </p:tav>
                                        <p:tav tm="100000">
                                          <p:val>
                                            <p:strVal val="ppt_x"/>
                                          </p:val>
                                        </p:tav>
                                      </p:tavLst>
                                    </p:anim>
                                    <p:anim calcmode="lin" valueType="num">
                                      <p:cBhvr>
                                        <p:cTn id="37" dur="100" decel="100000"/>
                                        <p:tgtEl>
                                          <p:spTgt spid="36"/>
                                        </p:tgtEl>
                                        <p:attrNameLst>
                                          <p:attrName>ppt_y</p:attrName>
                                        </p:attrNameLst>
                                      </p:cBhvr>
                                      <p:tavLst>
                                        <p:tav tm="0">
                                          <p:val>
                                            <p:strVal val="ppt_y"/>
                                          </p:val>
                                        </p:tav>
                                        <p:tav tm="100000">
                                          <p:val>
                                            <p:strVal val="ppt_y-.03"/>
                                          </p:val>
                                        </p:tav>
                                      </p:tavLst>
                                    </p:anim>
                                    <p:anim calcmode="lin" valueType="num">
                                      <p:cBhvr>
                                        <p:cTn id="38" dur="900" accel="100000">
                                          <p:stCondLst>
                                            <p:cond delay="100"/>
                                          </p:stCondLst>
                                        </p:cTn>
                                        <p:tgtEl>
                                          <p:spTgt spid="36"/>
                                        </p:tgtEl>
                                        <p:attrNameLst>
                                          <p:attrName>ppt_y</p:attrName>
                                        </p:attrNameLst>
                                      </p:cBhvr>
                                      <p:tavLst>
                                        <p:tav tm="0">
                                          <p:val>
                                            <p:strVal val="ppt_y"/>
                                          </p:val>
                                        </p:tav>
                                        <p:tav tm="100000">
                                          <p:val>
                                            <p:strVal val="ppt_y+1"/>
                                          </p:val>
                                        </p:tav>
                                      </p:tavLst>
                                    </p:anim>
                                    <p:set>
                                      <p:cBhvr>
                                        <p:cTn id="39" dur="1" fill="hold">
                                          <p:stCondLst>
                                            <p:cond delay="999"/>
                                          </p:stCondLst>
                                        </p:cTn>
                                        <p:tgtEl>
                                          <p:spTgt spid="36"/>
                                        </p:tgtEl>
                                        <p:attrNameLst>
                                          <p:attrName>style.visibility</p:attrName>
                                        </p:attrNameLst>
                                      </p:cBhvr>
                                      <p:to>
                                        <p:strVal val="hidden"/>
                                      </p:to>
                                    </p:set>
                                  </p:childTnLst>
                                  <p:subTnLst>
                                    <p:audio>
                                      <p:cMediaNode vol="100000">
                                        <p:cTn display="0" masterRel="sameClick">
                                          <p:stCondLst>
                                            <p:cond evt="begin" delay="0">
                                              <p:tn val="34"/>
                                            </p:cond>
                                          </p:stCondLst>
                                          <p:endCondLst>
                                            <p:cond evt="onStopAudio" delay="0">
                                              <p:tgtEl>
                                                <p:sldTgt/>
                                              </p:tgtEl>
                                            </p:cond>
                                          </p:endCondLst>
                                        </p:cTn>
                                        <p:tgtEl>
                                          <p:sndTgt r:embed="rId17" name="cashreg.wav"/>
                                        </p:tgtEl>
                                      </p:cMediaNode>
                                    </p:audio>
                                  </p:subTnLst>
                                </p:cTn>
                              </p:par>
                              <p:par>
                                <p:cTn id="40" presetID="37" presetClass="exit" presetSubtype="0" fill="hold" grpId="0" nodeType="withEffect">
                                  <p:stCondLst>
                                    <p:cond delay="0"/>
                                  </p:stCondLst>
                                  <p:childTnLst>
                                    <p:animEffect transition="out" filter="fade">
                                      <p:cBhvr>
                                        <p:cTn id="41" dur="1000"/>
                                        <p:tgtEl>
                                          <p:spTgt spid="43"/>
                                        </p:tgtEl>
                                      </p:cBhvr>
                                    </p:animEffect>
                                    <p:anim calcmode="lin" valueType="num">
                                      <p:cBhvr>
                                        <p:cTn id="42" dur="1000"/>
                                        <p:tgtEl>
                                          <p:spTgt spid="43"/>
                                        </p:tgtEl>
                                        <p:attrNameLst>
                                          <p:attrName>ppt_x</p:attrName>
                                        </p:attrNameLst>
                                      </p:cBhvr>
                                      <p:tavLst>
                                        <p:tav tm="0">
                                          <p:val>
                                            <p:strVal val="ppt_x"/>
                                          </p:val>
                                        </p:tav>
                                        <p:tav tm="100000">
                                          <p:val>
                                            <p:strVal val="ppt_x"/>
                                          </p:val>
                                        </p:tav>
                                      </p:tavLst>
                                    </p:anim>
                                    <p:anim calcmode="lin" valueType="num">
                                      <p:cBhvr>
                                        <p:cTn id="43" dur="100" decel="100000"/>
                                        <p:tgtEl>
                                          <p:spTgt spid="43"/>
                                        </p:tgtEl>
                                        <p:attrNameLst>
                                          <p:attrName>ppt_y</p:attrName>
                                        </p:attrNameLst>
                                      </p:cBhvr>
                                      <p:tavLst>
                                        <p:tav tm="0">
                                          <p:val>
                                            <p:strVal val="ppt_y"/>
                                          </p:val>
                                        </p:tav>
                                        <p:tav tm="100000">
                                          <p:val>
                                            <p:strVal val="ppt_y-.03"/>
                                          </p:val>
                                        </p:tav>
                                      </p:tavLst>
                                    </p:anim>
                                    <p:anim calcmode="lin" valueType="num">
                                      <p:cBhvr>
                                        <p:cTn id="44" dur="900" accel="100000">
                                          <p:stCondLst>
                                            <p:cond delay="100"/>
                                          </p:stCondLst>
                                        </p:cTn>
                                        <p:tgtEl>
                                          <p:spTgt spid="43"/>
                                        </p:tgtEl>
                                        <p:attrNameLst>
                                          <p:attrName>ppt_y</p:attrName>
                                        </p:attrNameLst>
                                      </p:cBhvr>
                                      <p:tavLst>
                                        <p:tav tm="0">
                                          <p:val>
                                            <p:strVal val="ppt_y"/>
                                          </p:val>
                                        </p:tav>
                                        <p:tav tm="100000">
                                          <p:val>
                                            <p:strVal val="ppt_y+1"/>
                                          </p:val>
                                        </p:tav>
                                      </p:tavLst>
                                    </p:anim>
                                    <p:set>
                                      <p:cBhvr>
                                        <p:cTn id="45" dur="1" fill="hold">
                                          <p:stCondLst>
                                            <p:cond delay="999"/>
                                          </p:stCondLst>
                                        </p:cTn>
                                        <p:tgtEl>
                                          <p:spTgt spid="43"/>
                                        </p:tgtEl>
                                        <p:attrNameLst>
                                          <p:attrName>style.visibility</p:attrName>
                                        </p:attrNameLst>
                                      </p:cBhvr>
                                      <p:to>
                                        <p:strVal val="hidden"/>
                                      </p:to>
                                    </p:set>
                                  </p:childTnLst>
                                  <p:subTnLst>
                                    <p:audio>
                                      <p:cMediaNode vol="100000">
                                        <p:cTn display="0" masterRel="sameClick">
                                          <p:stCondLst>
                                            <p:cond evt="begin" delay="0">
                                              <p:tn val="40"/>
                                            </p:cond>
                                          </p:stCondLst>
                                          <p:endCondLst>
                                            <p:cond evt="onStopAudio" delay="0">
                                              <p:tgtEl>
                                                <p:sldTgt/>
                                              </p:tgtEl>
                                            </p:cond>
                                          </p:endCondLst>
                                        </p:cTn>
                                        <p:tgtEl>
                                          <p:sndTgt r:embed="rId17" name="cashreg.wav"/>
                                        </p:tgtEl>
                                      </p:cMediaNode>
                                    </p:audio>
                                  </p:subTnLst>
                                </p:cTn>
                              </p:par>
                              <p:par>
                                <p:cTn id="46" presetID="37" presetClass="exit" presetSubtype="0" fill="hold" grpId="0" nodeType="withEffect">
                                  <p:stCondLst>
                                    <p:cond delay="0"/>
                                  </p:stCondLst>
                                  <p:childTnLst>
                                    <p:animEffect transition="out" filter="fade">
                                      <p:cBhvr>
                                        <p:cTn id="47" dur="1000"/>
                                        <p:tgtEl>
                                          <p:spTgt spid="39"/>
                                        </p:tgtEl>
                                      </p:cBhvr>
                                    </p:animEffect>
                                    <p:anim calcmode="lin" valueType="num">
                                      <p:cBhvr>
                                        <p:cTn id="48" dur="1000"/>
                                        <p:tgtEl>
                                          <p:spTgt spid="39"/>
                                        </p:tgtEl>
                                        <p:attrNameLst>
                                          <p:attrName>ppt_x</p:attrName>
                                        </p:attrNameLst>
                                      </p:cBhvr>
                                      <p:tavLst>
                                        <p:tav tm="0">
                                          <p:val>
                                            <p:strVal val="ppt_x"/>
                                          </p:val>
                                        </p:tav>
                                        <p:tav tm="100000">
                                          <p:val>
                                            <p:strVal val="ppt_x"/>
                                          </p:val>
                                        </p:tav>
                                      </p:tavLst>
                                    </p:anim>
                                    <p:anim calcmode="lin" valueType="num">
                                      <p:cBhvr>
                                        <p:cTn id="49" dur="100" decel="100000"/>
                                        <p:tgtEl>
                                          <p:spTgt spid="39"/>
                                        </p:tgtEl>
                                        <p:attrNameLst>
                                          <p:attrName>ppt_y</p:attrName>
                                        </p:attrNameLst>
                                      </p:cBhvr>
                                      <p:tavLst>
                                        <p:tav tm="0">
                                          <p:val>
                                            <p:strVal val="ppt_y"/>
                                          </p:val>
                                        </p:tav>
                                        <p:tav tm="100000">
                                          <p:val>
                                            <p:strVal val="ppt_y-.03"/>
                                          </p:val>
                                        </p:tav>
                                      </p:tavLst>
                                    </p:anim>
                                    <p:anim calcmode="lin" valueType="num">
                                      <p:cBhvr>
                                        <p:cTn id="50" dur="900" accel="100000">
                                          <p:stCondLst>
                                            <p:cond delay="100"/>
                                          </p:stCondLst>
                                        </p:cTn>
                                        <p:tgtEl>
                                          <p:spTgt spid="39"/>
                                        </p:tgtEl>
                                        <p:attrNameLst>
                                          <p:attrName>ppt_y</p:attrName>
                                        </p:attrNameLst>
                                      </p:cBhvr>
                                      <p:tavLst>
                                        <p:tav tm="0">
                                          <p:val>
                                            <p:strVal val="ppt_y"/>
                                          </p:val>
                                        </p:tav>
                                        <p:tav tm="100000">
                                          <p:val>
                                            <p:strVal val="ppt_y+1"/>
                                          </p:val>
                                        </p:tav>
                                      </p:tavLst>
                                    </p:anim>
                                    <p:set>
                                      <p:cBhvr>
                                        <p:cTn id="51" dur="1" fill="hold">
                                          <p:stCondLst>
                                            <p:cond delay="999"/>
                                          </p:stCondLst>
                                        </p:cTn>
                                        <p:tgtEl>
                                          <p:spTgt spid="39"/>
                                        </p:tgtEl>
                                        <p:attrNameLst>
                                          <p:attrName>style.visibility</p:attrName>
                                        </p:attrNameLst>
                                      </p:cBhvr>
                                      <p:to>
                                        <p:strVal val="hidden"/>
                                      </p:to>
                                    </p:set>
                                  </p:childTnLst>
                                  <p:subTnLst>
                                    <p:audio>
                                      <p:cMediaNode vol="100000">
                                        <p:cTn display="0" masterRel="sameClick">
                                          <p:stCondLst>
                                            <p:cond evt="begin" delay="0">
                                              <p:tn val="46"/>
                                            </p:cond>
                                          </p:stCondLst>
                                          <p:endCondLst>
                                            <p:cond evt="onStopAudio" delay="0">
                                              <p:tgtEl>
                                                <p:sldTgt/>
                                              </p:tgtEl>
                                            </p:cond>
                                          </p:endCondLst>
                                        </p:cTn>
                                        <p:tgtEl>
                                          <p:sndTgt r:embed="rId17" name="cashreg.wav"/>
                                        </p:tgtEl>
                                      </p:cMediaNode>
                                    </p:audio>
                                  </p:subTnLst>
                                </p:cTn>
                              </p:par>
                              <p:par>
                                <p:cTn id="52" presetID="37" presetClass="exit" presetSubtype="0" fill="hold" grpId="0" nodeType="withEffect">
                                  <p:stCondLst>
                                    <p:cond delay="0"/>
                                  </p:stCondLst>
                                  <p:childTnLst>
                                    <p:animEffect transition="out" filter="fade">
                                      <p:cBhvr>
                                        <p:cTn id="53" dur="1000"/>
                                        <p:tgtEl>
                                          <p:spTgt spid="37"/>
                                        </p:tgtEl>
                                      </p:cBhvr>
                                    </p:animEffect>
                                    <p:anim calcmode="lin" valueType="num">
                                      <p:cBhvr>
                                        <p:cTn id="54" dur="1000"/>
                                        <p:tgtEl>
                                          <p:spTgt spid="37"/>
                                        </p:tgtEl>
                                        <p:attrNameLst>
                                          <p:attrName>ppt_x</p:attrName>
                                        </p:attrNameLst>
                                      </p:cBhvr>
                                      <p:tavLst>
                                        <p:tav tm="0">
                                          <p:val>
                                            <p:strVal val="ppt_x"/>
                                          </p:val>
                                        </p:tav>
                                        <p:tav tm="100000">
                                          <p:val>
                                            <p:strVal val="ppt_x"/>
                                          </p:val>
                                        </p:tav>
                                      </p:tavLst>
                                    </p:anim>
                                    <p:anim calcmode="lin" valueType="num">
                                      <p:cBhvr>
                                        <p:cTn id="55" dur="100" decel="100000"/>
                                        <p:tgtEl>
                                          <p:spTgt spid="37"/>
                                        </p:tgtEl>
                                        <p:attrNameLst>
                                          <p:attrName>ppt_y</p:attrName>
                                        </p:attrNameLst>
                                      </p:cBhvr>
                                      <p:tavLst>
                                        <p:tav tm="0">
                                          <p:val>
                                            <p:strVal val="ppt_y"/>
                                          </p:val>
                                        </p:tav>
                                        <p:tav tm="100000">
                                          <p:val>
                                            <p:strVal val="ppt_y-.03"/>
                                          </p:val>
                                        </p:tav>
                                      </p:tavLst>
                                    </p:anim>
                                    <p:anim calcmode="lin" valueType="num">
                                      <p:cBhvr>
                                        <p:cTn id="56" dur="900" accel="100000">
                                          <p:stCondLst>
                                            <p:cond delay="100"/>
                                          </p:stCondLst>
                                        </p:cTn>
                                        <p:tgtEl>
                                          <p:spTgt spid="37"/>
                                        </p:tgtEl>
                                        <p:attrNameLst>
                                          <p:attrName>ppt_y</p:attrName>
                                        </p:attrNameLst>
                                      </p:cBhvr>
                                      <p:tavLst>
                                        <p:tav tm="0">
                                          <p:val>
                                            <p:strVal val="ppt_y"/>
                                          </p:val>
                                        </p:tav>
                                        <p:tav tm="100000">
                                          <p:val>
                                            <p:strVal val="ppt_y+1"/>
                                          </p:val>
                                        </p:tav>
                                      </p:tavLst>
                                    </p:anim>
                                    <p:set>
                                      <p:cBhvr>
                                        <p:cTn id="57"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52"/>
                                            </p:cond>
                                          </p:stCondLst>
                                          <p:endCondLst>
                                            <p:cond evt="onStopAudio" delay="0">
                                              <p:tgtEl>
                                                <p:sldTgt/>
                                              </p:tgtEl>
                                            </p:cond>
                                          </p:endCondLst>
                                        </p:cTn>
                                        <p:tgtEl>
                                          <p:sndTgt r:embed="rId17" name="cashreg.wav"/>
                                        </p:tgtEl>
                                      </p:cMediaNode>
                                    </p:audio>
                                  </p:subTnLst>
                                </p:cTn>
                              </p:par>
                              <p:par>
                                <p:cTn id="58" presetID="37" presetClass="exit" presetSubtype="0" fill="hold" grpId="0" nodeType="withEffect">
                                  <p:stCondLst>
                                    <p:cond delay="0"/>
                                  </p:stCondLst>
                                  <p:childTnLst>
                                    <p:animEffect transition="out" filter="fade">
                                      <p:cBhvr>
                                        <p:cTn id="59" dur="1000"/>
                                        <p:tgtEl>
                                          <p:spTgt spid="45"/>
                                        </p:tgtEl>
                                      </p:cBhvr>
                                    </p:animEffect>
                                    <p:anim calcmode="lin" valueType="num">
                                      <p:cBhvr>
                                        <p:cTn id="60" dur="1000"/>
                                        <p:tgtEl>
                                          <p:spTgt spid="45"/>
                                        </p:tgtEl>
                                        <p:attrNameLst>
                                          <p:attrName>ppt_x</p:attrName>
                                        </p:attrNameLst>
                                      </p:cBhvr>
                                      <p:tavLst>
                                        <p:tav tm="0">
                                          <p:val>
                                            <p:strVal val="ppt_x"/>
                                          </p:val>
                                        </p:tav>
                                        <p:tav tm="100000">
                                          <p:val>
                                            <p:strVal val="ppt_x"/>
                                          </p:val>
                                        </p:tav>
                                      </p:tavLst>
                                    </p:anim>
                                    <p:anim calcmode="lin" valueType="num">
                                      <p:cBhvr>
                                        <p:cTn id="61" dur="100" decel="100000"/>
                                        <p:tgtEl>
                                          <p:spTgt spid="45"/>
                                        </p:tgtEl>
                                        <p:attrNameLst>
                                          <p:attrName>ppt_y</p:attrName>
                                        </p:attrNameLst>
                                      </p:cBhvr>
                                      <p:tavLst>
                                        <p:tav tm="0">
                                          <p:val>
                                            <p:strVal val="ppt_y"/>
                                          </p:val>
                                        </p:tav>
                                        <p:tav tm="100000">
                                          <p:val>
                                            <p:strVal val="ppt_y-.03"/>
                                          </p:val>
                                        </p:tav>
                                      </p:tavLst>
                                    </p:anim>
                                    <p:anim calcmode="lin" valueType="num">
                                      <p:cBhvr>
                                        <p:cTn id="62" dur="900" accel="100000">
                                          <p:stCondLst>
                                            <p:cond delay="100"/>
                                          </p:stCondLst>
                                        </p:cTn>
                                        <p:tgtEl>
                                          <p:spTgt spid="45"/>
                                        </p:tgtEl>
                                        <p:attrNameLst>
                                          <p:attrName>ppt_y</p:attrName>
                                        </p:attrNameLst>
                                      </p:cBhvr>
                                      <p:tavLst>
                                        <p:tav tm="0">
                                          <p:val>
                                            <p:strVal val="ppt_y"/>
                                          </p:val>
                                        </p:tav>
                                        <p:tav tm="100000">
                                          <p:val>
                                            <p:strVal val="ppt_y+1"/>
                                          </p:val>
                                        </p:tav>
                                      </p:tavLst>
                                    </p:anim>
                                    <p:set>
                                      <p:cBhvr>
                                        <p:cTn id="63"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58"/>
                                            </p:cond>
                                          </p:stCondLst>
                                          <p:endCondLst>
                                            <p:cond evt="onStopAudio" delay="0">
                                              <p:tgtEl>
                                                <p:sldTgt/>
                                              </p:tgtEl>
                                            </p:cond>
                                          </p:endCondLst>
                                        </p:cTn>
                                        <p:tgtEl>
                                          <p:sndTgt r:embed="rId17" name="cashreg.wav"/>
                                        </p:tgtEl>
                                      </p:cMediaNode>
                                    </p:audio>
                                  </p:subTnLst>
                                </p:cTn>
                              </p:par>
                              <p:par>
                                <p:cTn id="64" presetID="37" presetClass="exit" presetSubtype="0" fill="hold" grpId="0" nodeType="withEffect">
                                  <p:stCondLst>
                                    <p:cond delay="0"/>
                                  </p:stCondLst>
                                  <p:childTnLst>
                                    <p:animEffect transition="out" filter="fade">
                                      <p:cBhvr>
                                        <p:cTn id="65" dur="1000"/>
                                        <p:tgtEl>
                                          <p:spTgt spid="41"/>
                                        </p:tgtEl>
                                      </p:cBhvr>
                                    </p:animEffect>
                                    <p:anim calcmode="lin" valueType="num">
                                      <p:cBhvr>
                                        <p:cTn id="66" dur="1000"/>
                                        <p:tgtEl>
                                          <p:spTgt spid="41"/>
                                        </p:tgtEl>
                                        <p:attrNameLst>
                                          <p:attrName>ppt_x</p:attrName>
                                        </p:attrNameLst>
                                      </p:cBhvr>
                                      <p:tavLst>
                                        <p:tav tm="0">
                                          <p:val>
                                            <p:strVal val="ppt_x"/>
                                          </p:val>
                                        </p:tav>
                                        <p:tav tm="100000">
                                          <p:val>
                                            <p:strVal val="ppt_x"/>
                                          </p:val>
                                        </p:tav>
                                      </p:tavLst>
                                    </p:anim>
                                    <p:anim calcmode="lin" valueType="num">
                                      <p:cBhvr>
                                        <p:cTn id="67" dur="100" decel="100000"/>
                                        <p:tgtEl>
                                          <p:spTgt spid="41"/>
                                        </p:tgtEl>
                                        <p:attrNameLst>
                                          <p:attrName>ppt_y</p:attrName>
                                        </p:attrNameLst>
                                      </p:cBhvr>
                                      <p:tavLst>
                                        <p:tav tm="0">
                                          <p:val>
                                            <p:strVal val="ppt_y"/>
                                          </p:val>
                                        </p:tav>
                                        <p:tav tm="100000">
                                          <p:val>
                                            <p:strVal val="ppt_y-.03"/>
                                          </p:val>
                                        </p:tav>
                                      </p:tavLst>
                                    </p:anim>
                                    <p:anim calcmode="lin" valueType="num">
                                      <p:cBhvr>
                                        <p:cTn id="68" dur="900" accel="100000">
                                          <p:stCondLst>
                                            <p:cond delay="100"/>
                                          </p:stCondLst>
                                        </p:cTn>
                                        <p:tgtEl>
                                          <p:spTgt spid="41"/>
                                        </p:tgtEl>
                                        <p:attrNameLst>
                                          <p:attrName>ppt_y</p:attrName>
                                        </p:attrNameLst>
                                      </p:cBhvr>
                                      <p:tavLst>
                                        <p:tav tm="0">
                                          <p:val>
                                            <p:strVal val="ppt_y"/>
                                          </p:val>
                                        </p:tav>
                                        <p:tav tm="100000">
                                          <p:val>
                                            <p:strVal val="ppt_y+1"/>
                                          </p:val>
                                        </p:tav>
                                      </p:tavLst>
                                    </p:anim>
                                    <p:set>
                                      <p:cBhvr>
                                        <p:cTn id="69"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64"/>
                                            </p:cond>
                                          </p:stCondLst>
                                          <p:endCondLst>
                                            <p:cond evt="onStopAudio" delay="0">
                                              <p:tgtEl>
                                                <p:sldTgt/>
                                              </p:tgtEl>
                                            </p:cond>
                                          </p:endCondLst>
                                        </p:cTn>
                                        <p:tgtEl>
                                          <p:sndTgt r:embed="rId17" name="cashreg.wav"/>
                                        </p:tgtEl>
                                      </p:cMediaNode>
                                    </p:audio>
                                  </p:subTnLst>
                                </p:cTn>
                              </p:par>
                              <p:par>
                                <p:cTn id="70" presetID="23" presetClass="exit" presetSubtype="32" fill="hold" grpId="0" nodeType="withEffect">
                                  <p:stCondLst>
                                    <p:cond delay="0"/>
                                  </p:stCondLst>
                                  <p:childTnLst>
                                    <p:anim calcmode="lin" valueType="num">
                                      <p:cBhvr>
                                        <p:cTn id="71" dur="500"/>
                                        <p:tgtEl>
                                          <p:spTgt spid="7"/>
                                        </p:tgtEl>
                                        <p:attrNameLst>
                                          <p:attrName>ppt_w</p:attrName>
                                        </p:attrNameLst>
                                      </p:cBhvr>
                                      <p:tavLst>
                                        <p:tav tm="0">
                                          <p:val>
                                            <p:strVal val="ppt_w"/>
                                          </p:val>
                                        </p:tav>
                                        <p:tav tm="100000">
                                          <p:val>
                                            <p:fltVal val="0"/>
                                          </p:val>
                                        </p:tav>
                                      </p:tavLst>
                                    </p:anim>
                                    <p:anim calcmode="lin" valueType="num">
                                      <p:cBhvr>
                                        <p:cTn id="72" dur="500"/>
                                        <p:tgtEl>
                                          <p:spTgt spid="7"/>
                                        </p:tgtEl>
                                        <p:attrNameLst>
                                          <p:attrName>ppt_h</p:attrName>
                                        </p:attrNameLst>
                                      </p:cBhvr>
                                      <p:tavLst>
                                        <p:tav tm="0">
                                          <p:val>
                                            <p:strVal val="ppt_h"/>
                                          </p:val>
                                        </p:tav>
                                        <p:tav tm="100000">
                                          <p:val>
                                            <p:fltVal val="0"/>
                                          </p:val>
                                        </p:tav>
                                      </p:tavLst>
                                    </p:anim>
                                    <p:set>
                                      <p:cBhvr>
                                        <p:cTn id="73" dur="1" fill="hold">
                                          <p:stCondLst>
                                            <p:cond delay="499"/>
                                          </p:stCondLst>
                                        </p:cTn>
                                        <p:tgtEl>
                                          <p:spTgt spid="7"/>
                                        </p:tgtEl>
                                        <p:attrNameLst>
                                          <p:attrName>style.visibility</p:attrName>
                                        </p:attrNameLst>
                                      </p:cBhvr>
                                      <p:to>
                                        <p:strVal val="hidden"/>
                                      </p:to>
                                    </p:set>
                                  </p:childTnLst>
                                </p:cTn>
                              </p:par>
                              <p:par>
                                <p:cTn id="74" presetID="23" presetClass="exit" presetSubtype="32" fill="hold" grpId="0" nodeType="withEffect">
                                  <p:stCondLst>
                                    <p:cond delay="0"/>
                                  </p:stCondLst>
                                  <p:childTnLst>
                                    <p:anim calcmode="lin" valueType="num">
                                      <p:cBhvr>
                                        <p:cTn id="75" dur="500"/>
                                        <p:tgtEl>
                                          <p:spTgt spid="46"/>
                                        </p:tgtEl>
                                        <p:attrNameLst>
                                          <p:attrName>ppt_w</p:attrName>
                                        </p:attrNameLst>
                                      </p:cBhvr>
                                      <p:tavLst>
                                        <p:tav tm="0">
                                          <p:val>
                                            <p:strVal val="ppt_w"/>
                                          </p:val>
                                        </p:tav>
                                        <p:tav tm="100000">
                                          <p:val>
                                            <p:fltVal val="0"/>
                                          </p:val>
                                        </p:tav>
                                      </p:tavLst>
                                    </p:anim>
                                    <p:anim calcmode="lin" valueType="num">
                                      <p:cBhvr>
                                        <p:cTn id="76" dur="500"/>
                                        <p:tgtEl>
                                          <p:spTgt spid="46"/>
                                        </p:tgtEl>
                                        <p:attrNameLst>
                                          <p:attrName>ppt_h</p:attrName>
                                        </p:attrNameLst>
                                      </p:cBhvr>
                                      <p:tavLst>
                                        <p:tav tm="0">
                                          <p:val>
                                            <p:strVal val="ppt_h"/>
                                          </p:val>
                                        </p:tav>
                                        <p:tav tm="100000">
                                          <p:val>
                                            <p:fltVal val="0"/>
                                          </p:val>
                                        </p:tav>
                                      </p:tavLst>
                                    </p:anim>
                                    <p:set>
                                      <p:cBhvr>
                                        <p:cTn id="77" dur="1" fill="hold">
                                          <p:stCondLst>
                                            <p:cond delay="499"/>
                                          </p:stCondLst>
                                        </p:cTn>
                                        <p:tgtEl>
                                          <p:spTgt spid="46"/>
                                        </p:tgtEl>
                                        <p:attrNameLst>
                                          <p:attrName>style.visibility</p:attrName>
                                        </p:attrNameLst>
                                      </p:cBhvr>
                                      <p:to>
                                        <p:strVal val="hidden"/>
                                      </p:to>
                                    </p:set>
                                  </p:childTnLst>
                                </p:cTn>
                              </p:par>
                              <p:par>
                                <p:cTn id="78" presetID="23" presetClass="exit" presetSubtype="32" fill="hold" grpId="0" nodeType="withEffect">
                                  <p:stCondLst>
                                    <p:cond delay="0"/>
                                  </p:stCondLst>
                                  <p:childTnLst>
                                    <p:anim calcmode="lin" valueType="num">
                                      <p:cBhvr>
                                        <p:cTn id="79" dur="500"/>
                                        <p:tgtEl>
                                          <p:spTgt spid="49"/>
                                        </p:tgtEl>
                                        <p:attrNameLst>
                                          <p:attrName>ppt_w</p:attrName>
                                        </p:attrNameLst>
                                      </p:cBhvr>
                                      <p:tavLst>
                                        <p:tav tm="0">
                                          <p:val>
                                            <p:strVal val="ppt_w"/>
                                          </p:val>
                                        </p:tav>
                                        <p:tav tm="100000">
                                          <p:val>
                                            <p:fltVal val="0"/>
                                          </p:val>
                                        </p:tav>
                                      </p:tavLst>
                                    </p:anim>
                                    <p:anim calcmode="lin" valueType="num">
                                      <p:cBhvr>
                                        <p:cTn id="80" dur="500"/>
                                        <p:tgtEl>
                                          <p:spTgt spid="49"/>
                                        </p:tgtEl>
                                        <p:attrNameLst>
                                          <p:attrName>ppt_h</p:attrName>
                                        </p:attrNameLst>
                                      </p:cBhvr>
                                      <p:tavLst>
                                        <p:tav tm="0">
                                          <p:val>
                                            <p:strVal val="ppt_h"/>
                                          </p:val>
                                        </p:tav>
                                        <p:tav tm="100000">
                                          <p:val>
                                            <p:fltVal val="0"/>
                                          </p:val>
                                        </p:tav>
                                      </p:tavLst>
                                    </p:anim>
                                    <p:set>
                                      <p:cBhvr>
                                        <p:cTn id="81"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2" restart="whenNotActive" fill="hold" evtFilter="cancelBubble" nodeType="interactiveSeq">
                <p:stCondLst>
                  <p:cond evt="onClick" delay="0">
                    <p:tgtEl>
                      <p:spTgt spid="48"/>
                    </p:tgtEl>
                  </p:cond>
                </p:stCondLst>
                <p:endSync evt="end" delay="0">
                  <p:rtn val="all"/>
                </p:endSync>
                <p:childTnLst>
                  <p:par>
                    <p:cTn id="83" fill="hold">
                      <p:stCondLst>
                        <p:cond delay="0"/>
                      </p:stCondLst>
                      <p:childTnLst>
                        <p:par>
                          <p:cTn id="84" fill="hold">
                            <p:stCondLst>
                              <p:cond delay="0"/>
                            </p:stCondLst>
                            <p:childTnLst>
                              <p:par>
                                <p:cTn id="85" presetID="1" presetClass="emph" presetSubtype="2" fill="hold" nodeType="clickEffect">
                                  <p:stCondLst>
                                    <p:cond delay="0"/>
                                  </p:stCondLst>
                                  <p:childTnLst>
                                    <p:animClr clrSpc="rgb" dir="cw">
                                      <p:cBhvr>
                                        <p:cTn id="86" dur="1000" fill="hold"/>
                                        <p:tgtEl>
                                          <p:spTgt spid="2"/>
                                        </p:tgtEl>
                                        <p:attrNameLst>
                                          <p:attrName>fillcolor</p:attrName>
                                        </p:attrNameLst>
                                      </p:cBhvr>
                                      <p:to>
                                        <a:srgbClr val="51B748"/>
                                      </p:to>
                                    </p:animClr>
                                    <p:set>
                                      <p:cBhvr>
                                        <p:cTn id="87" dur="1000" fill="hold"/>
                                        <p:tgtEl>
                                          <p:spTgt spid="2"/>
                                        </p:tgtEl>
                                        <p:attrNameLst>
                                          <p:attrName>fill.type</p:attrName>
                                        </p:attrNameLst>
                                      </p:cBhvr>
                                      <p:to>
                                        <p:strVal val="solid"/>
                                      </p:to>
                                    </p:set>
                                    <p:set>
                                      <p:cBhvr>
                                        <p:cTn id="88" dur="1000" fill="hold"/>
                                        <p:tgtEl>
                                          <p:spTgt spid="2"/>
                                        </p:tgtEl>
                                        <p:attrNameLst>
                                          <p:attrName>fill.on</p:attrName>
                                        </p:attrNameLst>
                                      </p:cBhvr>
                                      <p:to>
                                        <p:strVal val="true"/>
                                      </p:to>
                                    </p:set>
                                  </p:childTnLst>
                                  <p:subTnLst>
                                    <p:audio>
                                      <p:cMediaNode>
                                        <p:cTn display="0" masterRel="sameClick">
                                          <p:stCondLst>
                                            <p:cond evt="begin" delay="0">
                                              <p:tn val="85"/>
                                            </p:cond>
                                          </p:stCondLst>
                                          <p:endCondLst>
                                            <p:cond evt="onStopAudio" delay="0">
                                              <p:tgtEl>
                                                <p:sldTgt/>
                                              </p:tgtEl>
                                            </p:cond>
                                          </p:endCondLst>
                                        </p:cTn>
                                        <p:tgtEl>
                                          <p:sndTgt r:embed="rId17" name="cashreg.wav"/>
                                        </p:tgtEl>
                                      </p:cMediaNode>
                                    </p:audio>
                                  </p:subTnLst>
                                </p:cTn>
                              </p:par>
                              <p:par>
                                <p:cTn id="89" presetID="1" presetClass="emph" presetSubtype="2" fill="hold" nodeType="withEffect">
                                  <p:stCondLst>
                                    <p:cond delay="0"/>
                                  </p:stCondLst>
                                  <p:childTnLst>
                                    <p:animClr clrSpc="rgb" dir="cw">
                                      <p:cBhvr>
                                        <p:cTn id="90" dur="1000" fill="hold"/>
                                        <p:tgtEl>
                                          <p:spTgt spid="4"/>
                                        </p:tgtEl>
                                        <p:attrNameLst>
                                          <p:attrName>fillcolor</p:attrName>
                                        </p:attrNameLst>
                                      </p:cBhvr>
                                      <p:to>
                                        <a:srgbClr val="51B748"/>
                                      </p:to>
                                    </p:animClr>
                                    <p:set>
                                      <p:cBhvr>
                                        <p:cTn id="91" dur="1000" fill="hold"/>
                                        <p:tgtEl>
                                          <p:spTgt spid="4"/>
                                        </p:tgtEl>
                                        <p:attrNameLst>
                                          <p:attrName>fill.type</p:attrName>
                                        </p:attrNameLst>
                                      </p:cBhvr>
                                      <p:to>
                                        <p:strVal val="solid"/>
                                      </p:to>
                                    </p:set>
                                    <p:set>
                                      <p:cBhvr>
                                        <p:cTn id="92" dur="1000" fill="hold"/>
                                        <p:tgtEl>
                                          <p:spTgt spid="4"/>
                                        </p:tgtEl>
                                        <p:attrNameLst>
                                          <p:attrName>fill.on</p:attrName>
                                        </p:attrNameLst>
                                      </p:cBhvr>
                                      <p:to>
                                        <p:strVal val="true"/>
                                      </p:to>
                                    </p:set>
                                  </p:childTnLst>
                                </p:cTn>
                              </p:par>
                              <p:par>
                                <p:cTn id="93" presetID="2" presetClass="exit" presetSubtype="4" fill="hold" grpId="1" nodeType="withEffect">
                                  <p:stCondLst>
                                    <p:cond delay="0"/>
                                  </p:stCondLst>
                                  <p:childTnLst>
                                    <p:anim calcmode="lin" valueType="num">
                                      <p:cBhvr additive="base">
                                        <p:cTn id="94" dur="500"/>
                                        <p:tgtEl>
                                          <p:spTgt spid="36"/>
                                        </p:tgtEl>
                                        <p:attrNameLst>
                                          <p:attrName>ppt_x</p:attrName>
                                        </p:attrNameLst>
                                      </p:cBhvr>
                                      <p:tavLst>
                                        <p:tav tm="0">
                                          <p:val>
                                            <p:strVal val="ppt_x"/>
                                          </p:val>
                                        </p:tav>
                                        <p:tav tm="100000">
                                          <p:val>
                                            <p:strVal val="ppt_x"/>
                                          </p:val>
                                        </p:tav>
                                      </p:tavLst>
                                    </p:anim>
                                    <p:anim calcmode="lin" valueType="num">
                                      <p:cBhvr additive="base">
                                        <p:cTn id="95" dur="500"/>
                                        <p:tgtEl>
                                          <p:spTgt spid="36"/>
                                        </p:tgtEl>
                                        <p:attrNameLst>
                                          <p:attrName>ppt_y</p:attrName>
                                        </p:attrNameLst>
                                      </p:cBhvr>
                                      <p:tavLst>
                                        <p:tav tm="0">
                                          <p:val>
                                            <p:strVal val="ppt_y"/>
                                          </p:val>
                                        </p:tav>
                                        <p:tav tm="100000">
                                          <p:val>
                                            <p:strVal val="1+ppt_h/2"/>
                                          </p:val>
                                        </p:tav>
                                      </p:tavLst>
                                    </p:anim>
                                    <p:set>
                                      <p:cBhvr>
                                        <p:cTn id="96" dur="1" fill="hold">
                                          <p:stCondLst>
                                            <p:cond delay="499"/>
                                          </p:stCondLst>
                                        </p:cTn>
                                        <p:tgtEl>
                                          <p:spTgt spid="36"/>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43"/>
                                        </p:tgtEl>
                                        <p:attrNameLst>
                                          <p:attrName>ppt_x</p:attrName>
                                        </p:attrNameLst>
                                      </p:cBhvr>
                                      <p:tavLst>
                                        <p:tav tm="0">
                                          <p:val>
                                            <p:strVal val="ppt_x"/>
                                          </p:val>
                                        </p:tav>
                                        <p:tav tm="100000">
                                          <p:val>
                                            <p:strVal val="ppt_x"/>
                                          </p:val>
                                        </p:tav>
                                      </p:tavLst>
                                    </p:anim>
                                    <p:anim calcmode="lin" valueType="num">
                                      <p:cBhvr additive="base">
                                        <p:cTn id="99" dur="500"/>
                                        <p:tgtEl>
                                          <p:spTgt spid="43"/>
                                        </p:tgtEl>
                                        <p:attrNameLst>
                                          <p:attrName>ppt_y</p:attrName>
                                        </p:attrNameLst>
                                      </p:cBhvr>
                                      <p:tavLst>
                                        <p:tav tm="0">
                                          <p:val>
                                            <p:strVal val="ppt_y"/>
                                          </p:val>
                                        </p:tav>
                                        <p:tav tm="100000">
                                          <p:val>
                                            <p:strVal val="1+ppt_h/2"/>
                                          </p:val>
                                        </p:tav>
                                      </p:tavLst>
                                    </p:anim>
                                    <p:set>
                                      <p:cBhvr>
                                        <p:cTn id="100" dur="1" fill="hold">
                                          <p:stCondLst>
                                            <p:cond delay="499"/>
                                          </p:stCondLst>
                                        </p:cTn>
                                        <p:tgtEl>
                                          <p:spTgt spid="43"/>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39"/>
                                        </p:tgtEl>
                                        <p:attrNameLst>
                                          <p:attrName>ppt_x</p:attrName>
                                        </p:attrNameLst>
                                      </p:cBhvr>
                                      <p:tavLst>
                                        <p:tav tm="0">
                                          <p:val>
                                            <p:strVal val="ppt_x"/>
                                          </p:val>
                                        </p:tav>
                                        <p:tav tm="100000">
                                          <p:val>
                                            <p:strVal val="ppt_x"/>
                                          </p:val>
                                        </p:tav>
                                      </p:tavLst>
                                    </p:anim>
                                    <p:anim calcmode="lin" valueType="num">
                                      <p:cBhvr additive="base">
                                        <p:cTn id="103" dur="500"/>
                                        <p:tgtEl>
                                          <p:spTgt spid="39"/>
                                        </p:tgtEl>
                                        <p:attrNameLst>
                                          <p:attrName>ppt_y</p:attrName>
                                        </p:attrNameLst>
                                      </p:cBhvr>
                                      <p:tavLst>
                                        <p:tav tm="0">
                                          <p:val>
                                            <p:strVal val="ppt_y"/>
                                          </p:val>
                                        </p:tav>
                                        <p:tav tm="100000">
                                          <p:val>
                                            <p:strVal val="1+ppt_h/2"/>
                                          </p:val>
                                        </p:tav>
                                      </p:tavLst>
                                    </p:anim>
                                    <p:set>
                                      <p:cBhvr>
                                        <p:cTn id="104" dur="1" fill="hold">
                                          <p:stCondLst>
                                            <p:cond delay="499"/>
                                          </p:stCondLst>
                                        </p:cTn>
                                        <p:tgtEl>
                                          <p:spTgt spid="39"/>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38"/>
                                        </p:tgtEl>
                                        <p:attrNameLst>
                                          <p:attrName>ppt_x</p:attrName>
                                        </p:attrNameLst>
                                      </p:cBhvr>
                                      <p:tavLst>
                                        <p:tav tm="0">
                                          <p:val>
                                            <p:strVal val="ppt_x"/>
                                          </p:val>
                                        </p:tav>
                                        <p:tav tm="100000">
                                          <p:val>
                                            <p:strVal val="ppt_x"/>
                                          </p:val>
                                        </p:tav>
                                      </p:tavLst>
                                    </p:anim>
                                    <p:anim calcmode="lin" valueType="num">
                                      <p:cBhvr additive="base">
                                        <p:cTn id="107" dur="500"/>
                                        <p:tgtEl>
                                          <p:spTgt spid="38"/>
                                        </p:tgtEl>
                                        <p:attrNameLst>
                                          <p:attrName>ppt_y</p:attrName>
                                        </p:attrNameLst>
                                      </p:cBhvr>
                                      <p:tavLst>
                                        <p:tav tm="0">
                                          <p:val>
                                            <p:strVal val="ppt_y"/>
                                          </p:val>
                                        </p:tav>
                                        <p:tav tm="100000">
                                          <p:val>
                                            <p:strVal val="1+ppt_h/2"/>
                                          </p:val>
                                        </p:tav>
                                      </p:tavLst>
                                    </p:anim>
                                    <p:set>
                                      <p:cBhvr>
                                        <p:cTn id="108" dur="1" fill="hold">
                                          <p:stCondLst>
                                            <p:cond delay="499"/>
                                          </p:stCondLst>
                                        </p:cTn>
                                        <p:tgtEl>
                                          <p:spTgt spid="38"/>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44"/>
                                        </p:tgtEl>
                                        <p:attrNameLst>
                                          <p:attrName>ppt_x</p:attrName>
                                        </p:attrNameLst>
                                      </p:cBhvr>
                                      <p:tavLst>
                                        <p:tav tm="0">
                                          <p:val>
                                            <p:strVal val="ppt_x"/>
                                          </p:val>
                                        </p:tav>
                                        <p:tav tm="100000">
                                          <p:val>
                                            <p:strVal val="ppt_x"/>
                                          </p:val>
                                        </p:tav>
                                      </p:tavLst>
                                    </p:anim>
                                    <p:anim calcmode="lin" valueType="num">
                                      <p:cBhvr additive="base">
                                        <p:cTn id="111" dur="500"/>
                                        <p:tgtEl>
                                          <p:spTgt spid="44"/>
                                        </p:tgtEl>
                                        <p:attrNameLst>
                                          <p:attrName>ppt_y</p:attrName>
                                        </p:attrNameLst>
                                      </p:cBhvr>
                                      <p:tavLst>
                                        <p:tav tm="0">
                                          <p:val>
                                            <p:strVal val="ppt_y"/>
                                          </p:val>
                                        </p:tav>
                                        <p:tav tm="100000">
                                          <p:val>
                                            <p:strVal val="1+ppt_h/2"/>
                                          </p:val>
                                        </p:tav>
                                      </p:tavLst>
                                    </p:anim>
                                    <p:set>
                                      <p:cBhvr>
                                        <p:cTn id="112" dur="1" fill="hold">
                                          <p:stCondLst>
                                            <p:cond delay="499"/>
                                          </p:stCondLst>
                                        </p:cTn>
                                        <p:tgtEl>
                                          <p:spTgt spid="44"/>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40"/>
                                        </p:tgtEl>
                                        <p:attrNameLst>
                                          <p:attrName>ppt_x</p:attrName>
                                        </p:attrNameLst>
                                      </p:cBhvr>
                                      <p:tavLst>
                                        <p:tav tm="0">
                                          <p:val>
                                            <p:strVal val="ppt_x"/>
                                          </p:val>
                                        </p:tav>
                                        <p:tav tm="100000">
                                          <p:val>
                                            <p:strVal val="ppt_x"/>
                                          </p:val>
                                        </p:tav>
                                      </p:tavLst>
                                    </p:anim>
                                    <p:anim calcmode="lin" valueType="num">
                                      <p:cBhvr additive="base">
                                        <p:cTn id="115" dur="500"/>
                                        <p:tgtEl>
                                          <p:spTgt spid="40"/>
                                        </p:tgtEl>
                                        <p:attrNameLst>
                                          <p:attrName>ppt_y</p:attrName>
                                        </p:attrNameLst>
                                      </p:cBhvr>
                                      <p:tavLst>
                                        <p:tav tm="0">
                                          <p:val>
                                            <p:strVal val="ppt_y"/>
                                          </p:val>
                                        </p:tav>
                                        <p:tav tm="100000">
                                          <p:val>
                                            <p:strVal val="1+ppt_h/2"/>
                                          </p:val>
                                        </p:tav>
                                      </p:tavLst>
                                    </p:anim>
                                    <p:set>
                                      <p:cBhvr>
                                        <p:cTn id="116" dur="1" fill="hold">
                                          <p:stCondLst>
                                            <p:cond delay="499"/>
                                          </p:stCondLst>
                                        </p:cTn>
                                        <p:tgtEl>
                                          <p:spTgt spid="40"/>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37"/>
                                        </p:tgtEl>
                                        <p:attrNameLst>
                                          <p:attrName>ppt_x</p:attrName>
                                        </p:attrNameLst>
                                      </p:cBhvr>
                                      <p:tavLst>
                                        <p:tav tm="0">
                                          <p:val>
                                            <p:strVal val="ppt_x"/>
                                          </p:val>
                                        </p:tav>
                                        <p:tav tm="100000">
                                          <p:val>
                                            <p:strVal val="ppt_x"/>
                                          </p:val>
                                        </p:tav>
                                      </p:tavLst>
                                    </p:anim>
                                    <p:anim calcmode="lin" valueType="num">
                                      <p:cBhvr additive="base">
                                        <p:cTn id="119" dur="500"/>
                                        <p:tgtEl>
                                          <p:spTgt spid="37"/>
                                        </p:tgtEl>
                                        <p:attrNameLst>
                                          <p:attrName>ppt_y</p:attrName>
                                        </p:attrNameLst>
                                      </p:cBhvr>
                                      <p:tavLst>
                                        <p:tav tm="0">
                                          <p:val>
                                            <p:strVal val="ppt_y"/>
                                          </p:val>
                                        </p:tav>
                                        <p:tav tm="100000">
                                          <p:val>
                                            <p:strVal val="1+ppt_h/2"/>
                                          </p:val>
                                        </p:tav>
                                      </p:tavLst>
                                    </p:anim>
                                    <p:set>
                                      <p:cBhvr>
                                        <p:cTn id="120" dur="1" fill="hold">
                                          <p:stCondLst>
                                            <p:cond delay="499"/>
                                          </p:stCondLst>
                                        </p:cTn>
                                        <p:tgtEl>
                                          <p:spTgt spid="37"/>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45"/>
                                        </p:tgtEl>
                                        <p:attrNameLst>
                                          <p:attrName>ppt_x</p:attrName>
                                        </p:attrNameLst>
                                      </p:cBhvr>
                                      <p:tavLst>
                                        <p:tav tm="0">
                                          <p:val>
                                            <p:strVal val="ppt_x"/>
                                          </p:val>
                                        </p:tav>
                                        <p:tav tm="100000">
                                          <p:val>
                                            <p:strVal val="ppt_x"/>
                                          </p:val>
                                        </p:tav>
                                      </p:tavLst>
                                    </p:anim>
                                    <p:anim calcmode="lin" valueType="num">
                                      <p:cBhvr additive="base">
                                        <p:cTn id="123" dur="500"/>
                                        <p:tgtEl>
                                          <p:spTgt spid="45"/>
                                        </p:tgtEl>
                                        <p:attrNameLst>
                                          <p:attrName>ppt_y</p:attrName>
                                        </p:attrNameLst>
                                      </p:cBhvr>
                                      <p:tavLst>
                                        <p:tav tm="0">
                                          <p:val>
                                            <p:strVal val="ppt_y"/>
                                          </p:val>
                                        </p:tav>
                                        <p:tav tm="100000">
                                          <p:val>
                                            <p:strVal val="1+ppt_h/2"/>
                                          </p:val>
                                        </p:tav>
                                      </p:tavLst>
                                    </p:anim>
                                    <p:set>
                                      <p:cBhvr>
                                        <p:cTn id="124" dur="1" fill="hold">
                                          <p:stCondLst>
                                            <p:cond delay="499"/>
                                          </p:stCondLst>
                                        </p:cTn>
                                        <p:tgtEl>
                                          <p:spTgt spid="45"/>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41"/>
                                        </p:tgtEl>
                                        <p:attrNameLst>
                                          <p:attrName>ppt_x</p:attrName>
                                        </p:attrNameLst>
                                      </p:cBhvr>
                                      <p:tavLst>
                                        <p:tav tm="0">
                                          <p:val>
                                            <p:strVal val="ppt_x"/>
                                          </p:val>
                                        </p:tav>
                                        <p:tav tm="100000">
                                          <p:val>
                                            <p:strVal val="ppt_x"/>
                                          </p:val>
                                        </p:tav>
                                      </p:tavLst>
                                    </p:anim>
                                    <p:anim calcmode="lin" valueType="num">
                                      <p:cBhvr additive="base">
                                        <p:cTn id="127" dur="500"/>
                                        <p:tgtEl>
                                          <p:spTgt spid="41"/>
                                        </p:tgtEl>
                                        <p:attrNameLst>
                                          <p:attrName>ppt_y</p:attrName>
                                        </p:attrNameLst>
                                      </p:cBhvr>
                                      <p:tavLst>
                                        <p:tav tm="0">
                                          <p:val>
                                            <p:strVal val="ppt_y"/>
                                          </p:val>
                                        </p:tav>
                                        <p:tav tm="100000">
                                          <p:val>
                                            <p:strVal val="1+ppt_h/2"/>
                                          </p:val>
                                        </p:tav>
                                      </p:tavLst>
                                    </p:anim>
                                    <p:set>
                                      <p:cBhvr>
                                        <p:cTn id="128" dur="1" fill="hold">
                                          <p:stCondLst>
                                            <p:cond delay="499"/>
                                          </p:stCondLst>
                                        </p:cTn>
                                        <p:tgtEl>
                                          <p:spTgt spid="41"/>
                                        </p:tgtEl>
                                        <p:attrNameLst>
                                          <p:attrName>style.visibility</p:attrName>
                                        </p:attrNameLst>
                                      </p:cBhvr>
                                      <p:to>
                                        <p:strVal val="hidden"/>
                                      </p:to>
                                    </p:set>
                                  </p:childTnLst>
                                </p:cTn>
                              </p:par>
                              <p:par>
                                <p:cTn id="129" presetID="37" presetClass="exit" presetSubtype="0" fill="hold" grpId="1" nodeType="withEffect">
                                  <p:stCondLst>
                                    <p:cond delay="0"/>
                                  </p:stCondLst>
                                  <p:childTnLst>
                                    <p:animEffect transition="out" filter="fade">
                                      <p:cBhvr>
                                        <p:cTn id="130" dur="1000"/>
                                        <p:tgtEl>
                                          <p:spTgt spid="7"/>
                                        </p:tgtEl>
                                      </p:cBhvr>
                                    </p:animEffect>
                                    <p:anim calcmode="lin" valueType="num">
                                      <p:cBhvr>
                                        <p:cTn id="131" dur="1000"/>
                                        <p:tgtEl>
                                          <p:spTgt spid="7"/>
                                        </p:tgtEl>
                                        <p:attrNameLst>
                                          <p:attrName>ppt_x</p:attrName>
                                        </p:attrNameLst>
                                      </p:cBhvr>
                                      <p:tavLst>
                                        <p:tav tm="0">
                                          <p:val>
                                            <p:strVal val="ppt_x"/>
                                          </p:val>
                                        </p:tav>
                                        <p:tav tm="100000">
                                          <p:val>
                                            <p:strVal val="ppt_x"/>
                                          </p:val>
                                        </p:tav>
                                      </p:tavLst>
                                    </p:anim>
                                    <p:anim calcmode="lin" valueType="num">
                                      <p:cBhvr>
                                        <p:cTn id="132" dur="100" decel="100000"/>
                                        <p:tgtEl>
                                          <p:spTgt spid="7"/>
                                        </p:tgtEl>
                                        <p:attrNameLst>
                                          <p:attrName>ppt_y</p:attrName>
                                        </p:attrNameLst>
                                      </p:cBhvr>
                                      <p:tavLst>
                                        <p:tav tm="0">
                                          <p:val>
                                            <p:strVal val="ppt_y"/>
                                          </p:val>
                                        </p:tav>
                                        <p:tav tm="100000">
                                          <p:val>
                                            <p:strVal val="ppt_y-.03"/>
                                          </p:val>
                                        </p:tav>
                                      </p:tavLst>
                                    </p:anim>
                                    <p:anim calcmode="lin" valueType="num">
                                      <p:cBhvr>
                                        <p:cTn id="133" dur="900" accel="100000">
                                          <p:stCondLst>
                                            <p:cond delay="100"/>
                                          </p:stCondLst>
                                        </p:cTn>
                                        <p:tgtEl>
                                          <p:spTgt spid="7"/>
                                        </p:tgtEl>
                                        <p:attrNameLst>
                                          <p:attrName>ppt_y</p:attrName>
                                        </p:attrNameLst>
                                      </p:cBhvr>
                                      <p:tavLst>
                                        <p:tav tm="0">
                                          <p:val>
                                            <p:strVal val="ppt_y"/>
                                          </p:val>
                                        </p:tav>
                                        <p:tav tm="100000">
                                          <p:val>
                                            <p:strVal val="ppt_y+1"/>
                                          </p:val>
                                        </p:tav>
                                      </p:tavLst>
                                    </p:anim>
                                    <p:set>
                                      <p:cBhvr>
                                        <p:cTn id="134" dur="1" fill="hold">
                                          <p:stCondLst>
                                            <p:cond delay="999"/>
                                          </p:stCondLst>
                                        </p:cTn>
                                        <p:tgtEl>
                                          <p:spTgt spid="7"/>
                                        </p:tgtEl>
                                        <p:attrNameLst>
                                          <p:attrName>style.visibility</p:attrName>
                                        </p:attrNameLst>
                                      </p:cBhvr>
                                      <p:to>
                                        <p:strVal val="hidden"/>
                                      </p:to>
                                    </p:set>
                                  </p:childTnLst>
                                </p:cTn>
                              </p:par>
                              <p:par>
                                <p:cTn id="135" presetID="37" presetClass="exit" presetSubtype="0" fill="hold" grpId="1" nodeType="withEffect">
                                  <p:stCondLst>
                                    <p:cond delay="0"/>
                                  </p:stCondLst>
                                  <p:childTnLst>
                                    <p:animEffect transition="out" filter="fade">
                                      <p:cBhvr>
                                        <p:cTn id="136" dur="1000"/>
                                        <p:tgtEl>
                                          <p:spTgt spid="46"/>
                                        </p:tgtEl>
                                      </p:cBhvr>
                                    </p:animEffect>
                                    <p:anim calcmode="lin" valueType="num">
                                      <p:cBhvr>
                                        <p:cTn id="137" dur="1000"/>
                                        <p:tgtEl>
                                          <p:spTgt spid="46"/>
                                        </p:tgtEl>
                                        <p:attrNameLst>
                                          <p:attrName>ppt_x</p:attrName>
                                        </p:attrNameLst>
                                      </p:cBhvr>
                                      <p:tavLst>
                                        <p:tav tm="0">
                                          <p:val>
                                            <p:strVal val="ppt_x"/>
                                          </p:val>
                                        </p:tav>
                                        <p:tav tm="100000">
                                          <p:val>
                                            <p:strVal val="ppt_x"/>
                                          </p:val>
                                        </p:tav>
                                      </p:tavLst>
                                    </p:anim>
                                    <p:anim calcmode="lin" valueType="num">
                                      <p:cBhvr>
                                        <p:cTn id="138" dur="100" decel="100000"/>
                                        <p:tgtEl>
                                          <p:spTgt spid="46"/>
                                        </p:tgtEl>
                                        <p:attrNameLst>
                                          <p:attrName>ppt_y</p:attrName>
                                        </p:attrNameLst>
                                      </p:cBhvr>
                                      <p:tavLst>
                                        <p:tav tm="0">
                                          <p:val>
                                            <p:strVal val="ppt_y"/>
                                          </p:val>
                                        </p:tav>
                                        <p:tav tm="100000">
                                          <p:val>
                                            <p:strVal val="ppt_y-.03"/>
                                          </p:val>
                                        </p:tav>
                                      </p:tavLst>
                                    </p:anim>
                                    <p:anim calcmode="lin" valueType="num">
                                      <p:cBhvr>
                                        <p:cTn id="139" dur="900" accel="100000">
                                          <p:stCondLst>
                                            <p:cond delay="100"/>
                                          </p:stCondLst>
                                        </p:cTn>
                                        <p:tgtEl>
                                          <p:spTgt spid="46"/>
                                        </p:tgtEl>
                                        <p:attrNameLst>
                                          <p:attrName>ppt_y</p:attrName>
                                        </p:attrNameLst>
                                      </p:cBhvr>
                                      <p:tavLst>
                                        <p:tav tm="0">
                                          <p:val>
                                            <p:strVal val="ppt_y"/>
                                          </p:val>
                                        </p:tav>
                                        <p:tav tm="100000">
                                          <p:val>
                                            <p:strVal val="ppt_y+1"/>
                                          </p:val>
                                        </p:tav>
                                      </p:tavLst>
                                    </p:anim>
                                    <p:set>
                                      <p:cBhvr>
                                        <p:cTn id="140" dur="1" fill="hold">
                                          <p:stCondLst>
                                            <p:cond delay="999"/>
                                          </p:stCondLst>
                                        </p:cTn>
                                        <p:tgtEl>
                                          <p:spTgt spid="46"/>
                                        </p:tgtEl>
                                        <p:attrNameLst>
                                          <p:attrName>style.visibility</p:attrName>
                                        </p:attrNameLst>
                                      </p:cBhvr>
                                      <p:to>
                                        <p:strVal val="hidden"/>
                                      </p:to>
                                    </p:set>
                                  </p:childTnLst>
                                </p:cTn>
                              </p:par>
                              <p:par>
                                <p:cTn id="141" presetID="37" presetClass="exit" presetSubtype="0" fill="hold" grpId="1" nodeType="withEffect">
                                  <p:stCondLst>
                                    <p:cond delay="0"/>
                                  </p:stCondLst>
                                  <p:childTnLst>
                                    <p:animEffect transition="out" filter="fade">
                                      <p:cBhvr>
                                        <p:cTn id="142" dur="1000"/>
                                        <p:tgtEl>
                                          <p:spTgt spid="49"/>
                                        </p:tgtEl>
                                      </p:cBhvr>
                                    </p:animEffect>
                                    <p:anim calcmode="lin" valueType="num">
                                      <p:cBhvr>
                                        <p:cTn id="143" dur="1000"/>
                                        <p:tgtEl>
                                          <p:spTgt spid="49"/>
                                        </p:tgtEl>
                                        <p:attrNameLst>
                                          <p:attrName>ppt_x</p:attrName>
                                        </p:attrNameLst>
                                      </p:cBhvr>
                                      <p:tavLst>
                                        <p:tav tm="0">
                                          <p:val>
                                            <p:strVal val="ppt_x"/>
                                          </p:val>
                                        </p:tav>
                                        <p:tav tm="100000">
                                          <p:val>
                                            <p:strVal val="ppt_x"/>
                                          </p:val>
                                        </p:tav>
                                      </p:tavLst>
                                    </p:anim>
                                    <p:anim calcmode="lin" valueType="num">
                                      <p:cBhvr>
                                        <p:cTn id="144" dur="100" decel="100000"/>
                                        <p:tgtEl>
                                          <p:spTgt spid="49"/>
                                        </p:tgtEl>
                                        <p:attrNameLst>
                                          <p:attrName>ppt_y</p:attrName>
                                        </p:attrNameLst>
                                      </p:cBhvr>
                                      <p:tavLst>
                                        <p:tav tm="0">
                                          <p:val>
                                            <p:strVal val="ppt_y"/>
                                          </p:val>
                                        </p:tav>
                                        <p:tav tm="100000">
                                          <p:val>
                                            <p:strVal val="ppt_y-.03"/>
                                          </p:val>
                                        </p:tav>
                                      </p:tavLst>
                                    </p:anim>
                                    <p:anim calcmode="lin" valueType="num">
                                      <p:cBhvr>
                                        <p:cTn id="145" dur="900" accel="100000">
                                          <p:stCondLst>
                                            <p:cond delay="100"/>
                                          </p:stCondLst>
                                        </p:cTn>
                                        <p:tgtEl>
                                          <p:spTgt spid="49"/>
                                        </p:tgtEl>
                                        <p:attrNameLst>
                                          <p:attrName>ppt_y</p:attrName>
                                        </p:attrNameLst>
                                      </p:cBhvr>
                                      <p:tavLst>
                                        <p:tav tm="0">
                                          <p:val>
                                            <p:strVal val="ppt_y"/>
                                          </p:val>
                                        </p:tav>
                                        <p:tav tm="100000">
                                          <p:val>
                                            <p:strVal val="ppt_y+1"/>
                                          </p:val>
                                        </p:tav>
                                      </p:tavLst>
                                    </p:anim>
                                    <p:set>
                                      <p:cBhvr>
                                        <p:cTn id="146" dur="1" fill="hold">
                                          <p:stCondLst>
                                            <p:cond delay="9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8"/>
                  </p:tgtEl>
                </p:cond>
              </p:nextCondLst>
            </p:seq>
            <p:audio>
              <p:cMediaNode vol="80000">
                <p:cTn id="147" fill="hold" display="0">
                  <p:stCondLst>
                    <p:cond delay="indefinite"/>
                  </p:stCondLst>
                  <p:endCondLst>
                    <p:cond evt="onStopAudio" delay="0">
                      <p:tgtEl>
                        <p:sldTgt/>
                      </p:tgtEl>
                    </p:cond>
                  </p:endCondLst>
                </p:cTn>
                <p:tgtEl>
                  <p:spTgt spid="14"/>
                </p:tgtEl>
              </p:cMediaNode>
            </p:audio>
            <p:seq concurrent="1" nextAc="seek">
              <p:cTn id="148" restart="whenNotActive" fill="hold" evtFilter="cancelBubble" nodeType="interactiveSeq">
                <p:stCondLst>
                  <p:cond evt="onClick" delay="0">
                    <p:tgtEl>
                      <p:spTgt spid="7"/>
                    </p:tgtEl>
                  </p:cond>
                </p:stCondLst>
                <p:endSync evt="end" delay="0">
                  <p:rtn val="all"/>
                </p:endSync>
                <p:childTnLst>
                  <p:par>
                    <p:cTn id="149" fill="hold">
                      <p:stCondLst>
                        <p:cond delay="0"/>
                      </p:stCondLst>
                      <p:childTnLst>
                        <p:par>
                          <p:cTn id="150" fill="hold">
                            <p:stCondLst>
                              <p:cond delay="0"/>
                            </p:stCondLst>
                            <p:childTnLst>
                              <p:par>
                                <p:cTn id="151" presetID="1" presetClass="mediacall" presetSubtype="0" fill="hold" nodeType="clickEffect">
                                  <p:stCondLst>
                                    <p:cond delay="0"/>
                                  </p:stCondLst>
                                  <p:childTnLst>
                                    <p:cmd type="call" cmd="playFrom(0.0)">
                                      <p:cBhvr>
                                        <p:cTn id="152" dur="3860" fill="hold"/>
                                        <p:tgtEl>
                                          <p:spTgt spid="14"/>
                                        </p:tgtEl>
                                      </p:cBhvr>
                                    </p:cmd>
                                  </p:childTnLst>
                                </p:cTn>
                              </p:par>
                            </p:childTnLst>
                          </p:cTn>
                        </p:par>
                      </p:childTnLst>
                    </p:cTn>
                  </p:par>
                </p:childTnLst>
              </p:cTn>
              <p:nextCondLst>
                <p:cond evt="onClick" delay="0">
                  <p:tgtEl>
                    <p:spTgt spid="7"/>
                  </p:tgtEl>
                </p:cond>
              </p:nextCondLst>
            </p:seq>
            <p:audio>
              <p:cMediaNode vol="80000">
                <p:cTn id="153" fill="hold" display="0">
                  <p:stCondLst>
                    <p:cond delay="indefinite"/>
                  </p:stCondLst>
                  <p:endCondLst>
                    <p:cond evt="onStopAudio" delay="0">
                      <p:tgtEl>
                        <p:sldTgt/>
                      </p:tgtEl>
                    </p:cond>
                  </p:endCondLst>
                </p:cTn>
                <p:tgtEl>
                  <p:spTgt spid="15"/>
                </p:tgtEl>
              </p:cMediaNode>
            </p:audio>
            <p:seq concurrent="1" nextAc="seek">
              <p:cTn id="154" restart="whenNotActive" fill="hold" evtFilter="cancelBubble" nodeType="interactiveSeq">
                <p:stCondLst>
                  <p:cond evt="onClick" delay="0">
                    <p:tgtEl>
                      <p:spTgt spid="46"/>
                    </p:tgtEl>
                  </p:cond>
                </p:stCondLst>
                <p:endSync evt="end" delay="0">
                  <p:rtn val="all"/>
                </p:endSync>
                <p:childTnLst>
                  <p:par>
                    <p:cTn id="155" fill="hold">
                      <p:stCondLst>
                        <p:cond delay="0"/>
                      </p:stCondLst>
                      <p:childTnLst>
                        <p:par>
                          <p:cTn id="156" fill="hold">
                            <p:stCondLst>
                              <p:cond delay="0"/>
                            </p:stCondLst>
                            <p:childTnLst>
                              <p:par>
                                <p:cTn id="157" presetID="1" presetClass="mediacall" presetSubtype="0" fill="hold" nodeType="clickEffect">
                                  <p:stCondLst>
                                    <p:cond delay="0"/>
                                  </p:stCondLst>
                                  <p:childTnLst>
                                    <p:cmd type="call" cmd="playFrom(0.0)">
                                      <p:cBhvr>
                                        <p:cTn id="158" dur="3860" fill="hold"/>
                                        <p:tgtEl>
                                          <p:spTgt spid="15"/>
                                        </p:tgtEl>
                                      </p:cBhvr>
                                    </p:cmd>
                                  </p:childTnLst>
                                </p:cTn>
                              </p:par>
                            </p:childTnLst>
                          </p:cTn>
                        </p:par>
                      </p:childTnLst>
                    </p:cTn>
                  </p:par>
                </p:childTnLst>
              </p:cTn>
              <p:nextCondLst>
                <p:cond evt="onClick" delay="0">
                  <p:tgtEl>
                    <p:spTgt spid="46"/>
                  </p:tgtEl>
                </p:cond>
              </p:nextCondLst>
            </p:seq>
            <p:audio>
              <p:cMediaNode vol="80000">
                <p:cTn id="159" fill="hold" display="0">
                  <p:stCondLst>
                    <p:cond delay="indefinite"/>
                  </p:stCondLst>
                  <p:endCondLst>
                    <p:cond evt="onStopAudio" delay="0">
                      <p:tgtEl>
                        <p:sldTgt/>
                      </p:tgtEl>
                    </p:cond>
                  </p:endCondLst>
                </p:cTn>
                <p:tgtEl>
                  <p:spTgt spid="47"/>
                </p:tgtEl>
              </p:cMediaNode>
            </p:audio>
            <p:seq concurrent="1" nextAc="seek">
              <p:cTn id="160" restart="whenNotActive" fill="hold" evtFilter="cancelBubble" nodeType="interactiveSeq">
                <p:stCondLst>
                  <p:cond evt="onClick" delay="0">
                    <p:tgtEl>
                      <p:spTgt spid="49"/>
                    </p:tgtEl>
                  </p:cond>
                </p:stCondLst>
                <p:endSync evt="end" delay="0">
                  <p:rtn val="all"/>
                </p:endSync>
                <p:childTnLst>
                  <p:par>
                    <p:cTn id="161" fill="hold">
                      <p:stCondLst>
                        <p:cond delay="0"/>
                      </p:stCondLst>
                      <p:childTnLst>
                        <p:par>
                          <p:cTn id="162" fill="hold">
                            <p:stCondLst>
                              <p:cond delay="0"/>
                            </p:stCondLst>
                            <p:childTnLst>
                              <p:par>
                                <p:cTn id="163" presetID="1" presetClass="mediacall" presetSubtype="0" fill="hold" nodeType="clickEffect">
                                  <p:stCondLst>
                                    <p:cond delay="0"/>
                                  </p:stCondLst>
                                  <p:childTnLst>
                                    <p:cmd type="call" cmd="playFrom(0.0)">
                                      <p:cBhvr>
                                        <p:cTn id="164" dur="3860" fill="hold"/>
                                        <p:tgtEl>
                                          <p:spTgt spid="47"/>
                                        </p:tgtEl>
                                      </p:cBhvr>
                                    </p:cmd>
                                  </p:childTnLst>
                                </p:cTn>
                              </p:par>
                            </p:childTnLst>
                          </p:cTn>
                        </p:par>
                      </p:childTnLst>
                    </p:cTn>
                  </p:par>
                </p:childTnLst>
              </p:cTn>
              <p:nextCondLst>
                <p:cond evt="onClick" delay="0">
                  <p:tgtEl>
                    <p:spTgt spid="49"/>
                  </p:tgtEl>
                </p:cond>
              </p:nextCondLst>
            </p:seq>
          </p:childTnLst>
        </p:cTn>
      </p:par>
    </p:tnLst>
    <p:bldLst>
      <p:bldP spid="2" grpId="0" animBg="1"/>
      <p:bldP spid="36" grpId="0" animBg="1"/>
      <p:bldP spid="36" grpId="1" animBg="1"/>
      <p:bldP spid="37" grpId="0" animBg="1"/>
      <p:bldP spid="37" grpId="1" animBg="1"/>
      <p:bldP spid="38" grpId="0" animBg="1"/>
      <p:bldP spid="38" grpId="1" animBg="1"/>
      <p:bldP spid="4" grpId="0" animBg="1"/>
      <p:bldP spid="39" grpId="0" animBg="1"/>
      <p:bldP spid="39" grpId="1" animBg="1"/>
      <p:bldP spid="40" grpId="0" animBg="1"/>
      <p:bldP spid="40" grpId="1" animBg="1"/>
      <p:bldP spid="41" grpId="0" animBg="1"/>
      <p:bldP spid="41" grpId="1" animBg="1"/>
      <p:bldP spid="43" grpId="0"/>
      <p:bldP spid="43" grpId="1"/>
      <p:bldP spid="44" grpId="0"/>
      <p:bldP spid="44" grpId="1"/>
      <p:bldP spid="45" grpId="0"/>
      <p:bldP spid="45" grpId="1"/>
      <p:bldP spid="7" grpId="0" animBg="1"/>
      <p:bldP spid="7" grpId="1" animBg="1"/>
      <p:bldP spid="46" grpId="0" animBg="1"/>
      <p:bldP spid="46" grpId="1" animBg="1"/>
      <p:bldP spid="49" grpId="0" animBg="1"/>
      <p:bldP spid="4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03399"/>
            </a:gs>
            <a:gs pos="99000">
              <a:srgbClr val="030048"/>
            </a:gs>
          </a:gsLst>
          <a:path path="circle">
            <a:fillToRect l="50000" t="50000" r="50000" b="50000"/>
          </a:path>
        </a:gradFill>
        <a:effectLst/>
      </p:bgPr>
    </p:bg>
    <p:spTree>
      <p:nvGrpSpPr>
        <p:cNvPr id="1" name=""/>
        <p:cNvGrpSpPr/>
        <p:nvPr/>
      </p:nvGrpSpPr>
      <p:grpSpPr>
        <a:xfrm>
          <a:off x="0" y="0"/>
          <a:ext cx="0" cy="0"/>
          <a:chOff x="0" y="0"/>
          <a:chExt cx="0" cy="0"/>
        </a:xfrm>
      </p:grpSpPr>
      <p:pic>
        <p:nvPicPr>
          <p:cNvPr id="16" name="nhac 10s 2.wav">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cstate="print"/>
          <a:stretch>
            <a:fillRect/>
          </a:stretch>
        </p:blipFill>
        <p:spPr>
          <a:xfrm>
            <a:off x="-2322151" y="318067"/>
            <a:ext cx="548243" cy="548243"/>
          </a:xfrm>
          <a:prstGeom prst="rect">
            <a:avLst/>
          </a:prstGeom>
        </p:spPr>
      </p:pic>
      <p:sp>
        <p:nvSpPr>
          <p:cNvPr id="2" name="Isosceles Triangle 1"/>
          <p:cNvSpPr/>
          <p:nvPr/>
        </p:nvSpPr>
        <p:spPr>
          <a:xfrm rot="5400000">
            <a:off x="6052263" y="3433346"/>
            <a:ext cx="785255" cy="697780"/>
          </a:xfrm>
          <a:prstGeom prst="triangle">
            <a:avLst/>
          </a:prstGeom>
          <a:solidFill>
            <a:srgbClr val="1D438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6" name="Isosceles Triangle 35"/>
          <p:cNvSpPr/>
          <p:nvPr/>
        </p:nvSpPr>
        <p:spPr>
          <a:xfrm rot="5400000">
            <a:off x="274889" y="4893069"/>
            <a:ext cx="785256" cy="697780"/>
          </a:xfrm>
          <a:prstGeom prst="triangle">
            <a:avLst/>
          </a:prstGeom>
          <a:solidFill>
            <a:srgbClr val="285D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7" name="Isosceles Triangle 36"/>
          <p:cNvSpPr/>
          <p:nvPr/>
        </p:nvSpPr>
        <p:spPr>
          <a:xfrm rot="5400000">
            <a:off x="6075760" y="4893069"/>
            <a:ext cx="785256" cy="697780"/>
          </a:xfrm>
          <a:prstGeom prst="triangle">
            <a:avLst/>
          </a:prstGeom>
          <a:solidFill>
            <a:srgbClr val="03004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8" name="Isosceles Triangle 37"/>
          <p:cNvSpPr/>
          <p:nvPr/>
        </p:nvSpPr>
        <p:spPr>
          <a:xfrm rot="5400000">
            <a:off x="249344" y="3433346"/>
            <a:ext cx="785256" cy="697780"/>
          </a:xfrm>
          <a:prstGeom prst="triangl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 name="Rounded Rectangle 3"/>
          <p:cNvSpPr/>
          <p:nvPr/>
        </p:nvSpPr>
        <p:spPr>
          <a:xfrm>
            <a:off x="7103346" y="3389608"/>
            <a:ext cx="4314825" cy="785258"/>
          </a:xfrm>
          <a:prstGeom prst="roundRect">
            <a:avLst/>
          </a:prstGeom>
          <a:solidFill>
            <a:srgbClr val="1D438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SG" sz="2800" b="1" i="0" u="none" strike="noStrike" kern="1200" cap="none" spc="0" normalizeH="0" baseline="0" noProof="0" dirty="0">
              <a:ln>
                <a:noFill/>
              </a:ln>
              <a:solidFill>
                <a:prstClr val="white"/>
              </a:solidFill>
              <a:effectLst/>
              <a:uLnTx/>
              <a:uFillTx/>
              <a:latin typeface="RobotoCondensed-Ital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a x </a:t>
            </a:r>
            <a:r>
              <a:rPr lang="en-US" sz="2800" b="1" dirty="0">
                <a:solidFill>
                  <a:prstClr val="white"/>
                </a:solidFill>
                <a:latin typeface="RobotoCondensed-Italic"/>
              </a:rPr>
              <a:t>b + 2</a:t>
            </a:r>
            <a:endParaRPr kumimoji="0" lang="en-US" sz="2800" b="1" i="0" u="none" strike="noStrike" kern="1200" cap="none" spc="0" normalizeH="0" baseline="-25000" noProof="0" dirty="0">
              <a:ln>
                <a:noFill/>
              </a:ln>
              <a:solidFill>
                <a:prstClr val="white"/>
              </a:solidFill>
              <a:effectLst/>
              <a:uLnTx/>
              <a:uFillTx/>
              <a:latin typeface="RobotoCondensed-Ital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endParaRPr>
          </a:p>
        </p:txBody>
      </p:sp>
      <p:sp>
        <p:nvSpPr>
          <p:cNvPr id="39" name="Rounded Rectangle 38"/>
          <p:cNvSpPr/>
          <p:nvPr/>
        </p:nvSpPr>
        <p:spPr>
          <a:xfrm>
            <a:off x="1325972" y="4849329"/>
            <a:ext cx="4314825" cy="785258"/>
          </a:xfrm>
          <a:prstGeom prst="roundRect">
            <a:avLst/>
          </a:prstGeom>
          <a:solidFill>
            <a:srgbClr val="285D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2 x (a + b)</a:t>
            </a:r>
            <a:endParaRPr kumimoji="0" lang="en-US" sz="2800" b="1" i="0" u="none" strike="noStrike" kern="1200" cap="none" spc="0" normalizeH="0" baseline="0" noProof="0" dirty="0">
              <a:ln>
                <a:noFill/>
              </a:ln>
              <a:solidFill>
                <a:prstClr val="white"/>
              </a:solidFill>
              <a:effectLst/>
              <a:uLnTx/>
              <a:uFillTx/>
              <a:latin typeface="RobotoCondensed-Italic"/>
              <a:ea typeface="+mn-ea"/>
              <a:cs typeface="Times New Roman" panose="02020603050405020304" pitchFamily="18" charset="0"/>
            </a:endParaRPr>
          </a:p>
        </p:txBody>
      </p:sp>
      <p:sp>
        <p:nvSpPr>
          <p:cNvPr id="40" name="Rounded Rectangle 39"/>
          <p:cNvSpPr/>
          <p:nvPr/>
        </p:nvSpPr>
        <p:spPr>
          <a:xfrm>
            <a:off x="1300427" y="3389608"/>
            <a:ext cx="4314825" cy="785258"/>
          </a:xfrm>
          <a:prstGeom prst="round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lang="en-US" sz="2800" b="1" dirty="0">
                <a:solidFill>
                  <a:prstClr val="white"/>
                </a:solidFill>
                <a:latin typeface="RobotoCondensed-Italic"/>
              </a:rPr>
              <a:t>a</a:t>
            </a: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 + b x 2</a:t>
            </a:r>
            <a:endParaRPr kumimoji="0" lang="en-SG" sz="2800" b="1" i="0" u="none" strike="noStrike" kern="1200" cap="none" spc="0" normalizeH="0" baseline="0" noProof="0" dirty="0">
              <a:ln>
                <a:noFill/>
              </a:ln>
              <a:solidFill>
                <a:prstClr val="white"/>
              </a:solidFill>
              <a:effectLst/>
              <a:uLnTx/>
              <a:uFillTx/>
              <a:latin typeface="RobotoCondensed-Italic"/>
              <a:ea typeface="+mn-ea"/>
              <a:cs typeface="+mn-cs"/>
            </a:endParaRPr>
          </a:p>
        </p:txBody>
      </p:sp>
      <p:sp>
        <p:nvSpPr>
          <p:cNvPr id="41" name="Rounded Rectangle 40"/>
          <p:cNvSpPr/>
          <p:nvPr/>
        </p:nvSpPr>
        <p:spPr>
          <a:xfrm>
            <a:off x="7126843" y="4849329"/>
            <a:ext cx="4314825" cy="785258"/>
          </a:xfrm>
          <a:prstGeom prst="roundRect">
            <a:avLst/>
          </a:prstGeom>
          <a:solidFill>
            <a:srgbClr val="03004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(a + b) x 2</a:t>
            </a:r>
            <a:endParaRPr kumimoji="0" lang="en-US" sz="2800" b="1" i="0" u="none" strike="noStrike" kern="1200" cap="none" spc="0" normalizeH="0" baseline="0" noProof="0" dirty="0">
              <a:ln>
                <a:noFill/>
              </a:ln>
              <a:solidFill>
                <a:prstClr val="white"/>
              </a:solidFill>
              <a:effectLst/>
              <a:uLnTx/>
              <a:uFillTx/>
              <a:latin typeface="RobotoCondensed-Italic"/>
              <a:ea typeface="+mn-ea"/>
              <a:cs typeface="Times New Roman" panose="02020603050405020304" pitchFamily="18" charset="0"/>
            </a:endParaRPr>
          </a:p>
        </p:txBody>
      </p:sp>
      <p:sp>
        <p:nvSpPr>
          <p:cNvPr id="42" name="TextBox 41"/>
          <p:cNvSpPr txBox="1"/>
          <p:nvPr/>
        </p:nvSpPr>
        <p:spPr>
          <a:xfrm>
            <a:off x="6117430" y="3486883"/>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C</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3" name="TextBox 42"/>
          <p:cNvSpPr txBox="1"/>
          <p:nvPr/>
        </p:nvSpPr>
        <p:spPr>
          <a:xfrm>
            <a:off x="321467" y="4994637"/>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B</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4" name="TextBox 43"/>
          <p:cNvSpPr txBox="1"/>
          <p:nvPr/>
        </p:nvSpPr>
        <p:spPr>
          <a:xfrm>
            <a:off x="331592" y="3486883"/>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A</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5" name="TextBox 44"/>
          <p:cNvSpPr txBox="1"/>
          <p:nvPr/>
        </p:nvSpPr>
        <p:spPr>
          <a:xfrm>
            <a:off x="6139419" y="4994637"/>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D</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8" name="Chon dung"/>
          <p:cNvSpPr/>
          <p:nvPr/>
        </p:nvSpPr>
        <p:spPr>
          <a:xfrm>
            <a:off x="6116082" y="3402560"/>
            <a:ext cx="5322171" cy="737551"/>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7" name="Chon sai"/>
          <p:cNvSpPr/>
          <p:nvPr/>
        </p:nvSpPr>
        <p:spPr>
          <a:xfrm>
            <a:off x="331592" y="4860247"/>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6" name="Chon sai 1"/>
          <p:cNvSpPr/>
          <p:nvPr/>
        </p:nvSpPr>
        <p:spPr>
          <a:xfrm>
            <a:off x="337216" y="3432331"/>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9" name="Chon sai 2"/>
          <p:cNvSpPr/>
          <p:nvPr/>
        </p:nvSpPr>
        <p:spPr>
          <a:xfrm>
            <a:off x="6127223" y="4824556"/>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pic>
        <p:nvPicPr>
          <p:cNvPr id="14" name="sai-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035447" y="4385095"/>
            <a:ext cx="406400" cy="406400"/>
          </a:xfrm>
          <a:prstGeom prst="rect">
            <a:avLst/>
          </a:prstGeom>
        </p:spPr>
      </p:pic>
      <p:pic>
        <p:nvPicPr>
          <p:cNvPr id="15" name="sai-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062632" y="5038759"/>
            <a:ext cx="406400" cy="406400"/>
          </a:xfrm>
          <a:prstGeom prst="rect">
            <a:avLst/>
          </a:prstGeom>
        </p:spPr>
      </p:pic>
      <p:pic>
        <p:nvPicPr>
          <p:cNvPr id="47" name="sai-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062632" y="5581778"/>
            <a:ext cx="406400" cy="406400"/>
          </a:xfrm>
          <a:prstGeom prst="rect">
            <a:avLst/>
          </a:prstGeom>
        </p:spPr>
      </p:pic>
      <p:grpSp>
        <p:nvGrpSpPr>
          <p:cNvPr id="3" name="Group 2"/>
          <p:cNvGrpSpPr/>
          <p:nvPr/>
        </p:nvGrpSpPr>
        <p:grpSpPr>
          <a:xfrm>
            <a:off x="-658615" y="-389154"/>
            <a:ext cx="2872376" cy="2819958"/>
            <a:chOff x="-658615" y="-389154"/>
            <a:chExt cx="2872376" cy="2819958"/>
          </a:xfrm>
        </p:grpSpPr>
        <p:grpSp>
          <p:nvGrpSpPr>
            <p:cNvPr id="5" name="Group 142"/>
            <p:cNvGrpSpPr/>
            <p:nvPr/>
          </p:nvGrpSpPr>
          <p:grpSpPr bwMode="auto">
            <a:xfrm>
              <a:off x="-658615" y="-389154"/>
              <a:ext cx="2872376" cy="2819958"/>
              <a:chOff x="819" y="1243"/>
              <a:chExt cx="474" cy="518"/>
            </a:xfrm>
          </p:grpSpPr>
          <p:grpSp>
            <p:nvGrpSpPr>
              <p:cNvPr id="9" name="Group 143"/>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7">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8">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a:hlinkClick r:id="" action="ppaction://noaction"/>
                </p:cNvPr>
                <p:cNvSpPr>
                  <a:spLocks noChangeArrowheads="1"/>
                </p:cNvSpPr>
                <p:nvPr/>
              </p:nvSpPr>
              <p:spPr bwMode="gray">
                <a:xfrm>
                  <a:off x="192" y="1917"/>
                  <a:ext cx="1035" cy="1019"/>
                </a:xfrm>
                <a:prstGeom prst="ellipse">
                  <a:avLst/>
                </a:prstGeom>
                <a:gradFill>
                  <a:gsLst>
                    <a:gs pos="0">
                      <a:srgbClr val="003399"/>
                    </a:gs>
                    <a:gs pos="99000">
                      <a:srgbClr val="030048"/>
                    </a:gs>
                  </a:gsLst>
                  <a:path path="circle">
                    <a:fillToRect l="50000" t="50000" r="50000" b="50000"/>
                  </a:path>
                </a:gradFill>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1"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10" name="Picture 147" descr="Picture2"/>
              <p:cNvPicPr>
                <a:picLocks noChangeAspect="1" noChangeArrowheads="1"/>
              </p:cNvPicPr>
              <p:nvPr/>
            </p:nvPicPr>
            <p:blipFill>
              <a:blip r:embed="rId9"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rot="1598452">
                <a:off x="934" y="1267"/>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0" name="Picture 49">
              <a:hlinkClick r:id="" action="ppaction://noaction"/>
            </p:cNvPr>
            <p:cNvPicPr>
              <a:picLocks noChangeAspect="1"/>
            </p:cNvPicPr>
            <p:nvPr/>
          </p:nvPicPr>
          <p:blipFill rotWithShape="1">
            <a:blip r:embed="rId10"/>
            <a:srcRect t="14566" r="36449" b="15961"/>
            <a:stretch>
              <a:fillRect/>
            </a:stretch>
          </p:blipFill>
          <p:spPr>
            <a:xfrm>
              <a:off x="266578" y="-25362"/>
              <a:ext cx="1102479" cy="1556409"/>
            </a:xfrm>
            <a:prstGeom prst="rect">
              <a:avLst/>
            </a:prstGeom>
          </p:spPr>
        </p:pic>
      </p:grpSp>
      <p:pic>
        <p:nvPicPr>
          <p:cNvPr id="53" name="Picture 52"/>
          <p:cNvPicPr>
            <a:picLocks noChangeAspect="1"/>
          </p:cNvPicPr>
          <p:nvPr/>
        </p:nvPicPr>
        <p:blipFill rotWithShape="1">
          <a:blip r:embed="rId11">
            <a:alphaModFix amt="44000"/>
          </a:blip>
          <a:srcRect t="24105" r="41145" b="23841"/>
          <a:stretch>
            <a:fillRect/>
          </a:stretch>
        </p:blipFill>
        <p:spPr>
          <a:xfrm rot="10800000">
            <a:off x="5219937" y="5665009"/>
            <a:ext cx="3483491" cy="3238387"/>
          </a:xfrm>
          <a:prstGeom prst="rect">
            <a:avLst/>
          </a:prstGeom>
          <a:effectLst>
            <a:outerShdw blurRad="50800" dist="50800" dir="5400000" algn="ctr" rotWithShape="0">
              <a:srgbClr val="000000">
                <a:alpha val="40000"/>
              </a:srgbClr>
            </a:outerShdw>
          </a:effectLst>
        </p:spPr>
      </p:pic>
      <p:pic>
        <p:nvPicPr>
          <p:cNvPr id="54" name="Picture 53"/>
          <p:cNvPicPr>
            <a:picLocks noChangeAspect="1"/>
          </p:cNvPicPr>
          <p:nvPr/>
        </p:nvPicPr>
        <p:blipFill rotWithShape="1">
          <a:blip r:embed="rId11">
            <a:alphaModFix amt="44000"/>
          </a:blip>
          <a:srcRect t="24105" r="41145" b="9422"/>
          <a:stretch>
            <a:fillRect/>
          </a:stretch>
        </p:blipFill>
        <p:spPr>
          <a:xfrm rot="4074132">
            <a:off x="10026810" y="-2788193"/>
            <a:ext cx="3296735" cy="3913711"/>
          </a:xfrm>
          <a:prstGeom prst="rect">
            <a:avLst/>
          </a:prstGeom>
          <a:effectLst>
            <a:outerShdw blurRad="50800" dist="50800" dir="5400000" algn="ctr" rotWithShape="0">
              <a:srgbClr val="000000">
                <a:alpha val="40000"/>
              </a:srgbClr>
            </a:outerShdw>
          </a:effectLst>
        </p:spPr>
      </p:pic>
      <p:pic>
        <p:nvPicPr>
          <p:cNvPr id="55" name="Picture 54"/>
          <p:cNvPicPr>
            <a:picLocks noChangeAspect="1"/>
          </p:cNvPicPr>
          <p:nvPr/>
        </p:nvPicPr>
        <p:blipFill rotWithShape="1">
          <a:blip r:embed="rId11">
            <a:alphaModFix amt="53000"/>
          </a:blip>
          <a:srcRect l="-6725" t="25262" r="47870" b="22605"/>
          <a:stretch>
            <a:fillRect/>
          </a:stretch>
        </p:blipFill>
        <p:spPr>
          <a:xfrm rot="6197767">
            <a:off x="-1257106" y="5580510"/>
            <a:ext cx="2926145" cy="2724408"/>
          </a:xfrm>
          <a:prstGeom prst="rect">
            <a:avLst/>
          </a:prstGeom>
        </p:spPr>
      </p:pic>
      <p:pic>
        <p:nvPicPr>
          <p:cNvPr id="8" name="Hiẹn DA" descr="Questions with solid fill"/>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95923" y="1297788"/>
            <a:ext cx="923138" cy="923138"/>
          </a:xfrm>
          <a:prstGeom prst="rect">
            <a:avLst/>
          </a:prstGeom>
        </p:spPr>
      </p:pic>
      <p:sp>
        <p:nvSpPr>
          <p:cNvPr id="51" name="Rounded Rectangle 5">
            <a:hlinkClick r:id="" action="ppaction://noaction"/>
          </p:cNvPr>
          <p:cNvSpPr/>
          <p:nvPr/>
        </p:nvSpPr>
        <p:spPr>
          <a:xfrm>
            <a:off x="3757799" y="866310"/>
            <a:ext cx="7716758" cy="1319228"/>
          </a:xfrm>
          <a:prstGeom prst="roundRect">
            <a:avLst/>
          </a:prstGeom>
          <a:solidFill>
            <a:schemeClr val="accent1"/>
          </a:solidFill>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3000" b="1" dirty="0">
                <a:solidFill>
                  <a:prstClr val="white"/>
                </a:solidFill>
                <a:latin typeface="RobotoCondensed-Italic"/>
              </a:rPr>
              <a:t>B</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iểu</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tương</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ứng</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với</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biểu</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toán</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học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dưới</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đây</a:t>
            </a:r>
            <a:r>
              <a:rPr kumimoji="0" lang="en-US" sz="3000" b="1" i="0" u="none" strike="noStrike" kern="1200" cap="none" spc="0" normalizeH="0" baseline="0" noProof="0" dirty="0">
                <a:ln>
                  <a:noFill/>
                </a:ln>
                <a:solidFill>
                  <a:prstClr val="white"/>
                </a:solidFill>
                <a:effectLst/>
                <a:uLnTx/>
                <a:uFillTx/>
                <a:latin typeface="RobotoCondensed-Italic"/>
                <a:ea typeface="+mn-ea"/>
                <a:cs typeface="+mn-cs"/>
              </a:rPr>
              <a:t>?</a:t>
            </a:r>
            <a:endParaRPr kumimoji="0" lang="vi-VN" sz="3000" b="1" i="0" u="none" strike="noStrike" kern="1200" cap="none" spc="0" normalizeH="0" baseline="0" noProof="0" dirty="0">
              <a:ln>
                <a:noFill/>
              </a:ln>
              <a:solidFill>
                <a:prstClr val="white"/>
              </a:solidFill>
              <a:effectLst/>
              <a:uLnTx/>
              <a:uFillTx/>
              <a:latin typeface="RobotoCondensed-Italic"/>
              <a:ea typeface="+mn-ea"/>
              <a:cs typeface="+mn-cs"/>
            </a:endParaRPr>
          </a:p>
        </p:txBody>
      </p:sp>
      <p:pic>
        <p:nvPicPr>
          <p:cNvPr id="56" name="Picture 55"/>
          <p:cNvPicPr>
            <a:picLocks noChangeAspect="1"/>
          </p:cNvPicPr>
          <p:nvPr/>
        </p:nvPicPr>
        <p:blipFill rotWithShape="1">
          <a:blip r:embed="rId14"/>
          <a:srcRect l="5295" t="37010" r="63045" b="48439"/>
          <a:stretch>
            <a:fillRect/>
          </a:stretch>
        </p:blipFill>
        <p:spPr>
          <a:xfrm>
            <a:off x="6166132" y="934363"/>
            <a:ext cx="2063468" cy="561422"/>
          </a:xfrm>
          <a:prstGeom prst="rect">
            <a:avLst/>
          </a:prstGeom>
        </p:spPr>
      </p:pic>
    </p:spTree>
    <p:custDataLst>
      <p:tags r:id="rId15"/>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sndAc>
          <p:stSnd>
            <p:snd r:embed="rId16" name="chimes.wav"/>
          </p:stSnd>
        </p:sndAc>
      </p:transition>
    </mc:Choice>
    <mc:Fallback>
      <p:transition spd="slow">
        <p:fade/>
        <p:sndAc>
          <p:stSnd>
            <p:snd r:embed="rId16" name="chimes.wav"/>
          </p:stSnd>
        </p:sndAc>
      </p:transition>
    </mc:Fallback>
  </mc:AlternateContent>
  <p:timing>
    <p:tnLst>
      <p:par>
        <p:cTn id="1" dur="indefinite" restart="never" nodeType="tmRoot">
          <p:childTnLst>
            <p:audio>
              <p:cMediaNode vol="24400">
                <p:cTn id="2" fill="hold" display="0">
                  <p:stCondLst>
                    <p:cond delay="indefinite"/>
                  </p:stCondLst>
                  <p:endCondLst>
                    <p:cond evt="onStopAudio" delay="0">
                      <p:tgtEl>
                        <p:sldTgt/>
                      </p:tgtEl>
                    </p:cond>
                  </p:endCondLst>
                </p:cTn>
                <p:tgtEl>
                  <p:spTgt spid="16"/>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22" presetClass="emph" presetSubtype="0" fill="hold" grpId="0" nodeType="clickEffect">
                                  <p:stCondLst>
                                    <p:cond delay="0"/>
                                  </p:stCondLst>
                                  <p:childTnLst>
                                    <p:animClr clrSpc="hsl" dir="cw">
                                      <p:cBhvr override="childStyle">
                                        <p:cTn id="7" dur="1000" fill="hold"/>
                                        <p:tgtEl>
                                          <p:spTgt spid="2"/>
                                        </p:tgtEl>
                                        <p:attrNameLst>
                                          <p:attrName>style.color</p:attrName>
                                        </p:attrNameLst>
                                      </p:cBhvr>
                                      <p:by>
                                        <p:hsl h="-7200000" s="0" l="0"/>
                                      </p:by>
                                    </p:animClr>
                                    <p:animClr clrSpc="hsl" dir="cw">
                                      <p:cBhvr>
                                        <p:cTn id="8" dur="1000" fill="hold"/>
                                        <p:tgtEl>
                                          <p:spTgt spid="2"/>
                                        </p:tgtEl>
                                        <p:attrNameLst>
                                          <p:attrName>fillcolor</p:attrName>
                                        </p:attrNameLst>
                                      </p:cBhvr>
                                      <p:by>
                                        <p:hsl h="-7200000" s="0" l="0"/>
                                      </p:by>
                                    </p:animClr>
                                    <p:animClr clrSpc="hsl" dir="cw">
                                      <p:cBhvr>
                                        <p:cTn id="9" dur="1000" fill="hold"/>
                                        <p:tgtEl>
                                          <p:spTgt spid="2"/>
                                        </p:tgtEl>
                                        <p:attrNameLst>
                                          <p:attrName>stroke.color</p:attrName>
                                        </p:attrNameLst>
                                      </p:cBhvr>
                                      <p:by>
                                        <p:hsl h="-7200000" s="0" l="0"/>
                                      </p:by>
                                    </p:animClr>
                                    <p:set>
                                      <p:cBhvr>
                                        <p:cTn id="10" dur="1000" fill="hold"/>
                                        <p:tgtEl>
                                          <p:spTgt spid="2"/>
                                        </p:tgtEl>
                                        <p:attrNameLst>
                                          <p:attrName>fill.type</p:attrName>
                                        </p:attrNameLst>
                                      </p:cBhvr>
                                      <p:to>
                                        <p:strVal val="solid"/>
                                      </p:to>
                                    </p:set>
                                  </p:childTnLst>
                                  <p:subTnLst>
                                    <p:audio>
                                      <p:cMediaNode vol="100000">
                                        <p:cTn display="0" masterRel="sameClick">
                                          <p:stCondLst>
                                            <p:cond evt="begin" delay="0">
                                              <p:tn val="6"/>
                                            </p:cond>
                                          </p:stCondLst>
                                          <p:endCondLst>
                                            <p:cond evt="onStopAudio" delay="0">
                                              <p:tgtEl>
                                                <p:sldTgt/>
                                              </p:tgtEl>
                                            </p:cond>
                                          </p:endCondLst>
                                        </p:cTn>
                                        <p:tgtEl>
                                          <p:sndTgt r:embed="rId17" name="cashreg.wav"/>
                                        </p:tgtEl>
                                      </p:cMediaNode>
                                    </p:audio>
                                  </p:subTnLst>
                                </p:cTn>
                              </p:par>
                              <p:par>
                                <p:cTn id="11" presetID="22" presetClass="emph" presetSubtype="0" fill="hold" grpId="0" nodeType="withEffect">
                                  <p:stCondLst>
                                    <p:cond delay="0"/>
                                  </p:stCondLst>
                                  <p:childTnLst>
                                    <p:animClr clrSpc="hsl" dir="cw">
                                      <p:cBhvr override="childStyle">
                                        <p:cTn id="12" dur="1000" fill="hold"/>
                                        <p:tgtEl>
                                          <p:spTgt spid="4"/>
                                        </p:tgtEl>
                                        <p:attrNameLst>
                                          <p:attrName>style.color</p:attrName>
                                        </p:attrNameLst>
                                      </p:cBhvr>
                                      <p:by>
                                        <p:hsl h="-7200000" s="0" l="0"/>
                                      </p:by>
                                    </p:animClr>
                                    <p:animClr clrSpc="hsl" dir="cw">
                                      <p:cBhvr>
                                        <p:cTn id="13" dur="1000" fill="hold"/>
                                        <p:tgtEl>
                                          <p:spTgt spid="4"/>
                                        </p:tgtEl>
                                        <p:attrNameLst>
                                          <p:attrName>fillcolor</p:attrName>
                                        </p:attrNameLst>
                                      </p:cBhvr>
                                      <p:by>
                                        <p:hsl h="-7200000" s="0" l="0"/>
                                      </p:by>
                                    </p:animClr>
                                    <p:animClr clrSpc="hsl" dir="cw">
                                      <p:cBhvr>
                                        <p:cTn id="14" dur="1000" fill="hold"/>
                                        <p:tgtEl>
                                          <p:spTgt spid="4"/>
                                        </p:tgtEl>
                                        <p:attrNameLst>
                                          <p:attrName>stroke.color</p:attrName>
                                        </p:attrNameLst>
                                      </p:cBhvr>
                                      <p:by>
                                        <p:hsl h="-7200000" s="0" l="0"/>
                                      </p:by>
                                    </p:animClr>
                                    <p:set>
                                      <p:cBhvr>
                                        <p:cTn id="15" dur="1000" fill="hold"/>
                                        <p:tgtEl>
                                          <p:spTgt spid="4"/>
                                        </p:tgtEl>
                                        <p:attrNameLst>
                                          <p:attrName>fill.type</p:attrName>
                                        </p:attrNameLst>
                                      </p:cBhvr>
                                      <p:to>
                                        <p:strVal val="solid"/>
                                      </p:to>
                                    </p:set>
                                  </p:childTnLst>
                                  <p:subTnLst>
                                    <p:audio>
                                      <p:cMediaNode vol="100000">
                                        <p:cTn display="0" masterRel="sameClick">
                                          <p:stCondLst>
                                            <p:cond evt="begin" delay="0">
                                              <p:tn val="11"/>
                                            </p:cond>
                                          </p:stCondLst>
                                          <p:endCondLst>
                                            <p:cond evt="onStopAudio" delay="0">
                                              <p:tgtEl>
                                                <p:sldTgt/>
                                              </p:tgtEl>
                                            </p:cond>
                                          </p:endCondLst>
                                        </p:cTn>
                                        <p:tgtEl>
                                          <p:sndTgt r:embed="rId17" name="cashreg.wav"/>
                                        </p:tgtEl>
                                      </p:cMediaNode>
                                    </p:audio>
                                  </p:subTnLst>
                                </p:cTn>
                              </p:par>
                              <p:par>
                                <p:cTn id="16" presetID="37" presetClass="exit" presetSubtype="0" fill="hold" grpId="0" nodeType="withEffect">
                                  <p:stCondLst>
                                    <p:cond delay="0"/>
                                  </p:stCondLst>
                                  <p:childTnLst>
                                    <p:animEffect transition="out" filter="fade">
                                      <p:cBhvr>
                                        <p:cTn id="17" dur="1000"/>
                                        <p:tgtEl>
                                          <p:spTgt spid="38"/>
                                        </p:tgtEl>
                                      </p:cBhvr>
                                    </p:animEffect>
                                    <p:anim calcmode="lin" valueType="num">
                                      <p:cBhvr>
                                        <p:cTn id="18" dur="1000"/>
                                        <p:tgtEl>
                                          <p:spTgt spid="38"/>
                                        </p:tgtEl>
                                        <p:attrNameLst>
                                          <p:attrName>ppt_x</p:attrName>
                                        </p:attrNameLst>
                                      </p:cBhvr>
                                      <p:tavLst>
                                        <p:tav tm="0">
                                          <p:val>
                                            <p:strVal val="ppt_x"/>
                                          </p:val>
                                        </p:tav>
                                        <p:tav tm="100000">
                                          <p:val>
                                            <p:strVal val="ppt_x"/>
                                          </p:val>
                                        </p:tav>
                                      </p:tavLst>
                                    </p:anim>
                                    <p:anim calcmode="lin" valueType="num">
                                      <p:cBhvr>
                                        <p:cTn id="19" dur="100" decel="100000"/>
                                        <p:tgtEl>
                                          <p:spTgt spid="38"/>
                                        </p:tgtEl>
                                        <p:attrNameLst>
                                          <p:attrName>ppt_y</p:attrName>
                                        </p:attrNameLst>
                                      </p:cBhvr>
                                      <p:tavLst>
                                        <p:tav tm="0">
                                          <p:val>
                                            <p:strVal val="ppt_y"/>
                                          </p:val>
                                        </p:tav>
                                        <p:tav tm="100000">
                                          <p:val>
                                            <p:strVal val="ppt_y-.03"/>
                                          </p:val>
                                        </p:tav>
                                      </p:tavLst>
                                    </p:anim>
                                    <p:anim calcmode="lin" valueType="num">
                                      <p:cBhvr>
                                        <p:cTn id="20" dur="900" accel="100000">
                                          <p:stCondLst>
                                            <p:cond delay="100"/>
                                          </p:stCondLst>
                                        </p:cTn>
                                        <p:tgtEl>
                                          <p:spTgt spid="38"/>
                                        </p:tgtEl>
                                        <p:attrNameLst>
                                          <p:attrName>ppt_y</p:attrName>
                                        </p:attrNameLst>
                                      </p:cBhvr>
                                      <p:tavLst>
                                        <p:tav tm="0">
                                          <p:val>
                                            <p:strVal val="ppt_y"/>
                                          </p:val>
                                        </p:tav>
                                        <p:tav tm="100000">
                                          <p:val>
                                            <p:strVal val="ppt_y+1"/>
                                          </p:val>
                                        </p:tav>
                                      </p:tavLst>
                                    </p:anim>
                                    <p:set>
                                      <p:cBhvr>
                                        <p:cTn id="21" dur="1" fill="hold">
                                          <p:stCondLst>
                                            <p:cond delay="999"/>
                                          </p:stCondLst>
                                        </p:cTn>
                                        <p:tgtEl>
                                          <p:spTgt spid="38"/>
                                        </p:tgtEl>
                                        <p:attrNameLst>
                                          <p:attrName>style.visibility</p:attrName>
                                        </p:attrNameLst>
                                      </p:cBhvr>
                                      <p:to>
                                        <p:strVal val="hidden"/>
                                      </p:to>
                                    </p:set>
                                  </p:childTnLst>
                                </p:cTn>
                              </p:par>
                              <p:par>
                                <p:cTn id="22" presetID="37" presetClass="exit" presetSubtype="0" fill="hold" grpId="0" nodeType="withEffect">
                                  <p:stCondLst>
                                    <p:cond delay="0"/>
                                  </p:stCondLst>
                                  <p:childTnLst>
                                    <p:animEffect transition="out" filter="fade">
                                      <p:cBhvr>
                                        <p:cTn id="23" dur="1000"/>
                                        <p:tgtEl>
                                          <p:spTgt spid="44"/>
                                        </p:tgtEl>
                                      </p:cBhvr>
                                    </p:animEffect>
                                    <p:anim calcmode="lin" valueType="num">
                                      <p:cBhvr>
                                        <p:cTn id="24" dur="1000"/>
                                        <p:tgtEl>
                                          <p:spTgt spid="44"/>
                                        </p:tgtEl>
                                        <p:attrNameLst>
                                          <p:attrName>ppt_x</p:attrName>
                                        </p:attrNameLst>
                                      </p:cBhvr>
                                      <p:tavLst>
                                        <p:tav tm="0">
                                          <p:val>
                                            <p:strVal val="ppt_x"/>
                                          </p:val>
                                        </p:tav>
                                        <p:tav tm="100000">
                                          <p:val>
                                            <p:strVal val="ppt_x"/>
                                          </p:val>
                                        </p:tav>
                                      </p:tavLst>
                                    </p:anim>
                                    <p:anim calcmode="lin" valueType="num">
                                      <p:cBhvr>
                                        <p:cTn id="25" dur="100" decel="100000"/>
                                        <p:tgtEl>
                                          <p:spTgt spid="44"/>
                                        </p:tgtEl>
                                        <p:attrNameLst>
                                          <p:attrName>ppt_y</p:attrName>
                                        </p:attrNameLst>
                                      </p:cBhvr>
                                      <p:tavLst>
                                        <p:tav tm="0">
                                          <p:val>
                                            <p:strVal val="ppt_y"/>
                                          </p:val>
                                        </p:tav>
                                        <p:tav tm="100000">
                                          <p:val>
                                            <p:strVal val="ppt_y-.03"/>
                                          </p:val>
                                        </p:tav>
                                      </p:tavLst>
                                    </p:anim>
                                    <p:anim calcmode="lin" valueType="num">
                                      <p:cBhvr>
                                        <p:cTn id="26" dur="900" accel="100000">
                                          <p:stCondLst>
                                            <p:cond delay="100"/>
                                          </p:stCondLst>
                                        </p:cTn>
                                        <p:tgtEl>
                                          <p:spTgt spid="44"/>
                                        </p:tgtEl>
                                        <p:attrNameLst>
                                          <p:attrName>ppt_y</p:attrName>
                                        </p:attrNameLst>
                                      </p:cBhvr>
                                      <p:tavLst>
                                        <p:tav tm="0">
                                          <p:val>
                                            <p:strVal val="ppt_y"/>
                                          </p:val>
                                        </p:tav>
                                        <p:tav tm="100000">
                                          <p:val>
                                            <p:strVal val="ppt_y+1"/>
                                          </p:val>
                                        </p:tav>
                                      </p:tavLst>
                                    </p:anim>
                                    <p:set>
                                      <p:cBhvr>
                                        <p:cTn id="27" dur="1" fill="hold">
                                          <p:stCondLst>
                                            <p:cond delay="999"/>
                                          </p:stCondLst>
                                        </p:cTn>
                                        <p:tgtEl>
                                          <p:spTgt spid="44"/>
                                        </p:tgtEl>
                                        <p:attrNameLst>
                                          <p:attrName>style.visibility</p:attrName>
                                        </p:attrNameLst>
                                      </p:cBhvr>
                                      <p:to>
                                        <p:strVal val="hidden"/>
                                      </p:to>
                                    </p:set>
                                  </p:childTnLst>
                                </p:cTn>
                              </p:par>
                              <p:par>
                                <p:cTn id="28" presetID="37" presetClass="exit" presetSubtype="0" fill="hold" grpId="0" nodeType="withEffect">
                                  <p:stCondLst>
                                    <p:cond delay="0"/>
                                  </p:stCondLst>
                                  <p:childTnLst>
                                    <p:animEffect transition="out" filter="fade">
                                      <p:cBhvr>
                                        <p:cTn id="29" dur="1000"/>
                                        <p:tgtEl>
                                          <p:spTgt spid="40"/>
                                        </p:tgtEl>
                                      </p:cBhvr>
                                    </p:animEffect>
                                    <p:anim calcmode="lin" valueType="num">
                                      <p:cBhvr>
                                        <p:cTn id="30" dur="1000"/>
                                        <p:tgtEl>
                                          <p:spTgt spid="40"/>
                                        </p:tgtEl>
                                        <p:attrNameLst>
                                          <p:attrName>ppt_x</p:attrName>
                                        </p:attrNameLst>
                                      </p:cBhvr>
                                      <p:tavLst>
                                        <p:tav tm="0">
                                          <p:val>
                                            <p:strVal val="ppt_x"/>
                                          </p:val>
                                        </p:tav>
                                        <p:tav tm="100000">
                                          <p:val>
                                            <p:strVal val="ppt_x"/>
                                          </p:val>
                                        </p:tav>
                                      </p:tavLst>
                                    </p:anim>
                                    <p:anim calcmode="lin" valueType="num">
                                      <p:cBhvr>
                                        <p:cTn id="31" dur="100" decel="100000"/>
                                        <p:tgtEl>
                                          <p:spTgt spid="40"/>
                                        </p:tgtEl>
                                        <p:attrNameLst>
                                          <p:attrName>ppt_y</p:attrName>
                                        </p:attrNameLst>
                                      </p:cBhvr>
                                      <p:tavLst>
                                        <p:tav tm="0">
                                          <p:val>
                                            <p:strVal val="ppt_y"/>
                                          </p:val>
                                        </p:tav>
                                        <p:tav tm="100000">
                                          <p:val>
                                            <p:strVal val="ppt_y-.03"/>
                                          </p:val>
                                        </p:tav>
                                      </p:tavLst>
                                    </p:anim>
                                    <p:anim calcmode="lin" valueType="num">
                                      <p:cBhvr>
                                        <p:cTn id="32" dur="900" accel="100000">
                                          <p:stCondLst>
                                            <p:cond delay="100"/>
                                          </p:stCondLst>
                                        </p:cTn>
                                        <p:tgtEl>
                                          <p:spTgt spid="40"/>
                                        </p:tgtEl>
                                        <p:attrNameLst>
                                          <p:attrName>ppt_y</p:attrName>
                                        </p:attrNameLst>
                                      </p:cBhvr>
                                      <p:tavLst>
                                        <p:tav tm="0">
                                          <p:val>
                                            <p:strVal val="ppt_y"/>
                                          </p:val>
                                        </p:tav>
                                        <p:tav tm="100000">
                                          <p:val>
                                            <p:strVal val="ppt_y+1"/>
                                          </p:val>
                                        </p:tav>
                                      </p:tavLst>
                                    </p:anim>
                                    <p:set>
                                      <p:cBhvr>
                                        <p:cTn id="33" dur="1" fill="hold">
                                          <p:stCondLst>
                                            <p:cond delay="999"/>
                                          </p:stCondLst>
                                        </p:cTn>
                                        <p:tgtEl>
                                          <p:spTgt spid="40"/>
                                        </p:tgtEl>
                                        <p:attrNameLst>
                                          <p:attrName>style.visibility</p:attrName>
                                        </p:attrNameLst>
                                      </p:cBhvr>
                                      <p:to>
                                        <p:strVal val="hidden"/>
                                      </p:to>
                                    </p:set>
                                  </p:childTnLst>
                                </p:cTn>
                              </p:par>
                              <p:par>
                                <p:cTn id="34" presetID="37" presetClass="exit" presetSubtype="0" fill="hold" grpId="0" nodeType="withEffect">
                                  <p:stCondLst>
                                    <p:cond delay="0"/>
                                  </p:stCondLst>
                                  <p:childTnLst>
                                    <p:animEffect transition="out" filter="fade">
                                      <p:cBhvr>
                                        <p:cTn id="35" dur="1000"/>
                                        <p:tgtEl>
                                          <p:spTgt spid="36"/>
                                        </p:tgtEl>
                                      </p:cBhvr>
                                    </p:animEffect>
                                    <p:anim calcmode="lin" valueType="num">
                                      <p:cBhvr>
                                        <p:cTn id="36" dur="1000"/>
                                        <p:tgtEl>
                                          <p:spTgt spid="36"/>
                                        </p:tgtEl>
                                        <p:attrNameLst>
                                          <p:attrName>ppt_x</p:attrName>
                                        </p:attrNameLst>
                                      </p:cBhvr>
                                      <p:tavLst>
                                        <p:tav tm="0">
                                          <p:val>
                                            <p:strVal val="ppt_x"/>
                                          </p:val>
                                        </p:tav>
                                        <p:tav tm="100000">
                                          <p:val>
                                            <p:strVal val="ppt_x"/>
                                          </p:val>
                                        </p:tav>
                                      </p:tavLst>
                                    </p:anim>
                                    <p:anim calcmode="lin" valueType="num">
                                      <p:cBhvr>
                                        <p:cTn id="37" dur="100" decel="100000"/>
                                        <p:tgtEl>
                                          <p:spTgt spid="36"/>
                                        </p:tgtEl>
                                        <p:attrNameLst>
                                          <p:attrName>ppt_y</p:attrName>
                                        </p:attrNameLst>
                                      </p:cBhvr>
                                      <p:tavLst>
                                        <p:tav tm="0">
                                          <p:val>
                                            <p:strVal val="ppt_y"/>
                                          </p:val>
                                        </p:tav>
                                        <p:tav tm="100000">
                                          <p:val>
                                            <p:strVal val="ppt_y-.03"/>
                                          </p:val>
                                        </p:tav>
                                      </p:tavLst>
                                    </p:anim>
                                    <p:anim calcmode="lin" valueType="num">
                                      <p:cBhvr>
                                        <p:cTn id="38" dur="900" accel="100000">
                                          <p:stCondLst>
                                            <p:cond delay="100"/>
                                          </p:stCondLst>
                                        </p:cTn>
                                        <p:tgtEl>
                                          <p:spTgt spid="36"/>
                                        </p:tgtEl>
                                        <p:attrNameLst>
                                          <p:attrName>ppt_y</p:attrName>
                                        </p:attrNameLst>
                                      </p:cBhvr>
                                      <p:tavLst>
                                        <p:tav tm="0">
                                          <p:val>
                                            <p:strVal val="ppt_y"/>
                                          </p:val>
                                        </p:tav>
                                        <p:tav tm="100000">
                                          <p:val>
                                            <p:strVal val="ppt_y+1"/>
                                          </p:val>
                                        </p:tav>
                                      </p:tavLst>
                                    </p:anim>
                                    <p:set>
                                      <p:cBhvr>
                                        <p:cTn id="39" dur="1" fill="hold">
                                          <p:stCondLst>
                                            <p:cond delay="999"/>
                                          </p:stCondLst>
                                        </p:cTn>
                                        <p:tgtEl>
                                          <p:spTgt spid="36"/>
                                        </p:tgtEl>
                                        <p:attrNameLst>
                                          <p:attrName>style.visibility</p:attrName>
                                        </p:attrNameLst>
                                      </p:cBhvr>
                                      <p:to>
                                        <p:strVal val="hidden"/>
                                      </p:to>
                                    </p:set>
                                  </p:childTnLst>
                                  <p:subTnLst>
                                    <p:audio>
                                      <p:cMediaNode vol="100000">
                                        <p:cTn display="0" masterRel="sameClick">
                                          <p:stCondLst>
                                            <p:cond evt="begin" delay="0">
                                              <p:tn val="34"/>
                                            </p:cond>
                                          </p:stCondLst>
                                          <p:endCondLst>
                                            <p:cond evt="onStopAudio" delay="0">
                                              <p:tgtEl>
                                                <p:sldTgt/>
                                              </p:tgtEl>
                                            </p:cond>
                                          </p:endCondLst>
                                        </p:cTn>
                                        <p:tgtEl>
                                          <p:sndTgt r:embed="rId17" name="cashreg.wav"/>
                                        </p:tgtEl>
                                      </p:cMediaNode>
                                    </p:audio>
                                  </p:subTnLst>
                                </p:cTn>
                              </p:par>
                              <p:par>
                                <p:cTn id="40" presetID="37" presetClass="exit" presetSubtype="0" fill="hold" grpId="0" nodeType="withEffect">
                                  <p:stCondLst>
                                    <p:cond delay="0"/>
                                  </p:stCondLst>
                                  <p:childTnLst>
                                    <p:animEffect transition="out" filter="fade">
                                      <p:cBhvr>
                                        <p:cTn id="41" dur="1000"/>
                                        <p:tgtEl>
                                          <p:spTgt spid="43"/>
                                        </p:tgtEl>
                                      </p:cBhvr>
                                    </p:animEffect>
                                    <p:anim calcmode="lin" valueType="num">
                                      <p:cBhvr>
                                        <p:cTn id="42" dur="1000"/>
                                        <p:tgtEl>
                                          <p:spTgt spid="43"/>
                                        </p:tgtEl>
                                        <p:attrNameLst>
                                          <p:attrName>ppt_x</p:attrName>
                                        </p:attrNameLst>
                                      </p:cBhvr>
                                      <p:tavLst>
                                        <p:tav tm="0">
                                          <p:val>
                                            <p:strVal val="ppt_x"/>
                                          </p:val>
                                        </p:tav>
                                        <p:tav tm="100000">
                                          <p:val>
                                            <p:strVal val="ppt_x"/>
                                          </p:val>
                                        </p:tav>
                                      </p:tavLst>
                                    </p:anim>
                                    <p:anim calcmode="lin" valueType="num">
                                      <p:cBhvr>
                                        <p:cTn id="43" dur="100" decel="100000"/>
                                        <p:tgtEl>
                                          <p:spTgt spid="43"/>
                                        </p:tgtEl>
                                        <p:attrNameLst>
                                          <p:attrName>ppt_y</p:attrName>
                                        </p:attrNameLst>
                                      </p:cBhvr>
                                      <p:tavLst>
                                        <p:tav tm="0">
                                          <p:val>
                                            <p:strVal val="ppt_y"/>
                                          </p:val>
                                        </p:tav>
                                        <p:tav tm="100000">
                                          <p:val>
                                            <p:strVal val="ppt_y-.03"/>
                                          </p:val>
                                        </p:tav>
                                      </p:tavLst>
                                    </p:anim>
                                    <p:anim calcmode="lin" valueType="num">
                                      <p:cBhvr>
                                        <p:cTn id="44" dur="900" accel="100000">
                                          <p:stCondLst>
                                            <p:cond delay="100"/>
                                          </p:stCondLst>
                                        </p:cTn>
                                        <p:tgtEl>
                                          <p:spTgt spid="43"/>
                                        </p:tgtEl>
                                        <p:attrNameLst>
                                          <p:attrName>ppt_y</p:attrName>
                                        </p:attrNameLst>
                                      </p:cBhvr>
                                      <p:tavLst>
                                        <p:tav tm="0">
                                          <p:val>
                                            <p:strVal val="ppt_y"/>
                                          </p:val>
                                        </p:tav>
                                        <p:tav tm="100000">
                                          <p:val>
                                            <p:strVal val="ppt_y+1"/>
                                          </p:val>
                                        </p:tav>
                                      </p:tavLst>
                                    </p:anim>
                                    <p:set>
                                      <p:cBhvr>
                                        <p:cTn id="45" dur="1" fill="hold">
                                          <p:stCondLst>
                                            <p:cond delay="999"/>
                                          </p:stCondLst>
                                        </p:cTn>
                                        <p:tgtEl>
                                          <p:spTgt spid="43"/>
                                        </p:tgtEl>
                                        <p:attrNameLst>
                                          <p:attrName>style.visibility</p:attrName>
                                        </p:attrNameLst>
                                      </p:cBhvr>
                                      <p:to>
                                        <p:strVal val="hidden"/>
                                      </p:to>
                                    </p:set>
                                  </p:childTnLst>
                                  <p:subTnLst>
                                    <p:audio>
                                      <p:cMediaNode vol="100000">
                                        <p:cTn display="0" masterRel="sameClick">
                                          <p:stCondLst>
                                            <p:cond evt="begin" delay="0">
                                              <p:tn val="40"/>
                                            </p:cond>
                                          </p:stCondLst>
                                          <p:endCondLst>
                                            <p:cond evt="onStopAudio" delay="0">
                                              <p:tgtEl>
                                                <p:sldTgt/>
                                              </p:tgtEl>
                                            </p:cond>
                                          </p:endCondLst>
                                        </p:cTn>
                                        <p:tgtEl>
                                          <p:sndTgt r:embed="rId17" name="cashreg.wav"/>
                                        </p:tgtEl>
                                      </p:cMediaNode>
                                    </p:audio>
                                  </p:subTnLst>
                                </p:cTn>
                              </p:par>
                              <p:par>
                                <p:cTn id="46" presetID="37" presetClass="exit" presetSubtype="0" fill="hold" grpId="0" nodeType="withEffect">
                                  <p:stCondLst>
                                    <p:cond delay="0"/>
                                  </p:stCondLst>
                                  <p:childTnLst>
                                    <p:animEffect transition="out" filter="fade">
                                      <p:cBhvr>
                                        <p:cTn id="47" dur="1000"/>
                                        <p:tgtEl>
                                          <p:spTgt spid="39"/>
                                        </p:tgtEl>
                                      </p:cBhvr>
                                    </p:animEffect>
                                    <p:anim calcmode="lin" valueType="num">
                                      <p:cBhvr>
                                        <p:cTn id="48" dur="1000"/>
                                        <p:tgtEl>
                                          <p:spTgt spid="39"/>
                                        </p:tgtEl>
                                        <p:attrNameLst>
                                          <p:attrName>ppt_x</p:attrName>
                                        </p:attrNameLst>
                                      </p:cBhvr>
                                      <p:tavLst>
                                        <p:tav tm="0">
                                          <p:val>
                                            <p:strVal val="ppt_x"/>
                                          </p:val>
                                        </p:tav>
                                        <p:tav tm="100000">
                                          <p:val>
                                            <p:strVal val="ppt_x"/>
                                          </p:val>
                                        </p:tav>
                                      </p:tavLst>
                                    </p:anim>
                                    <p:anim calcmode="lin" valueType="num">
                                      <p:cBhvr>
                                        <p:cTn id="49" dur="100" decel="100000"/>
                                        <p:tgtEl>
                                          <p:spTgt spid="39"/>
                                        </p:tgtEl>
                                        <p:attrNameLst>
                                          <p:attrName>ppt_y</p:attrName>
                                        </p:attrNameLst>
                                      </p:cBhvr>
                                      <p:tavLst>
                                        <p:tav tm="0">
                                          <p:val>
                                            <p:strVal val="ppt_y"/>
                                          </p:val>
                                        </p:tav>
                                        <p:tav tm="100000">
                                          <p:val>
                                            <p:strVal val="ppt_y-.03"/>
                                          </p:val>
                                        </p:tav>
                                      </p:tavLst>
                                    </p:anim>
                                    <p:anim calcmode="lin" valueType="num">
                                      <p:cBhvr>
                                        <p:cTn id="50" dur="900" accel="100000">
                                          <p:stCondLst>
                                            <p:cond delay="100"/>
                                          </p:stCondLst>
                                        </p:cTn>
                                        <p:tgtEl>
                                          <p:spTgt spid="39"/>
                                        </p:tgtEl>
                                        <p:attrNameLst>
                                          <p:attrName>ppt_y</p:attrName>
                                        </p:attrNameLst>
                                      </p:cBhvr>
                                      <p:tavLst>
                                        <p:tav tm="0">
                                          <p:val>
                                            <p:strVal val="ppt_y"/>
                                          </p:val>
                                        </p:tav>
                                        <p:tav tm="100000">
                                          <p:val>
                                            <p:strVal val="ppt_y+1"/>
                                          </p:val>
                                        </p:tav>
                                      </p:tavLst>
                                    </p:anim>
                                    <p:set>
                                      <p:cBhvr>
                                        <p:cTn id="51" dur="1" fill="hold">
                                          <p:stCondLst>
                                            <p:cond delay="999"/>
                                          </p:stCondLst>
                                        </p:cTn>
                                        <p:tgtEl>
                                          <p:spTgt spid="39"/>
                                        </p:tgtEl>
                                        <p:attrNameLst>
                                          <p:attrName>style.visibility</p:attrName>
                                        </p:attrNameLst>
                                      </p:cBhvr>
                                      <p:to>
                                        <p:strVal val="hidden"/>
                                      </p:to>
                                    </p:set>
                                  </p:childTnLst>
                                  <p:subTnLst>
                                    <p:audio>
                                      <p:cMediaNode vol="100000">
                                        <p:cTn display="0" masterRel="sameClick">
                                          <p:stCondLst>
                                            <p:cond evt="begin" delay="0">
                                              <p:tn val="46"/>
                                            </p:cond>
                                          </p:stCondLst>
                                          <p:endCondLst>
                                            <p:cond evt="onStopAudio" delay="0">
                                              <p:tgtEl>
                                                <p:sldTgt/>
                                              </p:tgtEl>
                                            </p:cond>
                                          </p:endCondLst>
                                        </p:cTn>
                                        <p:tgtEl>
                                          <p:sndTgt r:embed="rId17" name="cashreg.wav"/>
                                        </p:tgtEl>
                                      </p:cMediaNode>
                                    </p:audio>
                                  </p:subTnLst>
                                </p:cTn>
                              </p:par>
                              <p:par>
                                <p:cTn id="52" presetID="37" presetClass="exit" presetSubtype="0" fill="hold" grpId="0" nodeType="withEffect">
                                  <p:stCondLst>
                                    <p:cond delay="0"/>
                                  </p:stCondLst>
                                  <p:childTnLst>
                                    <p:animEffect transition="out" filter="fade">
                                      <p:cBhvr>
                                        <p:cTn id="53" dur="1000"/>
                                        <p:tgtEl>
                                          <p:spTgt spid="37"/>
                                        </p:tgtEl>
                                      </p:cBhvr>
                                    </p:animEffect>
                                    <p:anim calcmode="lin" valueType="num">
                                      <p:cBhvr>
                                        <p:cTn id="54" dur="1000"/>
                                        <p:tgtEl>
                                          <p:spTgt spid="37"/>
                                        </p:tgtEl>
                                        <p:attrNameLst>
                                          <p:attrName>ppt_x</p:attrName>
                                        </p:attrNameLst>
                                      </p:cBhvr>
                                      <p:tavLst>
                                        <p:tav tm="0">
                                          <p:val>
                                            <p:strVal val="ppt_x"/>
                                          </p:val>
                                        </p:tav>
                                        <p:tav tm="100000">
                                          <p:val>
                                            <p:strVal val="ppt_x"/>
                                          </p:val>
                                        </p:tav>
                                      </p:tavLst>
                                    </p:anim>
                                    <p:anim calcmode="lin" valueType="num">
                                      <p:cBhvr>
                                        <p:cTn id="55" dur="100" decel="100000"/>
                                        <p:tgtEl>
                                          <p:spTgt spid="37"/>
                                        </p:tgtEl>
                                        <p:attrNameLst>
                                          <p:attrName>ppt_y</p:attrName>
                                        </p:attrNameLst>
                                      </p:cBhvr>
                                      <p:tavLst>
                                        <p:tav tm="0">
                                          <p:val>
                                            <p:strVal val="ppt_y"/>
                                          </p:val>
                                        </p:tav>
                                        <p:tav tm="100000">
                                          <p:val>
                                            <p:strVal val="ppt_y-.03"/>
                                          </p:val>
                                        </p:tav>
                                      </p:tavLst>
                                    </p:anim>
                                    <p:anim calcmode="lin" valueType="num">
                                      <p:cBhvr>
                                        <p:cTn id="56" dur="900" accel="100000">
                                          <p:stCondLst>
                                            <p:cond delay="100"/>
                                          </p:stCondLst>
                                        </p:cTn>
                                        <p:tgtEl>
                                          <p:spTgt spid="37"/>
                                        </p:tgtEl>
                                        <p:attrNameLst>
                                          <p:attrName>ppt_y</p:attrName>
                                        </p:attrNameLst>
                                      </p:cBhvr>
                                      <p:tavLst>
                                        <p:tav tm="0">
                                          <p:val>
                                            <p:strVal val="ppt_y"/>
                                          </p:val>
                                        </p:tav>
                                        <p:tav tm="100000">
                                          <p:val>
                                            <p:strVal val="ppt_y+1"/>
                                          </p:val>
                                        </p:tav>
                                      </p:tavLst>
                                    </p:anim>
                                    <p:set>
                                      <p:cBhvr>
                                        <p:cTn id="57"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52"/>
                                            </p:cond>
                                          </p:stCondLst>
                                          <p:endCondLst>
                                            <p:cond evt="onStopAudio" delay="0">
                                              <p:tgtEl>
                                                <p:sldTgt/>
                                              </p:tgtEl>
                                            </p:cond>
                                          </p:endCondLst>
                                        </p:cTn>
                                        <p:tgtEl>
                                          <p:sndTgt r:embed="rId17" name="cashreg.wav"/>
                                        </p:tgtEl>
                                      </p:cMediaNode>
                                    </p:audio>
                                  </p:subTnLst>
                                </p:cTn>
                              </p:par>
                              <p:par>
                                <p:cTn id="58" presetID="37" presetClass="exit" presetSubtype="0" fill="hold" grpId="0" nodeType="withEffect">
                                  <p:stCondLst>
                                    <p:cond delay="0"/>
                                  </p:stCondLst>
                                  <p:childTnLst>
                                    <p:animEffect transition="out" filter="fade">
                                      <p:cBhvr>
                                        <p:cTn id="59" dur="1000"/>
                                        <p:tgtEl>
                                          <p:spTgt spid="45"/>
                                        </p:tgtEl>
                                      </p:cBhvr>
                                    </p:animEffect>
                                    <p:anim calcmode="lin" valueType="num">
                                      <p:cBhvr>
                                        <p:cTn id="60" dur="1000"/>
                                        <p:tgtEl>
                                          <p:spTgt spid="45"/>
                                        </p:tgtEl>
                                        <p:attrNameLst>
                                          <p:attrName>ppt_x</p:attrName>
                                        </p:attrNameLst>
                                      </p:cBhvr>
                                      <p:tavLst>
                                        <p:tav tm="0">
                                          <p:val>
                                            <p:strVal val="ppt_x"/>
                                          </p:val>
                                        </p:tav>
                                        <p:tav tm="100000">
                                          <p:val>
                                            <p:strVal val="ppt_x"/>
                                          </p:val>
                                        </p:tav>
                                      </p:tavLst>
                                    </p:anim>
                                    <p:anim calcmode="lin" valueType="num">
                                      <p:cBhvr>
                                        <p:cTn id="61" dur="100" decel="100000"/>
                                        <p:tgtEl>
                                          <p:spTgt spid="45"/>
                                        </p:tgtEl>
                                        <p:attrNameLst>
                                          <p:attrName>ppt_y</p:attrName>
                                        </p:attrNameLst>
                                      </p:cBhvr>
                                      <p:tavLst>
                                        <p:tav tm="0">
                                          <p:val>
                                            <p:strVal val="ppt_y"/>
                                          </p:val>
                                        </p:tav>
                                        <p:tav tm="100000">
                                          <p:val>
                                            <p:strVal val="ppt_y-.03"/>
                                          </p:val>
                                        </p:tav>
                                      </p:tavLst>
                                    </p:anim>
                                    <p:anim calcmode="lin" valueType="num">
                                      <p:cBhvr>
                                        <p:cTn id="62" dur="900" accel="100000">
                                          <p:stCondLst>
                                            <p:cond delay="100"/>
                                          </p:stCondLst>
                                        </p:cTn>
                                        <p:tgtEl>
                                          <p:spTgt spid="45"/>
                                        </p:tgtEl>
                                        <p:attrNameLst>
                                          <p:attrName>ppt_y</p:attrName>
                                        </p:attrNameLst>
                                      </p:cBhvr>
                                      <p:tavLst>
                                        <p:tav tm="0">
                                          <p:val>
                                            <p:strVal val="ppt_y"/>
                                          </p:val>
                                        </p:tav>
                                        <p:tav tm="100000">
                                          <p:val>
                                            <p:strVal val="ppt_y+1"/>
                                          </p:val>
                                        </p:tav>
                                      </p:tavLst>
                                    </p:anim>
                                    <p:set>
                                      <p:cBhvr>
                                        <p:cTn id="63"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58"/>
                                            </p:cond>
                                          </p:stCondLst>
                                          <p:endCondLst>
                                            <p:cond evt="onStopAudio" delay="0">
                                              <p:tgtEl>
                                                <p:sldTgt/>
                                              </p:tgtEl>
                                            </p:cond>
                                          </p:endCondLst>
                                        </p:cTn>
                                        <p:tgtEl>
                                          <p:sndTgt r:embed="rId17" name="cashreg.wav"/>
                                        </p:tgtEl>
                                      </p:cMediaNode>
                                    </p:audio>
                                  </p:subTnLst>
                                </p:cTn>
                              </p:par>
                              <p:par>
                                <p:cTn id="64" presetID="37" presetClass="exit" presetSubtype="0" fill="hold" grpId="0" nodeType="withEffect">
                                  <p:stCondLst>
                                    <p:cond delay="0"/>
                                  </p:stCondLst>
                                  <p:childTnLst>
                                    <p:animEffect transition="out" filter="fade">
                                      <p:cBhvr>
                                        <p:cTn id="65" dur="1000"/>
                                        <p:tgtEl>
                                          <p:spTgt spid="41"/>
                                        </p:tgtEl>
                                      </p:cBhvr>
                                    </p:animEffect>
                                    <p:anim calcmode="lin" valueType="num">
                                      <p:cBhvr>
                                        <p:cTn id="66" dur="1000"/>
                                        <p:tgtEl>
                                          <p:spTgt spid="41"/>
                                        </p:tgtEl>
                                        <p:attrNameLst>
                                          <p:attrName>ppt_x</p:attrName>
                                        </p:attrNameLst>
                                      </p:cBhvr>
                                      <p:tavLst>
                                        <p:tav tm="0">
                                          <p:val>
                                            <p:strVal val="ppt_x"/>
                                          </p:val>
                                        </p:tav>
                                        <p:tav tm="100000">
                                          <p:val>
                                            <p:strVal val="ppt_x"/>
                                          </p:val>
                                        </p:tav>
                                      </p:tavLst>
                                    </p:anim>
                                    <p:anim calcmode="lin" valueType="num">
                                      <p:cBhvr>
                                        <p:cTn id="67" dur="100" decel="100000"/>
                                        <p:tgtEl>
                                          <p:spTgt spid="41"/>
                                        </p:tgtEl>
                                        <p:attrNameLst>
                                          <p:attrName>ppt_y</p:attrName>
                                        </p:attrNameLst>
                                      </p:cBhvr>
                                      <p:tavLst>
                                        <p:tav tm="0">
                                          <p:val>
                                            <p:strVal val="ppt_y"/>
                                          </p:val>
                                        </p:tav>
                                        <p:tav tm="100000">
                                          <p:val>
                                            <p:strVal val="ppt_y-.03"/>
                                          </p:val>
                                        </p:tav>
                                      </p:tavLst>
                                    </p:anim>
                                    <p:anim calcmode="lin" valueType="num">
                                      <p:cBhvr>
                                        <p:cTn id="68" dur="900" accel="100000">
                                          <p:stCondLst>
                                            <p:cond delay="100"/>
                                          </p:stCondLst>
                                        </p:cTn>
                                        <p:tgtEl>
                                          <p:spTgt spid="41"/>
                                        </p:tgtEl>
                                        <p:attrNameLst>
                                          <p:attrName>ppt_y</p:attrName>
                                        </p:attrNameLst>
                                      </p:cBhvr>
                                      <p:tavLst>
                                        <p:tav tm="0">
                                          <p:val>
                                            <p:strVal val="ppt_y"/>
                                          </p:val>
                                        </p:tav>
                                        <p:tav tm="100000">
                                          <p:val>
                                            <p:strVal val="ppt_y+1"/>
                                          </p:val>
                                        </p:tav>
                                      </p:tavLst>
                                    </p:anim>
                                    <p:set>
                                      <p:cBhvr>
                                        <p:cTn id="69"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64"/>
                                            </p:cond>
                                          </p:stCondLst>
                                          <p:endCondLst>
                                            <p:cond evt="onStopAudio" delay="0">
                                              <p:tgtEl>
                                                <p:sldTgt/>
                                              </p:tgtEl>
                                            </p:cond>
                                          </p:endCondLst>
                                        </p:cTn>
                                        <p:tgtEl>
                                          <p:sndTgt r:embed="rId17" name="cashreg.wav"/>
                                        </p:tgtEl>
                                      </p:cMediaNode>
                                    </p:audio>
                                  </p:subTnLst>
                                </p:cTn>
                              </p:par>
                              <p:par>
                                <p:cTn id="70" presetID="23" presetClass="exit" presetSubtype="32" fill="hold" grpId="0" nodeType="withEffect">
                                  <p:stCondLst>
                                    <p:cond delay="0"/>
                                  </p:stCondLst>
                                  <p:childTnLst>
                                    <p:anim calcmode="lin" valueType="num">
                                      <p:cBhvr>
                                        <p:cTn id="71" dur="500"/>
                                        <p:tgtEl>
                                          <p:spTgt spid="7"/>
                                        </p:tgtEl>
                                        <p:attrNameLst>
                                          <p:attrName>ppt_w</p:attrName>
                                        </p:attrNameLst>
                                      </p:cBhvr>
                                      <p:tavLst>
                                        <p:tav tm="0">
                                          <p:val>
                                            <p:strVal val="ppt_w"/>
                                          </p:val>
                                        </p:tav>
                                        <p:tav tm="100000">
                                          <p:val>
                                            <p:fltVal val="0"/>
                                          </p:val>
                                        </p:tav>
                                      </p:tavLst>
                                    </p:anim>
                                    <p:anim calcmode="lin" valueType="num">
                                      <p:cBhvr>
                                        <p:cTn id="72" dur="500"/>
                                        <p:tgtEl>
                                          <p:spTgt spid="7"/>
                                        </p:tgtEl>
                                        <p:attrNameLst>
                                          <p:attrName>ppt_h</p:attrName>
                                        </p:attrNameLst>
                                      </p:cBhvr>
                                      <p:tavLst>
                                        <p:tav tm="0">
                                          <p:val>
                                            <p:strVal val="ppt_h"/>
                                          </p:val>
                                        </p:tav>
                                        <p:tav tm="100000">
                                          <p:val>
                                            <p:fltVal val="0"/>
                                          </p:val>
                                        </p:tav>
                                      </p:tavLst>
                                    </p:anim>
                                    <p:set>
                                      <p:cBhvr>
                                        <p:cTn id="73" dur="1" fill="hold">
                                          <p:stCondLst>
                                            <p:cond delay="499"/>
                                          </p:stCondLst>
                                        </p:cTn>
                                        <p:tgtEl>
                                          <p:spTgt spid="7"/>
                                        </p:tgtEl>
                                        <p:attrNameLst>
                                          <p:attrName>style.visibility</p:attrName>
                                        </p:attrNameLst>
                                      </p:cBhvr>
                                      <p:to>
                                        <p:strVal val="hidden"/>
                                      </p:to>
                                    </p:set>
                                  </p:childTnLst>
                                </p:cTn>
                              </p:par>
                              <p:par>
                                <p:cTn id="74" presetID="23" presetClass="exit" presetSubtype="32" fill="hold" grpId="0" nodeType="withEffect">
                                  <p:stCondLst>
                                    <p:cond delay="0"/>
                                  </p:stCondLst>
                                  <p:childTnLst>
                                    <p:anim calcmode="lin" valueType="num">
                                      <p:cBhvr>
                                        <p:cTn id="75" dur="500"/>
                                        <p:tgtEl>
                                          <p:spTgt spid="46"/>
                                        </p:tgtEl>
                                        <p:attrNameLst>
                                          <p:attrName>ppt_w</p:attrName>
                                        </p:attrNameLst>
                                      </p:cBhvr>
                                      <p:tavLst>
                                        <p:tav tm="0">
                                          <p:val>
                                            <p:strVal val="ppt_w"/>
                                          </p:val>
                                        </p:tav>
                                        <p:tav tm="100000">
                                          <p:val>
                                            <p:fltVal val="0"/>
                                          </p:val>
                                        </p:tav>
                                      </p:tavLst>
                                    </p:anim>
                                    <p:anim calcmode="lin" valueType="num">
                                      <p:cBhvr>
                                        <p:cTn id="76" dur="500"/>
                                        <p:tgtEl>
                                          <p:spTgt spid="46"/>
                                        </p:tgtEl>
                                        <p:attrNameLst>
                                          <p:attrName>ppt_h</p:attrName>
                                        </p:attrNameLst>
                                      </p:cBhvr>
                                      <p:tavLst>
                                        <p:tav tm="0">
                                          <p:val>
                                            <p:strVal val="ppt_h"/>
                                          </p:val>
                                        </p:tav>
                                        <p:tav tm="100000">
                                          <p:val>
                                            <p:fltVal val="0"/>
                                          </p:val>
                                        </p:tav>
                                      </p:tavLst>
                                    </p:anim>
                                    <p:set>
                                      <p:cBhvr>
                                        <p:cTn id="77" dur="1" fill="hold">
                                          <p:stCondLst>
                                            <p:cond delay="499"/>
                                          </p:stCondLst>
                                        </p:cTn>
                                        <p:tgtEl>
                                          <p:spTgt spid="46"/>
                                        </p:tgtEl>
                                        <p:attrNameLst>
                                          <p:attrName>style.visibility</p:attrName>
                                        </p:attrNameLst>
                                      </p:cBhvr>
                                      <p:to>
                                        <p:strVal val="hidden"/>
                                      </p:to>
                                    </p:set>
                                  </p:childTnLst>
                                </p:cTn>
                              </p:par>
                              <p:par>
                                <p:cTn id="78" presetID="23" presetClass="exit" presetSubtype="32" fill="hold" grpId="0" nodeType="withEffect">
                                  <p:stCondLst>
                                    <p:cond delay="0"/>
                                  </p:stCondLst>
                                  <p:childTnLst>
                                    <p:anim calcmode="lin" valueType="num">
                                      <p:cBhvr>
                                        <p:cTn id="79" dur="500"/>
                                        <p:tgtEl>
                                          <p:spTgt spid="49"/>
                                        </p:tgtEl>
                                        <p:attrNameLst>
                                          <p:attrName>ppt_w</p:attrName>
                                        </p:attrNameLst>
                                      </p:cBhvr>
                                      <p:tavLst>
                                        <p:tav tm="0">
                                          <p:val>
                                            <p:strVal val="ppt_w"/>
                                          </p:val>
                                        </p:tav>
                                        <p:tav tm="100000">
                                          <p:val>
                                            <p:fltVal val="0"/>
                                          </p:val>
                                        </p:tav>
                                      </p:tavLst>
                                    </p:anim>
                                    <p:anim calcmode="lin" valueType="num">
                                      <p:cBhvr>
                                        <p:cTn id="80" dur="500"/>
                                        <p:tgtEl>
                                          <p:spTgt spid="49"/>
                                        </p:tgtEl>
                                        <p:attrNameLst>
                                          <p:attrName>ppt_h</p:attrName>
                                        </p:attrNameLst>
                                      </p:cBhvr>
                                      <p:tavLst>
                                        <p:tav tm="0">
                                          <p:val>
                                            <p:strVal val="ppt_h"/>
                                          </p:val>
                                        </p:tav>
                                        <p:tav tm="100000">
                                          <p:val>
                                            <p:fltVal val="0"/>
                                          </p:val>
                                        </p:tav>
                                      </p:tavLst>
                                    </p:anim>
                                    <p:set>
                                      <p:cBhvr>
                                        <p:cTn id="81"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2" restart="whenNotActive" fill="hold" evtFilter="cancelBubble" nodeType="interactiveSeq">
                <p:stCondLst>
                  <p:cond evt="onClick" delay="0">
                    <p:tgtEl>
                      <p:spTgt spid="48"/>
                    </p:tgtEl>
                  </p:cond>
                </p:stCondLst>
                <p:endSync evt="end" delay="0">
                  <p:rtn val="all"/>
                </p:endSync>
                <p:childTnLst>
                  <p:par>
                    <p:cTn id="83" fill="hold">
                      <p:stCondLst>
                        <p:cond delay="0"/>
                      </p:stCondLst>
                      <p:childTnLst>
                        <p:par>
                          <p:cTn id="84" fill="hold">
                            <p:stCondLst>
                              <p:cond delay="0"/>
                            </p:stCondLst>
                            <p:childTnLst>
                              <p:par>
                                <p:cTn id="85" presetID="1" presetClass="emph" presetSubtype="2" fill="hold" nodeType="clickEffect">
                                  <p:stCondLst>
                                    <p:cond delay="0"/>
                                  </p:stCondLst>
                                  <p:childTnLst>
                                    <p:animClr clrSpc="rgb" dir="cw">
                                      <p:cBhvr>
                                        <p:cTn id="86" dur="1000" fill="hold"/>
                                        <p:tgtEl>
                                          <p:spTgt spid="2"/>
                                        </p:tgtEl>
                                        <p:attrNameLst>
                                          <p:attrName>fillcolor</p:attrName>
                                        </p:attrNameLst>
                                      </p:cBhvr>
                                      <p:to>
                                        <a:srgbClr val="51B748"/>
                                      </p:to>
                                    </p:animClr>
                                    <p:set>
                                      <p:cBhvr>
                                        <p:cTn id="87" dur="1000" fill="hold"/>
                                        <p:tgtEl>
                                          <p:spTgt spid="2"/>
                                        </p:tgtEl>
                                        <p:attrNameLst>
                                          <p:attrName>fill.type</p:attrName>
                                        </p:attrNameLst>
                                      </p:cBhvr>
                                      <p:to>
                                        <p:strVal val="solid"/>
                                      </p:to>
                                    </p:set>
                                    <p:set>
                                      <p:cBhvr>
                                        <p:cTn id="88" dur="1000" fill="hold"/>
                                        <p:tgtEl>
                                          <p:spTgt spid="2"/>
                                        </p:tgtEl>
                                        <p:attrNameLst>
                                          <p:attrName>fill.on</p:attrName>
                                        </p:attrNameLst>
                                      </p:cBhvr>
                                      <p:to>
                                        <p:strVal val="true"/>
                                      </p:to>
                                    </p:set>
                                  </p:childTnLst>
                                  <p:subTnLst>
                                    <p:audio>
                                      <p:cMediaNode>
                                        <p:cTn display="0" masterRel="sameClick">
                                          <p:stCondLst>
                                            <p:cond evt="begin" delay="0">
                                              <p:tn val="85"/>
                                            </p:cond>
                                          </p:stCondLst>
                                          <p:endCondLst>
                                            <p:cond evt="onStopAudio" delay="0">
                                              <p:tgtEl>
                                                <p:sldTgt/>
                                              </p:tgtEl>
                                            </p:cond>
                                          </p:endCondLst>
                                        </p:cTn>
                                        <p:tgtEl>
                                          <p:sndTgt r:embed="rId17" name="cashreg.wav"/>
                                        </p:tgtEl>
                                      </p:cMediaNode>
                                    </p:audio>
                                  </p:subTnLst>
                                </p:cTn>
                              </p:par>
                              <p:par>
                                <p:cTn id="89" presetID="1" presetClass="emph" presetSubtype="2" fill="hold" nodeType="withEffect">
                                  <p:stCondLst>
                                    <p:cond delay="0"/>
                                  </p:stCondLst>
                                  <p:childTnLst>
                                    <p:animClr clrSpc="rgb" dir="cw">
                                      <p:cBhvr>
                                        <p:cTn id="90" dur="1000" fill="hold"/>
                                        <p:tgtEl>
                                          <p:spTgt spid="4"/>
                                        </p:tgtEl>
                                        <p:attrNameLst>
                                          <p:attrName>fillcolor</p:attrName>
                                        </p:attrNameLst>
                                      </p:cBhvr>
                                      <p:to>
                                        <a:srgbClr val="51B748"/>
                                      </p:to>
                                    </p:animClr>
                                    <p:set>
                                      <p:cBhvr>
                                        <p:cTn id="91" dur="1000" fill="hold"/>
                                        <p:tgtEl>
                                          <p:spTgt spid="4"/>
                                        </p:tgtEl>
                                        <p:attrNameLst>
                                          <p:attrName>fill.type</p:attrName>
                                        </p:attrNameLst>
                                      </p:cBhvr>
                                      <p:to>
                                        <p:strVal val="solid"/>
                                      </p:to>
                                    </p:set>
                                    <p:set>
                                      <p:cBhvr>
                                        <p:cTn id="92" dur="1000" fill="hold"/>
                                        <p:tgtEl>
                                          <p:spTgt spid="4"/>
                                        </p:tgtEl>
                                        <p:attrNameLst>
                                          <p:attrName>fill.on</p:attrName>
                                        </p:attrNameLst>
                                      </p:cBhvr>
                                      <p:to>
                                        <p:strVal val="true"/>
                                      </p:to>
                                    </p:set>
                                  </p:childTnLst>
                                </p:cTn>
                              </p:par>
                              <p:par>
                                <p:cTn id="93" presetID="2" presetClass="exit" presetSubtype="4" fill="hold" grpId="1" nodeType="withEffect">
                                  <p:stCondLst>
                                    <p:cond delay="0"/>
                                  </p:stCondLst>
                                  <p:childTnLst>
                                    <p:anim calcmode="lin" valueType="num">
                                      <p:cBhvr additive="base">
                                        <p:cTn id="94" dur="500"/>
                                        <p:tgtEl>
                                          <p:spTgt spid="36"/>
                                        </p:tgtEl>
                                        <p:attrNameLst>
                                          <p:attrName>ppt_x</p:attrName>
                                        </p:attrNameLst>
                                      </p:cBhvr>
                                      <p:tavLst>
                                        <p:tav tm="0">
                                          <p:val>
                                            <p:strVal val="ppt_x"/>
                                          </p:val>
                                        </p:tav>
                                        <p:tav tm="100000">
                                          <p:val>
                                            <p:strVal val="ppt_x"/>
                                          </p:val>
                                        </p:tav>
                                      </p:tavLst>
                                    </p:anim>
                                    <p:anim calcmode="lin" valueType="num">
                                      <p:cBhvr additive="base">
                                        <p:cTn id="95" dur="500"/>
                                        <p:tgtEl>
                                          <p:spTgt spid="36"/>
                                        </p:tgtEl>
                                        <p:attrNameLst>
                                          <p:attrName>ppt_y</p:attrName>
                                        </p:attrNameLst>
                                      </p:cBhvr>
                                      <p:tavLst>
                                        <p:tav tm="0">
                                          <p:val>
                                            <p:strVal val="ppt_y"/>
                                          </p:val>
                                        </p:tav>
                                        <p:tav tm="100000">
                                          <p:val>
                                            <p:strVal val="1+ppt_h/2"/>
                                          </p:val>
                                        </p:tav>
                                      </p:tavLst>
                                    </p:anim>
                                    <p:set>
                                      <p:cBhvr>
                                        <p:cTn id="96" dur="1" fill="hold">
                                          <p:stCondLst>
                                            <p:cond delay="499"/>
                                          </p:stCondLst>
                                        </p:cTn>
                                        <p:tgtEl>
                                          <p:spTgt spid="36"/>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43"/>
                                        </p:tgtEl>
                                        <p:attrNameLst>
                                          <p:attrName>ppt_x</p:attrName>
                                        </p:attrNameLst>
                                      </p:cBhvr>
                                      <p:tavLst>
                                        <p:tav tm="0">
                                          <p:val>
                                            <p:strVal val="ppt_x"/>
                                          </p:val>
                                        </p:tav>
                                        <p:tav tm="100000">
                                          <p:val>
                                            <p:strVal val="ppt_x"/>
                                          </p:val>
                                        </p:tav>
                                      </p:tavLst>
                                    </p:anim>
                                    <p:anim calcmode="lin" valueType="num">
                                      <p:cBhvr additive="base">
                                        <p:cTn id="99" dur="500"/>
                                        <p:tgtEl>
                                          <p:spTgt spid="43"/>
                                        </p:tgtEl>
                                        <p:attrNameLst>
                                          <p:attrName>ppt_y</p:attrName>
                                        </p:attrNameLst>
                                      </p:cBhvr>
                                      <p:tavLst>
                                        <p:tav tm="0">
                                          <p:val>
                                            <p:strVal val="ppt_y"/>
                                          </p:val>
                                        </p:tav>
                                        <p:tav tm="100000">
                                          <p:val>
                                            <p:strVal val="1+ppt_h/2"/>
                                          </p:val>
                                        </p:tav>
                                      </p:tavLst>
                                    </p:anim>
                                    <p:set>
                                      <p:cBhvr>
                                        <p:cTn id="100" dur="1" fill="hold">
                                          <p:stCondLst>
                                            <p:cond delay="499"/>
                                          </p:stCondLst>
                                        </p:cTn>
                                        <p:tgtEl>
                                          <p:spTgt spid="43"/>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39"/>
                                        </p:tgtEl>
                                        <p:attrNameLst>
                                          <p:attrName>ppt_x</p:attrName>
                                        </p:attrNameLst>
                                      </p:cBhvr>
                                      <p:tavLst>
                                        <p:tav tm="0">
                                          <p:val>
                                            <p:strVal val="ppt_x"/>
                                          </p:val>
                                        </p:tav>
                                        <p:tav tm="100000">
                                          <p:val>
                                            <p:strVal val="ppt_x"/>
                                          </p:val>
                                        </p:tav>
                                      </p:tavLst>
                                    </p:anim>
                                    <p:anim calcmode="lin" valueType="num">
                                      <p:cBhvr additive="base">
                                        <p:cTn id="103" dur="500"/>
                                        <p:tgtEl>
                                          <p:spTgt spid="39"/>
                                        </p:tgtEl>
                                        <p:attrNameLst>
                                          <p:attrName>ppt_y</p:attrName>
                                        </p:attrNameLst>
                                      </p:cBhvr>
                                      <p:tavLst>
                                        <p:tav tm="0">
                                          <p:val>
                                            <p:strVal val="ppt_y"/>
                                          </p:val>
                                        </p:tav>
                                        <p:tav tm="100000">
                                          <p:val>
                                            <p:strVal val="1+ppt_h/2"/>
                                          </p:val>
                                        </p:tav>
                                      </p:tavLst>
                                    </p:anim>
                                    <p:set>
                                      <p:cBhvr>
                                        <p:cTn id="104" dur="1" fill="hold">
                                          <p:stCondLst>
                                            <p:cond delay="499"/>
                                          </p:stCondLst>
                                        </p:cTn>
                                        <p:tgtEl>
                                          <p:spTgt spid="39"/>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38"/>
                                        </p:tgtEl>
                                        <p:attrNameLst>
                                          <p:attrName>ppt_x</p:attrName>
                                        </p:attrNameLst>
                                      </p:cBhvr>
                                      <p:tavLst>
                                        <p:tav tm="0">
                                          <p:val>
                                            <p:strVal val="ppt_x"/>
                                          </p:val>
                                        </p:tav>
                                        <p:tav tm="100000">
                                          <p:val>
                                            <p:strVal val="ppt_x"/>
                                          </p:val>
                                        </p:tav>
                                      </p:tavLst>
                                    </p:anim>
                                    <p:anim calcmode="lin" valueType="num">
                                      <p:cBhvr additive="base">
                                        <p:cTn id="107" dur="500"/>
                                        <p:tgtEl>
                                          <p:spTgt spid="38"/>
                                        </p:tgtEl>
                                        <p:attrNameLst>
                                          <p:attrName>ppt_y</p:attrName>
                                        </p:attrNameLst>
                                      </p:cBhvr>
                                      <p:tavLst>
                                        <p:tav tm="0">
                                          <p:val>
                                            <p:strVal val="ppt_y"/>
                                          </p:val>
                                        </p:tav>
                                        <p:tav tm="100000">
                                          <p:val>
                                            <p:strVal val="1+ppt_h/2"/>
                                          </p:val>
                                        </p:tav>
                                      </p:tavLst>
                                    </p:anim>
                                    <p:set>
                                      <p:cBhvr>
                                        <p:cTn id="108" dur="1" fill="hold">
                                          <p:stCondLst>
                                            <p:cond delay="499"/>
                                          </p:stCondLst>
                                        </p:cTn>
                                        <p:tgtEl>
                                          <p:spTgt spid="38"/>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44"/>
                                        </p:tgtEl>
                                        <p:attrNameLst>
                                          <p:attrName>ppt_x</p:attrName>
                                        </p:attrNameLst>
                                      </p:cBhvr>
                                      <p:tavLst>
                                        <p:tav tm="0">
                                          <p:val>
                                            <p:strVal val="ppt_x"/>
                                          </p:val>
                                        </p:tav>
                                        <p:tav tm="100000">
                                          <p:val>
                                            <p:strVal val="ppt_x"/>
                                          </p:val>
                                        </p:tav>
                                      </p:tavLst>
                                    </p:anim>
                                    <p:anim calcmode="lin" valueType="num">
                                      <p:cBhvr additive="base">
                                        <p:cTn id="111" dur="500"/>
                                        <p:tgtEl>
                                          <p:spTgt spid="44"/>
                                        </p:tgtEl>
                                        <p:attrNameLst>
                                          <p:attrName>ppt_y</p:attrName>
                                        </p:attrNameLst>
                                      </p:cBhvr>
                                      <p:tavLst>
                                        <p:tav tm="0">
                                          <p:val>
                                            <p:strVal val="ppt_y"/>
                                          </p:val>
                                        </p:tav>
                                        <p:tav tm="100000">
                                          <p:val>
                                            <p:strVal val="1+ppt_h/2"/>
                                          </p:val>
                                        </p:tav>
                                      </p:tavLst>
                                    </p:anim>
                                    <p:set>
                                      <p:cBhvr>
                                        <p:cTn id="112" dur="1" fill="hold">
                                          <p:stCondLst>
                                            <p:cond delay="499"/>
                                          </p:stCondLst>
                                        </p:cTn>
                                        <p:tgtEl>
                                          <p:spTgt spid="44"/>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40"/>
                                        </p:tgtEl>
                                        <p:attrNameLst>
                                          <p:attrName>ppt_x</p:attrName>
                                        </p:attrNameLst>
                                      </p:cBhvr>
                                      <p:tavLst>
                                        <p:tav tm="0">
                                          <p:val>
                                            <p:strVal val="ppt_x"/>
                                          </p:val>
                                        </p:tav>
                                        <p:tav tm="100000">
                                          <p:val>
                                            <p:strVal val="ppt_x"/>
                                          </p:val>
                                        </p:tav>
                                      </p:tavLst>
                                    </p:anim>
                                    <p:anim calcmode="lin" valueType="num">
                                      <p:cBhvr additive="base">
                                        <p:cTn id="115" dur="500"/>
                                        <p:tgtEl>
                                          <p:spTgt spid="40"/>
                                        </p:tgtEl>
                                        <p:attrNameLst>
                                          <p:attrName>ppt_y</p:attrName>
                                        </p:attrNameLst>
                                      </p:cBhvr>
                                      <p:tavLst>
                                        <p:tav tm="0">
                                          <p:val>
                                            <p:strVal val="ppt_y"/>
                                          </p:val>
                                        </p:tav>
                                        <p:tav tm="100000">
                                          <p:val>
                                            <p:strVal val="1+ppt_h/2"/>
                                          </p:val>
                                        </p:tav>
                                      </p:tavLst>
                                    </p:anim>
                                    <p:set>
                                      <p:cBhvr>
                                        <p:cTn id="116" dur="1" fill="hold">
                                          <p:stCondLst>
                                            <p:cond delay="499"/>
                                          </p:stCondLst>
                                        </p:cTn>
                                        <p:tgtEl>
                                          <p:spTgt spid="40"/>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37"/>
                                        </p:tgtEl>
                                        <p:attrNameLst>
                                          <p:attrName>ppt_x</p:attrName>
                                        </p:attrNameLst>
                                      </p:cBhvr>
                                      <p:tavLst>
                                        <p:tav tm="0">
                                          <p:val>
                                            <p:strVal val="ppt_x"/>
                                          </p:val>
                                        </p:tav>
                                        <p:tav tm="100000">
                                          <p:val>
                                            <p:strVal val="ppt_x"/>
                                          </p:val>
                                        </p:tav>
                                      </p:tavLst>
                                    </p:anim>
                                    <p:anim calcmode="lin" valueType="num">
                                      <p:cBhvr additive="base">
                                        <p:cTn id="119" dur="500"/>
                                        <p:tgtEl>
                                          <p:spTgt spid="37"/>
                                        </p:tgtEl>
                                        <p:attrNameLst>
                                          <p:attrName>ppt_y</p:attrName>
                                        </p:attrNameLst>
                                      </p:cBhvr>
                                      <p:tavLst>
                                        <p:tav tm="0">
                                          <p:val>
                                            <p:strVal val="ppt_y"/>
                                          </p:val>
                                        </p:tav>
                                        <p:tav tm="100000">
                                          <p:val>
                                            <p:strVal val="1+ppt_h/2"/>
                                          </p:val>
                                        </p:tav>
                                      </p:tavLst>
                                    </p:anim>
                                    <p:set>
                                      <p:cBhvr>
                                        <p:cTn id="120" dur="1" fill="hold">
                                          <p:stCondLst>
                                            <p:cond delay="499"/>
                                          </p:stCondLst>
                                        </p:cTn>
                                        <p:tgtEl>
                                          <p:spTgt spid="37"/>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45"/>
                                        </p:tgtEl>
                                        <p:attrNameLst>
                                          <p:attrName>ppt_x</p:attrName>
                                        </p:attrNameLst>
                                      </p:cBhvr>
                                      <p:tavLst>
                                        <p:tav tm="0">
                                          <p:val>
                                            <p:strVal val="ppt_x"/>
                                          </p:val>
                                        </p:tav>
                                        <p:tav tm="100000">
                                          <p:val>
                                            <p:strVal val="ppt_x"/>
                                          </p:val>
                                        </p:tav>
                                      </p:tavLst>
                                    </p:anim>
                                    <p:anim calcmode="lin" valueType="num">
                                      <p:cBhvr additive="base">
                                        <p:cTn id="123" dur="500"/>
                                        <p:tgtEl>
                                          <p:spTgt spid="45"/>
                                        </p:tgtEl>
                                        <p:attrNameLst>
                                          <p:attrName>ppt_y</p:attrName>
                                        </p:attrNameLst>
                                      </p:cBhvr>
                                      <p:tavLst>
                                        <p:tav tm="0">
                                          <p:val>
                                            <p:strVal val="ppt_y"/>
                                          </p:val>
                                        </p:tav>
                                        <p:tav tm="100000">
                                          <p:val>
                                            <p:strVal val="1+ppt_h/2"/>
                                          </p:val>
                                        </p:tav>
                                      </p:tavLst>
                                    </p:anim>
                                    <p:set>
                                      <p:cBhvr>
                                        <p:cTn id="124" dur="1" fill="hold">
                                          <p:stCondLst>
                                            <p:cond delay="499"/>
                                          </p:stCondLst>
                                        </p:cTn>
                                        <p:tgtEl>
                                          <p:spTgt spid="45"/>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41"/>
                                        </p:tgtEl>
                                        <p:attrNameLst>
                                          <p:attrName>ppt_x</p:attrName>
                                        </p:attrNameLst>
                                      </p:cBhvr>
                                      <p:tavLst>
                                        <p:tav tm="0">
                                          <p:val>
                                            <p:strVal val="ppt_x"/>
                                          </p:val>
                                        </p:tav>
                                        <p:tav tm="100000">
                                          <p:val>
                                            <p:strVal val="ppt_x"/>
                                          </p:val>
                                        </p:tav>
                                      </p:tavLst>
                                    </p:anim>
                                    <p:anim calcmode="lin" valueType="num">
                                      <p:cBhvr additive="base">
                                        <p:cTn id="127" dur="500"/>
                                        <p:tgtEl>
                                          <p:spTgt spid="41"/>
                                        </p:tgtEl>
                                        <p:attrNameLst>
                                          <p:attrName>ppt_y</p:attrName>
                                        </p:attrNameLst>
                                      </p:cBhvr>
                                      <p:tavLst>
                                        <p:tav tm="0">
                                          <p:val>
                                            <p:strVal val="ppt_y"/>
                                          </p:val>
                                        </p:tav>
                                        <p:tav tm="100000">
                                          <p:val>
                                            <p:strVal val="1+ppt_h/2"/>
                                          </p:val>
                                        </p:tav>
                                      </p:tavLst>
                                    </p:anim>
                                    <p:set>
                                      <p:cBhvr>
                                        <p:cTn id="128" dur="1" fill="hold">
                                          <p:stCondLst>
                                            <p:cond delay="499"/>
                                          </p:stCondLst>
                                        </p:cTn>
                                        <p:tgtEl>
                                          <p:spTgt spid="41"/>
                                        </p:tgtEl>
                                        <p:attrNameLst>
                                          <p:attrName>style.visibility</p:attrName>
                                        </p:attrNameLst>
                                      </p:cBhvr>
                                      <p:to>
                                        <p:strVal val="hidden"/>
                                      </p:to>
                                    </p:set>
                                  </p:childTnLst>
                                </p:cTn>
                              </p:par>
                              <p:par>
                                <p:cTn id="129" presetID="37" presetClass="exit" presetSubtype="0" fill="hold" grpId="1" nodeType="withEffect">
                                  <p:stCondLst>
                                    <p:cond delay="0"/>
                                  </p:stCondLst>
                                  <p:childTnLst>
                                    <p:animEffect transition="out" filter="fade">
                                      <p:cBhvr>
                                        <p:cTn id="130" dur="1000"/>
                                        <p:tgtEl>
                                          <p:spTgt spid="7"/>
                                        </p:tgtEl>
                                      </p:cBhvr>
                                    </p:animEffect>
                                    <p:anim calcmode="lin" valueType="num">
                                      <p:cBhvr>
                                        <p:cTn id="131" dur="1000"/>
                                        <p:tgtEl>
                                          <p:spTgt spid="7"/>
                                        </p:tgtEl>
                                        <p:attrNameLst>
                                          <p:attrName>ppt_x</p:attrName>
                                        </p:attrNameLst>
                                      </p:cBhvr>
                                      <p:tavLst>
                                        <p:tav tm="0">
                                          <p:val>
                                            <p:strVal val="ppt_x"/>
                                          </p:val>
                                        </p:tav>
                                        <p:tav tm="100000">
                                          <p:val>
                                            <p:strVal val="ppt_x"/>
                                          </p:val>
                                        </p:tav>
                                      </p:tavLst>
                                    </p:anim>
                                    <p:anim calcmode="lin" valueType="num">
                                      <p:cBhvr>
                                        <p:cTn id="132" dur="100" decel="100000"/>
                                        <p:tgtEl>
                                          <p:spTgt spid="7"/>
                                        </p:tgtEl>
                                        <p:attrNameLst>
                                          <p:attrName>ppt_y</p:attrName>
                                        </p:attrNameLst>
                                      </p:cBhvr>
                                      <p:tavLst>
                                        <p:tav tm="0">
                                          <p:val>
                                            <p:strVal val="ppt_y"/>
                                          </p:val>
                                        </p:tav>
                                        <p:tav tm="100000">
                                          <p:val>
                                            <p:strVal val="ppt_y-.03"/>
                                          </p:val>
                                        </p:tav>
                                      </p:tavLst>
                                    </p:anim>
                                    <p:anim calcmode="lin" valueType="num">
                                      <p:cBhvr>
                                        <p:cTn id="133" dur="900" accel="100000">
                                          <p:stCondLst>
                                            <p:cond delay="100"/>
                                          </p:stCondLst>
                                        </p:cTn>
                                        <p:tgtEl>
                                          <p:spTgt spid="7"/>
                                        </p:tgtEl>
                                        <p:attrNameLst>
                                          <p:attrName>ppt_y</p:attrName>
                                        </p:attrNameLst>
                                      </p:cBhvr>
                                      <p:tavLst>
                                        <p:tav tm="0">
                                          <p:val>
                                            <p:strVal val="ppt_y"/>
                                          </p:val>
                                        </p:tav>
                                        <p:tav tm="100000">
                                          <p:val>
                                            <p:strVal val="ppt_y+1"/>
                                          </p:val>
                                        </p:tav>
                                      </p:tavLst>
                                    </p:anim>
                                    <p:set>
                                      <p:cBhvr>
                                        <p:cTn id="134" dur="1" fill="hold">
                                          <p:stCondLst>
                                            <p:cond delay="999"/>
                                          </p:stCondLst>
                                        </p:cTn>
                                        <p:tgtEl>
                                          <p:spTgt spid="7"/>
                                        </p:tgtEl>
                                        <p:attrNameLst>
                                          <p:attrName>style.visibility</p:attrName>
                                        </p:attrNameLst>
                                      </p:cBhvr>
                                      <p:to>
                                        <p:strVal val="hidden"/>
                                      </p:to>
                                    </p:set>
                                  </p:childTnLst>
                                </p:cTn>
                              </p:par>
                              <p:par>
                                <p:cTn id="135" presetID="37" presetClass="exit" presetSubtype="0" fill="hold" grpId="1" nodeType="withEffect">
                                  <p:stCondLst>
                                    <p:cond delay="0"/>
                                  </p:stCondLst>
                                  <p:childTnLst>
                                    <p:animEffect transition="out" filter="fade">
                                      <p:cBhvr>
                                        <p:cTn id="136" dur="1000"/>
                                        <p:tgtEl>
                                          <p:spTgt spid="46"/>
                                        </p:tgtEl>
                                      </p:cBhvr>
                                    </p:animEffect>
                                    <p:anim calcmode="lin" valueType="num">
                                      <p:cBhvr>
                                        <p:cTn id="137" dur="1000"/>
                                        <p:tgtEl>
                                          <p:spTgt spid="46"/>
                                        </p:tgtEl>
                                        <p:attrNameLst>
                                          <p:attrName>ppt_x</p:attrName>
                                        </p:attrNameLst>
                                      </p:cBhvr>
                                      <p:tavLst>
                                        <p:tav tm="0">
                                          <p:val>
                                            <p:strVal val="ppt_x"/>
                                          </p:val>
                                        </p:tav>
                                        <p:tav tm="100000">
                                          <p:val>
                                            <p:strVal val="ppt_x"/>
                                          </p:val>
                                        </p:tav>
                                      </p:tavLst>
                                    </p:anim>
                                    <p:anim calcmode="lin" valueType="num">
                                      <p:cBhvr>
                                        <p:cTn id="138" dur="100" decel="100000"/>
                                        <p:tgtEl>
                                          <p:spTgt spid="46"/>
                                        </p:tgtEl>
                                        <p:attrNameLst>
                                          <p:attrName>ppt_y</p:attrName>
                                        </p:attrNameLst>
                                      </p:cBhvr>
                                      <p:tavLst>
                                        <p:tav tm="0">
                                          <p:val>
                                            <p:strVal val="ppt_y"/>
                                          </p:val>
                                        </p:tav>
                                        <p:tav tm="100000">
                                          <p:val>
                                            <p:strVal val="ppt_y-.03"/>
                                          </p:val>
                                        </p:tav>
                                      </p:tavLst>
                                    </p:anim>
                                    <p:anim calcmode="lin" valueType="num">
                                      <p:cBhvr>
                                        <p:cTn id="139" dur="900" accel="100000">
                                          <p:stCondLst>
                                            <p:cond delay="100"/>
                                          </p:stCondLst>
                                        </p:cTn>
                                        <p:tgtEl>
                                          <p:spTgt spid="46"/>
                                        </p:tgtEl>
                                        <p:attrNameLst>
                                          <p:attrName>ppt_y</p:attrName>
                                        </p:attrNameLst>
                                      </p:cBhvr>
                                      <p:tavLst>
                                        <p:tav tm="0">
                                          <p:val>
                                            <p:strVal val="ppt_y"/>
                                          </p:val>
                                        </p:tav>
                                        <p:tav tm="100000">
                                          <p:val>
                                            <p:strVal val="ppt_y+1"/>
                                          </p:val>
                                        </p:tav>
                                      </p:tavLst>
                                    </p:anim>
                                    <p:set>
                                      <p:cBhvr>
                                        <p:cTn id="140" dur="1" fill="hold">
                                          <p:stCondLst>
                                            <p:cond delay="999"/>
                                          </p:stCondLst>
                                        </p:cTn>
                                        <p:tgtEl>
                                          <p:spTgt spid="46"/>
                                        </p:tgtEl>
                                        <p:attrNameLst>
                                          <p:attrName>style.visibility</p:attrName>
                                        </p:attrNameLst>
                                      </p:cBhvr>
                                      <p:to>
                                        <p:strVal val="hidden"/>
                                      </p:to>
                                    </p:set>
                                  </p:childTnLst>
                                </p:cTn>
                              </p:par>
                              <p:par>
                                <p:cTn id="141" presetID="37" presetClass="exit" presetSubtype="0" fill="hold" grpId="1" nodeType="withEffect">
                                  <p:stCondLst>
                                    <p:cond delay="0"/>
                                  </p:stCondLst>
                                  <p:childTnLst>
                                    <p:animEffect transition="out" filter="fade">
                                      <p:cBhvr>
                                        <p:cTn id="142" dur="1000"/>
                                        <p:tgtEl>
                                          <p:spTgt spid="49"/>
                                        </p:tgtEl>
                                      </p:cBhvr>
                                    </p:animEffect>
                                    <p:anim calcmode="lin" valueType="num">
                                      <p:cBhvr>
                                        <p:cTn id="143" dur="1000"/>
                                        <p:tgtEl>
                                          <p:spTgt spid="49"/>
                                        </p:tgtEl>
                                        <p:attrNameLst>
                                          <p:attrName>ppt_x</p:attrName>
                                        </p:attrNameLst>
                                      </p:cBhvr>
                                      <p:tavLst>
                                        <p:tav tm="0">
                                          <p:val>
                                            <p:strVal val="ppt_x"/>
                                          </p:val>
                                        </p:tav>
                                        <p:tav tm="100000">
                                          <p:val>
                                            <p:strVal val="ppt_x"/>
                                          </p:val>
                                        </p:tav>
                                      </p:tavLst>
                                    </p:anim>
                                    <p:anim calcmode="lin" valueType="num">
                                      <p:cBhvr>
                                        <p:cTn id="144" dur="100" decel="100000"/>
                                        <p:tgtEl>
                                          <p:spTgt spid="49"/>
                                        </p:tgtEl>
                                        <p:attrNameLst>
                                          <p:attrName>ppt_y</p:attrName>
                                        </p:attrNameLst>
                                      </p:cBhvr>
                                      <p:tavLst>
                                        <p:tav tm="0">
                                          <p:val>
                                            <p:strVal val="ppt_y"/>
                                          </p:val>
                                        </p:tav>
                                        <p:tav tm="100000">
                                          <p:val>
                                            <p:strVal val="ppt_y-.03"/>
                                          </p:val>
                                        </p:tav>
                                      </p:tavLst>
                                    </p:anim>
                                    <p:anim calcmode="lin" valueType="num">
                                      <p:cBhvr>
                                        <p:cTn id="145" dur="900" accel="100000">
                                          <p:stCondLst>
                                            <p:cond delay="100"/>
                                          </p:stCondLst>
                                        </p:cTn>
                                        <p:tgtEl>
                                          <p:spTgt spid="49"/>
                                        </p:tgtEl>
                                        <p:attrNameLst>
                                          <p:attrName>ppt_y</p:attrName>
                                        </p:attrNameLst>
                                      </p:cBhvr>
                                      <p:tavLst>
                                        <p:tav tm="0">
                                          <p:val>
                                            <p:strVal val="ppt_y"/>
                                          </p:val>
                                        </p:tav>
                                        <p:tav tm="100000">
                                          <p:val>
                                            <p:strVal val="ppt_y+1"/>
                                          </p:val>
                                        </p:tav>
                                      </p:tavLst>
                                    </p:anim>
                                    <p:set>
                                      <p:cBhvr>
                                        <p:cTn id="146" dur="1" fill="hold">
                                          <p:stCondLst>
                                            <p:cond delay="9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8"/>
                  </p:tgtEl>
                </p:cond>
              </p:nextCondLst>
            </p:seq>
            <p:audio>
              <p:cMediaNode vol="80000">
                <p:cTn id="147" fill="hold" display="0">
                  <p:stCondLst>
                    <p:cond delay="indefinite"/>
                  </p:stCondLst>
                  <p:endCondLst>
                    <p:cond evt="onStopAudio" delay="0">
                      <p:tgtEl>
                        <p:sldTgt/>
                      </p:tgtEl>
                    </p:cond>
                  </p:endCondLst>
                </p:cTn>
                <p:tgtEl>
                  <p:spTgt spid="14"/>
                </p:tgtEl>
              </p:cMediaNode>
            </p:audio>
            <p:seq concurrent="1" nextAc="seek">
              <p:cTn id="148" restart="whenNotActive" fill="hold" evtFilter="cancelBubble" nodeType="interactiveSeq">
                <p:stCondLst>
                  <p:cond evt="onClick" delay="0">
                    <p:tgtEl>
                      <p:spTgt spid="7"/>
                    </p:tgtEl>
                  </p:cond>
                </p:stCondLst>
                <p:endSync evt="end" delay="0">
                  <p:rtn val="all"/>
                </p:endSync>
                <p:childTnLst>
                  <p:par>
                    <p:cTn id="149" fill="hold">
                      <p:stCondLst>
                        <p:cond delay="0"/>
                      </p:stCondLst>
                      <p:childTnLst>
                        <p:par>
                          <p:cTn id="150" fill="hold">
                            <p:stCondLst>
                              <p:cond delay="0"/>
                            </p:stCondLst>
                            <p:childTnLst>
                              <p:par>
                                <p:cTn id="151" presetID="1" presetClass="mediacall" presetSubtype="0" fill="hold" nodeType="clickEffect">
                                  <p:stCondLst>
                                    <p:cond delay="0"/>
                                  </p:stCondLst>
                                  <p:childTnLst>
                                    <p:cmd type="call" cmd="playFrom(0.0)">
                                      <p:cBhvr>
                                        <p:cTn id="152" dur="3860" fill="hold"/>
                                        <p:tgtEl>
                                          <p:spTgt spid="14"/>
                                        </p:tgtEl>
                                      </p:cBhvr>
                                    </p:cmd>
                                  </p:childTnLst>
                                </p:cTn>
                              </p:par>
                            </p:childTnLst>
                          </p:cTn>
                        </p:par>
                      </p:childTnLst>
                    </p:cTn>
                  </p:par>
                </p:childTnLst>
              </p:cTn>
              <p:nextCondLst>
                <p:cond evt="onClick" delay="0">
                  <p:tgtEl>
                    <p:spTgt spid="7"/>
                  </p:tgtEl>
                </p:cond>
              </p:nextCondLst>
            </p:seq>
            <p:audio>
              <p:cMediaNode vol="80000">
                <p:cTn id="153" fill="hold" display="0">
                  <p:stCondLst>
                    <p:cond delay="indefinite"/>
                  </p:stCondLst>
                  <p:endCondLst>
                    <p:cond evt="onStopAudio" delay="0">
                      <p:tgtEl>
                        <p:sldTgt/>
                      </p:tgtEl>
                    </p:cond>
                  </p:endCondLst>
                </p:cTn>
                <p:tgtEl>
                  <p:spTgt spid="15"/>
                </p:tgtEl>
              </p:cMediaNode>
            </p:audio>
            <p:seq concurrent="1" nextAc="seek">
              <p:cTn id="154" restart="whenNotActive" fill="hold" evtFilter="cancelBubble" nodeType="interactiveSeq">
                <p:stCondLst>
                  <p:cond evt="onClick" delay="0">
                    <p:tgtEl>
                      <p:spTgt spid="46"/>
                    </p:tgtEl>
                  </p:cond>
                </p:stCondLst>
                <p:endSync evt="end" delay="0">
                  <p:rtn val="all"/>
                </p:endSync>
                <p:childTnLst>
                  <p:par>
                    <p:cTn id="155" fill="hold">
                      <p:stCondLst>
                        <p:cond delay="0"/>
                      </p:stCondLst>
                      <p:childTnLst>
                        <p:par>
                          <p:cTn id="156" fill="hold">
                            <p:stCondLst>
                              <p:cond delay="0"/>
                            </p:stCondLst>
                            <p:childTnLst>
                              <p:par>
                                <p:cTn id="157" presetID="1" presetClass="mediacall" presetSubtype="0" fill="hold" nodeType="clickEffect">
                                  <p:stCondLst>
                                    <p:cond delay="0"/>
                                  </p:stCondLst>
                                  <p:childTnLst>
                                    <p:cmd type="call" cmd="playFrom(0.0)">
                                      <p:cBhvr>
                                        <p:cTn id="158" dur="3860" fill="hold"/>
                                        <p:tgtEl>
                                          <p:spTgt spid="15"/>
                                        </p:tgtEl>
                                      </p:cBhvr>
                                    </p:cmd>
                                  </p:childTnLst>
                                </p:cTn>
                              </p:par>
                            </p:childTnLst>
                          </p:cTn>
                        </p:par>
                      </p:childTnLst>
                    </p:cTn>
                  </p:par>
                </p:childTnLst>
              </p:cTn>
              <p:nextCondLst>
                <p:cond evt="onClick" delay="0">
                  <p:tgtEl>
                    <p:spTgt spid="46"/>
                  </p:tgtEl>
                </p:cond>
              </p:nextCondLst>
            </p:seq>
            <p:audio>
              <p:cMediaNode vol="80000">
                <p:cTn id="159" fill="hold" display="0">
                  <p:stCondLst>
                    <p:cond delay="indefinite"/>
                  </p:stCondLst>
                  <p:endCondLst>
                    <p:cond evt="onStopAudio" delay="0">
                      <p:tgtEl>
                        <p:sldTgt/>
                      </p:tgtEl>
                    </p:cond>
                  </p:endCondLst>
                </p:cTn>
                <p:tgtEl>
                  <p:spTgt spid="47"/>
                </p:tgtEl>
              </p:cMediaNode>
            </p:audio>
            <p:seq concurrent="1" nextAc="seek">
              <p:cTn id="160" restart="whenNotActive" fill="hold" evtFilter="cancelBubble" nodeType="interactiveSeq">
                <p:stCondLst>
                  <p:cond evt="onClick" delay="0">
                    <p:tgtEl>
                      <p:spTgt spid="49"/>
                    </p:tgtEl>
                  </p:cond>
                </p:stCondLst>
                <p:endSync evt="end" delay="0">
                  <p:rtn val="all"/>
                </p:endSync>
                <p:childTnLst>
                  <p:par>
                    <p:cTn id="161" fill="hold">
                      <p:stCondLst>
                        <p:cond delay="0"/>
                      </p:stCondLst>
                      <p:childTnLst>
                        <p:par>
                          <p:cTn id="162" fill="hold">
                            <p:stCondLst>
                              <p:cond delay="0"/>
                            </p:stCondLst>
                            <p:childTnLst>
                              <p:par>
                                <p:cTn id="163" presetID="1" presetClass="mediacall" presetSubtype="0" fill="hold" nodeType="clickEffect">
                                  <p:stCondLst>
                                    <p:cond delay="0"/>
                                  </p:stCondLst>
                                  <p:childTnLst>
                                    <p:cmd type="call" cmd="playFrom(0.0)">
                                      <p:cBhvr>
                                        <p:cTn id="164" dur="3860" fill="hold"/>
                                        <p:tgtEl>
                                          <p:spTgt spid="47"/>
                                        </p:tgtEl>
                                      </p:cBhvr>
                                    </p:cmd>
                                  </p:childTnLst>
                                </p:cTn>
                              </p:par>
                            </p:childTnLst>
                          </p:cTn>
                        </p:par>
                      </p:childTnLst>
                    </p:cTn>
                  </p:par>
                </p:childTnLst>
              </p:cTn>
              <p:nextCondLst>
                <p:cond evt="onClick" delay="0">
                  <p:tgtEl>
                    <p:spTgt spid="49"/>
                  </p:tgtEl>
                </p:cond>
              </p:nextCondLst>
            </p:seq>
          </p:childTnLst>
        </p:cTn>
      </p:par>
    </p:tnLst>
    <p:bldLst>
      <p:bldP spid="2" grpId="0" animBg="1"/>
      <p:bldP spid="36" grpId="0" animBg="1"/>
      <p:bldP spid="36" grpId="1" animBg="1"/>
      <p:bldP spid="37" grpId="0" animBg="1"/>
      <p:bldP spid="37" grpId="1" animBg="1"/>
      <p:bldP spid="38" grpId="0" animBg="1"/>
      <p:bldP spid="38" grpId="1" animBg="1"/>
      <p:bldP spid="4" grpId="0" animBg="1"/>
      <p:bldP spid="39" grpId="0" animBg="1"/>
      <p:bldP spid="39" grpId="1" animBg="1"/>
      <p:bldP spid="40" grpId="0" animBg="1"/>
      <p:bldP spid="40" grpId="1" animBg="1"/>
      <p:bldP spid="41" grpId="0" animBg="1"/>
      <p:bldP spid="41" grpId="1" animBg="1"/>
      <p:bldP spid="43" grpId="0"/>
      <p:bldP spid="43" grpId="1"/>
      <p:bldP spid="44" grpId="0"/>
      <p:bldP spid="44" grpId="1"/>
      <p:bldP spid="45" grpId="0"/>
      <p:bldP spid="45" grpId="1"/>
      <p:bldP spid="7" grpId="0" animBg="1"/>
      <p:bldP spid="7" grpId="1" animBg="1"/>
      <p:bldP spid="46" grpId="0" animBg="1"/>
      <p:bldP spid="46" grpId="1" animBg="1"/>
      <p:bldP spid="49" grpId="0" animBg="1"/>
      <p:bldP spid="49"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03399"/>
            </a:gs>
            <a:gs pos="99000">
              <a:srgbClr val="030048"/>
            </a:gs>
          </a:gsLst>
          <a:path path="circle">
            <a:fillToRect l="50000" t="50000" r="50000" b="50000"/>
          </a:path>
        </a:gradFill>
        <a:effectLst/>
      </p:bgPr>
    </p:bg>
    <p:spTree>
      <p:nvGrpSpPr>
        <p:cNvPr id="1" name=""/>
        <p:cNvGrpSpPr/>
        <p:nvPr/>
      </p:nvGrpSpPr>
      <p:grpSpPr>
        <a:xfrm>
          <a:off x="0" y="0"/>
          <a:ext cx="0" cy="0"/>
          <a:chOff x="0" y="0"/>
          <a:chExt cx="0" cy="0"/>
        </a:xfrm>
      </p:grpSpPr>
      <p:pic>
        <p:nvPicPr>
          <p:cNvPr id="16" name="nhac 10s 2.wav">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cstate="print"/>
          <a:stretch>
            <a:fillRect/>
          </a:stretch>
        </p:blipFill>
        <p:spPr>
          <a:xfrm>
            <a:off x="-2322151" y="318067"/>
            <a:ext cx="548243" cy="548243"/>
          </a:xfrm>
          <a:prstGeom prst="rect">
            <a:avLst/>
          </a:prstGeom>
        </p:spPr>
      </p:pic>
      <p:sp>
        <p:nvSpPr>
          <p:cNvPr id="2" name="Isosceles Triangle 1"/>
          <p:cNvSpPr/>
          <p:nvPr/>
        </p:nvSpPr>
        <p:spPr>
          <a:xfrm rot="5400000">
            <a:off x="256301" y="4859198"/>
            <a:ext cx="785255" cy="697780"/>
          </a:xfrm>
          <a:prstGeom prst="triangle">
            <a:avLst/>
          </a:prstGeom>
          <a:solidFill>
            <a:srgbClr val="285DB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6" name="Isosceles Triangle 35"/>
          <p:cNvSpPr/>
          <p:nvPr/>
        </p:nvSpPr>
        <p:spPr>
          <a:xfrm rot="5400000">
            <a:off x="244356" y="3475251"/>
            <a:ext cx="785256" cy="697780"/>
          </a:xfrm>
          <a:prstGeom prst="triangl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7" name="Isosceles Triangle 36"/>
          <p:cNvSpPr/>
          <p:nvPr/>
        </p:nvSpPr>
        <p:spPr>
          <a:xfrm rot="5400000">
            <a:off x="6102264" y="4859198"/>
            <a:ext cx="785256" cy="697780"/>
          </a:xfrm>
          <a:prstGeom prst="triangle">
            <a:avLst/>
          </a:prstGeom>
          <a:solidFill>
            <a:srgbClr val="03004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8" name="Isosceles Triangle 37"/>
          <p:cNvSpPr/>
          <p:nvPr/>
        </p:nvSpPr>
        <p:spPr>
          <a:xfrm rot="5400000">
            <a:off x="6110179" y="3475251"/>
            <a:ext cx="785256" cy="697780"/>
          </a:xfrm>
          <a:prstGeom prst="triangle">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 name="Rounded Rectangle 3"/>
          <p:cNvSpPr/>
          <p:nvPr/>
        </p:nvSpPr>
        <p:spPr>
          <a:xfrm>
            <a:off x="1307384" y="4815460"/>
            <a:ext cx="4314825" cy="785258"/>
          </a:xfrm>
          <a:prstGeom prst="roundRect">
            <a:avLst/>
          </a:prstGeom>
          <a:solidFill>
            <a:srgbClr val="285DB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SG" sz="3000" b="1" i="0" u="none" strike="noStrike" kern="1200" cap="none" spc="0" normalizeH="0" baseline="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baseline="0" noProof="0" dirty="0">
                <a:ln>
                  <a:noFill/>
                </a:ln>
                <a:solidFill>
                  <a:prstClr val="white"/>
                </a:solidFill>
                <a:effectLst/>
                <a:uLnTx/>
                <a:uFillTx/>
                <a:latin typeface="RobotoCondensed-Italic"/>
                <a:ea typeface="+mn-ea"/>
                <a:cs typeface="+mn-cs"/>
              </a:rPr>
              <a:t>2 x (a+ b)</a:t>
            </a:r>
            <a:endParaRPr kumimoji="0" lang="en-US" sz="3000" b="1"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endParaRPr>
          </a:p>
        </p:txBody>
      </p:sp>
      <p:sp>
        <p:nvSpPr>
          <p:cNvPr id="39" name="Rounded Rectangle 38"/>
          <p:cNvSpPr/>
          <p:nvPr/>
        </p:nvSpPr>
        <p:spPr>
          <a:xfrm>
            <a:off x="1295439" y="3431513"/>
            <a:ext cx="4314825" cy="785258"/>
          </a:xfrm>
          <a:prstGeom prst="round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3000" b="1" i="0" u="none" strike="noStrike" kern="1200" cap="none" spc="0" normalizeH="0" baseline="0" noProof="0" dirty="0">
                <a:ln>
                  <a:noFill/>
                </a:ln>
                <a:solidFill>
                  <a:prstClr val="white"/>
                </a:solidFill>
                <a:effectLst/>
                <a:uLnTx/>
                <a:uFillTx/>
                <a:latin typeface="RobotoCondensed-Italic"/>
                <a:ea typeface="+mn-ea"/>
                <a:cs typeface="+mn-cs"/>
              </a:rPr>
              <a:t>a + b x 2</a:t>
            </a:r>
            <a:endParaRPr kumimoji="0" lang="en-US" sz="3000" b="1"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endParaRPr>
          </a:p>
        </p:txBody>
      </p:sp>
      <p:sp>
        <p:nvSpPr>
          <p:cNvPr id="40" name="Rounded Rectangle 39"/>
          <p:cNvSpPr/>
          <p:nvPr/>
        </p:nvSpPr>
        <p:spPr>
          <a:xfrm>
            <a:off x="7161262" y="3431513"/>
            <a:ext cx="4314825" cy="785258"/>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lang="en-US" sz="3000" b="1" dirty="0">
                <a:solidFill>
                  <a:prstClr val="white"/>
                </a:solidFill>
                <a:latin typeface="RobotoCondensed-Italic"/>
              </a:rPr>
              <a:t>a </a:t>
            </a:r>
            <a:r>
              <a:rPr kumimoji="0" lang="en-US" sz="3000" b="1" i="0" u="none" strike="noStrike" kern="1200" cap="none" spc="0" normalizeH="0" baseline="0" noProof="0" dirty="0">
                <a:ln>
                  <a:noFill/>
                </a:ln>
                <a:solidFill>
                  <a:prstClr val="white"/>
                </a:solidFill>
                <a:effectLst/>
                <a:uLnTx/>
                <a:uFillTx/>
                <a:latin typeface="RobotoCondensed-Italic"/>
                <a:ea typeface="+mn-ea"/>
                <a:cs typeface="+mn-cs"/>
              </a:rPr>
              <a:t>x b + 2</a:t>
            </a:r>
            <a:endParaRPr kumimoji="0" lang="en-US" sz="3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1" name="Rounded Rectangle 40"/>
          <p:cNvSpPr/>
          <p:nvPr/>
        </p:nvSpPr>
        <p:spPr>
          <a:xfrm>
            <a:off x="7153347" y="4815460"/>
            <a:ext cx="4314825" cy="785258"/>
          </a:xfrm>
          <a:prstGeom prst="roundRect">
            <a:avLst/>
          </a:prstGeom>
          <a:solidFill>
            <a:srgbClr val="03004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3000" b="1" i="0" u="none" strike="noStrike" kern="1200" cap="none" spc="0" normalizeH="0" baseline="0" noProof="0" dirty="0">
                <a:ln>
                  <a:noFill/>
                </a:ln>
                <a:solidFill>
                  <a:prstClr val="white"/>
                </a:solidFill>
                <a:effectLst/>
                <a:uLnTx/>
                <a:uFillTx/>
                <a:latin typeface="RobotoCondensed-Italic"/>
                <a:ea typeface="+mn-ea"/>
                <a:cs typeface="+mn-cs"/>
              </a:rPr>
              <a:t>(a + b) x 2</a:t>
            </a:r>
            <a:endParaRPr kumimoji="0" lang="en-US" sz="3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2" name="TextBox 41"/>
          <p:cNvSpPr txBox="1"/>
          <p:nvPr/>
        </p:nvSpPr>
        <p:spPr>
          <a:xfrm>
            <a:off x="321468" y="4912735"/>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B</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3" name="TextBox 42"/>
          <p:cNvSpPr txBox="1"/>
          <p:nvPr/>
        </p:nvSpPr>
        <p:spPr>
          <a:xfrm>
            <a:off x="290934" y="3528788"/>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A</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4" name="TextBox 43"/>
          <p:cNvSpPr txBox="1"/>
          <p:nvPr/>
        </p:nvSpPr>
        <p:spPr>
          <a:xfrm>
            <a:off x="6192427" y="3528788"/>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C</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5" name="TextBox 44"/>
          <p:cNvSpPr txBox="1"/>
          <p:nvPr/>
        </p:nvSpPr>
        <p:spPr>
          <a:xfrm>
            <a:off x="6165923" y="4912735"/>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D</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8" name="Chon dung"/>
          <p:cNvSpPr/>
          <p:nvPr/>
        </p:nvSpPr>
        <p:spPr>
          <a:xfrm>
            <a:off x="321468" y="4872774"/>
            <a:ext cx="5322171" cy="737551"/>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7" name="Chon sai"/>
          <p:cNvSpPr/>
          <p:nvPr/>
        </p:nvSpPr>
        <p:spPr>
          <a:xfrm>
            <a:off x="378814" y="3421277"/>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6" name="Chon sai 1"/>
          <p:cNvSpPr/>
          <p:nvPr/>
        </p:nvSpPr>
        <p:spPr>
          <a:xfrm>
            <a:off x="6144299" y="3505545"/>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9" name="Chon sai 2"/>
          <p:cNvSpPr/>
          <p:nvPr/>
        </p:nvSpPr>
        <p:spPr>
          <a:xfrm>
            <a:off x="6234496" y="4816120"/>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pic>
        <p:nvPicPr>
          <p:cNvPr id="14" name="sai-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035447" y="4385095"/>
            <a:ext cx="406400" cy="406400"/>
          </a:xfrm>
          <a:prstGeom prst="rect">
            <a:avLst/>
          </a:prstGeom>
        </p:spPr>
      </p:pic>
      <p:pic>
        <p:nvPicPr>
          <p:cNvPr id="15" name="sai-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062632" y="5038759"/>
            <a:ext cx="406400" cy="406400"/>
          </a:xfrm>
          <a:prstGeom prst="rect">
            <a:avLst/>
          </a:prstGeom>
        </p:spPr>
      </p:pic>
      <p:pic>
        <p:nvPicPr>
          <p:cNvPr id="47" name="sai-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062632" y="5581778"/>
            <a:ext cx="406400" cy="406400"/>
          </a:xfrm>
          <a:prstGeom prst="rect">
            <a:avLst/>
          </a:prstGeom>
        </p:spPr>
      </p:pic>
      <p:grpSp>
        <p:nvGrpSpPr>
          <p:cNvPr id="52" name="Group 51"/>
          <p:cNvGrpSpPr/>
          <p:nvPr/>
        </p:nvGrpSpPr>
        <p:grpSpPr>
          <a:xfrm>
            <a:off x="-658615" y="-389154"/>
            <a:ext cx="2872376" cy="2819958"/>
            <a:chOff x="-658615" y="-389154"/>
            <a:chExt cx="2872376" cy="2819958"/>
          </a:xfrm>
        </p:grpSpPr>
        <p:grpSp>
          <p:nvGrpSpPr>
            <p:cNvPr id="5" name="Group 142"/>
            <p:cNvGrpSpPr/>
            <p:nvPr/>
          </p:nvGrpSpPr>
          <p:grpSpPr bwMode="auto">
            <a:xfrm>
              <a:off x="-658615" y="-389154"/>
              <a:ext cx="2872376" cy="2819958"/>
              <a:chOff x="819" y="1243"/>
              <a:chExt cx="474" cy="518"/>
            </a:xfrm>
          </p:grpSpPr>
          <p:grpSp>
            <p:nvGrpSpPr>
              <p:cNvPr id="9" name="Group 143"/>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7">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8">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a:hlinkClick r:id="" action="ppaction://noaction"/>
                </p:cNvPr>
                <p:cNvSpPr>
                  <a:spLocks noChangeArrowheads="1"/>
                </p:cNvSpPr>
                <p:nvPr/>
              </p:nvSpPr>
              <p:spPr bwMode="gray">
                <a:xfrm>
                  <a:off x="192" y="1917"/>
                  <a:ext cx="1035" cy="1019"/>
                </a:xfrm>
                <a:prstGeom prst="ellipse">
                  <a:avLst/>
                </a:prstGeom>
                <a:gradFill>
                  <a:gsLst>
                    <a:gs pos="0">
                      <a:srgbClr val="003399"/>
                    </a:gs>
                    <a:gs pos="99000">
                      <a:srgbClr val="030048"/>
                    </a:gs>
                  </a:gsLst>
                  <a:path path="circle">
                    <a:fillToRect l="50000" t="50000" r="50000" b="50000"/>
                  </a:path>
                </a:gradFill>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1"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10" name="Picture 147" descr="Picture2"/>
              <p:cNvPicPr>
                <a:picLocks noChangeAspect="1" noChangeArrowheads="1"/>
              </p:cNvPicPr>
              <p:nvPr/>
            </p:nvPicPr>
            <p:blipFill>
              <a:blip r:embed="rId9"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rot="1598452">
                <a:off x="934" y="1267"/>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 name="Picture 50">
              <a:hlinkClick r:id="" action="ppaction://noaction"/>
            </p:cNvPr>
            <p:cNvPicPr>
              <a:picLocks noChangeAspect="1"/>
            </p:cNvPicPr>
            <p:nvPr/>
          </p:nvPicPr>
          <p:blipFill rotWithShape="1">
            <a:blip r:embed="rId10"/>
            <a:srcRect l="-1" t="14566" r="36450" b="15961"/>
            <a:stretch>
              <a:fillRect/>
            </a:stretch>
          </p:blipFill>
          <p:spPr>
            <a:xfrm>
              <a:off x="339685" y="35680"/>
              <a:ext cx="1003340" cy="1416449"/>
            </a:xfrm>
            <a:prstGeom prst="rect">
              <a:avLst/>
            </a:prstGeom>
          </p:spPr>
        </p:pic>
      </p:grpSp>
      <p:pic>
        <p:nvPicPr>
          <p:cNvPr id="54" name="Picture 53"/>
          <p:cNvPicPr>
            <a:picLocks noChangeAspect="1"/>
          </p:cNvPicPr>
          <p:nvPr/>
        </p:nvPicPr>
        <p:blipFill rotWithShape="1">
          <a:blip r:embed="rId11">
            <a:alphaModFix amt="44000"/>
          </a:blip>
          <a:srcRect t="24105" r="41145" b="20938"/>
          <a:stretch>
            <a:fillRect/>
          </a:stretch>
        </p:blipFill>
        <p:spPr>
          <a:xfrm rot="5674327">
            <a:off x="-1513551" y="5679106"/>
            <a:ext cx="3483491" cy="3418997"/>
          </a:xfrm>
          <a:prstGeom prst="rect">
            <a:avLst/>
          </a:prstGeom>
          <a:effectLst>
            <a:outerShdw blurRad="50800" dist="50800" dir="5400000" algn="ctr" rotWithShape="0">
              <a:srgbClr val="000000">
                <a:alpha val="40000"/>
              </a:srgbClr>
            </a:outerShdw>
          </a:effectLst>
        </p:spPr>
      </p:pic>
      <p:pic>
        <p:nvPicPr>
          <p:cNvPr id="55" name="Picture 54"/>
          <p:cNvPicPr>
            <a:picLocks noChangeAspect="1"/>
          </p:cNvPicPr>
          <p:nvPr/>
        </p:nvPicPr>
        <p:blipFill rotWithShape="1">
          <a:blip r:embed="rId11">
            <a:alphaModFix amt="44000"/>
          </a:blip>
          <a:srcRect t="24104" r="41145" b="15852"/>
          <a:stretch>
            <a:fillRect/>
          </a:stretch>
        </p:blipFill>
        <p:spPr>
          <a:xfrm rot="2622351">
            <a:off x="10346708" y="-1047739"/>
            <a:ext cx="3649715" cy="3913691"/>
          </a:xfrm>
          <a:prstGeom prst="rect">
            <a:avLst/>
          </a:prstGeom>
          <a:effectLst>
            <a:outerShdw blurRad="50800" dist="50800" dir="5400000" algn="ctr" rotWithShape="0">
              <a:srgbClr val="000000">
                <a:alpha val="40000"/>
              </a:srgbClr>
            </a:outerShdw>
          </a:effectLst>
        </p:spPr>
      </p:pic>
      <p:pic>
        <p:nvPicPr>
          <p:cNvPr id="56" name="Picture 55"/>
          <p:cNvPicPr>
            <a:picLocks noChangeAspect="1"/>
          </p:cNvPicPr>
          <p:nvPr/>
        </p:nvPicPr>
        <p:blipFill rotWithShape="1">
          <a:blip r:embed="rId11">
            <a:alphaModFix amt="53000"/>
          </a:blip>
          <a:srcRect t="24105" r="41145" b="20259"/>
          <a:stretch>
            <a:fillRect/>
          </a:stretch>
        </p:blipFill>
        <p:spPr>
          <a:xfrm rot="8369866">
            <a:off x="10728927" y="5273157"/>
            <a:ext cx="2926145" cy="2907452"/>
          </a:xfrm>
          <a:prstGeom prst="rect">
            <a:avLst/>
          </a:prstGeom>
        </p:spPr>
      </p:pic>
      <p:pic>
        <p:nvPicPr>
          <p:cNvPr id="8" name="Hiẹn DA" descr="Questions with solid fill"/>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8329" y="1311569"/>
            <a:ext cx="923138" cy="923138"/>
          </a:xfrm>
          <a:prstGeom prst="rect">
            <a:avLst/>
          </a:prstGeom>
        </p:spPr>
      </p:pic>
      <p:sp>
        <p:nvSpPr>
          <p:cNvPr id="3" name="Rounded Rectangle 5">
            <a:hlinkClick r:id="" action="ppaction://noaction"/>
          </p:cNvPr>
          <p:cNvSpPr/>
          <p:nvPr/>
        </p:nvSpPr>
        <p:spPr>
          <a:xfrm>
            <a:off x="3757799" y="866310"/>
            <a:ext cx="7716758" cy="1319228"/>
          </a:xfrm>
          <a:prstGeom prst="roundRect">
            <a:avLst/>
          </a:prstGeom>
          <a:solidFill>
            <a:schemeClr val="accent1"/>
          </a:solidFill>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3000" b="1" dirty="0">
                <a:solidFill>
                  <a:prstClr val="white"/>
                </a:solidFill>
                <a:latin typeface="RobotoCondensed-Italic"/>
              </a:rPr>
              <a:t>B</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iểu</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tương</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ứng</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với</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biểu</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toán</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học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dưới</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đây</a:t>
            </a:r>
            <a:r>
              <a:rPr kumimoji="0" lang="en-US" sz="3000" b="1" i="0" u="none" strike="noStrike" kern="1200" cap="none" spc="0" normalizeH="0" baseline="0" noProof="0" dirty="0">
                <a:ln>
                  <a:noFill/>
                </a:ln>
                <a:solidFill>
                  <a:prstClr val="white"/>
                </a:solidFill>
                <a:effectLst/>
                <a:uLnTx/>
                <a:uFillTx/>
                <a:latin typeface="RobotoCondensed-Italic"/>
                <a:ea typeface="+mn-ea"/>
                <a:cs typeface="+mn-cs"/>
              </a:rPr>
              <a:t>?</a:t>
            </a:r>
            <a:endParaRPr kumimoji="0" lang="vi-VN" sz="3000" b="1" i="0" u="none" strike="noStrike" kern="1200" cap="none" spc="0" normalizeH="0" baseline="0" noProof="0" dirty="0">
              <a:ln>
                <a:noFill/>
              </a:ln>
              <a:solidFill>
                <a:prstClr val="white"/>
              </a:solidFill>
              <a:effectLst/>
              <a:uLnTx/>
              <a:uFillTx/>
              <a:latin typeface="RobotoCondensed-Italic"/>
              <a:ea typeface="+mn-ea"/>
              <a:cs typeface="+mn-cs"/>
            </a:endParaRPr>
          </a:p>
        </p:txBody>
      </p:sp>
      <p:pic>
        <p:nvPicPr>
          <p:cNvPr id="53" name="Picture 52"/>
          <p:cNvPicPr>
            <a:picLocks noChangeAspect="1"/>
          </p:cNvPicPr>
          <p:nvPr/>
        </p:nvPicPr>
        <p:blipFill rotWithShape="1">
          <a:blip r:embed="rId14"/>
          <a:srcRect l="6642" t="80301" r="62440" b="3564"/>
          <a:stretch>
            <a:fillRect/>
          </a:stretch>
        </p:blipFill>
        <p:spPr>
          <a:xfrm>
            <a:off x="6077733" y="978263"/>
            <a:ext cx="2167058" cy="546667"/>
          </a:xfrm>
          <a:prstGeom prst="rect">
            <a:avLst/>
          </a:prstGeom>
        </p:spPr>
      </p:pic>
    </p:spTree>
    <p:custDataLst>
      <p:tags r:id="rId15"/>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sndAc>
          <p:stSnd>
            <p:snd r:embed="rId16" name="chimes.wav"/>
          </p:stSnd>
        </p:sndAc>
      </p:transition>
    </mc:Choice>
    <mc:Fallback>
      <p:transition spd="slow">
        <p:fade/>
        <p:sndAc>
          <p:stSnd>
            <p:snd r:embed="rId16" name="chimes.wav"/>
          </p:stSnd>
        </p:sndAc>
      </p:transition>
    </mc:Fallback>
  </mc:AlternateContent>
  <p:timing>
    <p:tnLst>
      <p:par>
        <p:cTn id="1" dur="indefinite" restart="never" nodeType="tmRoot">
          <p:childTnLst>
            <p:audio>
              <p:cMediaNode vol="24400">
                <p:cTn id="2" fill="hold" display="0">
                  <p:stCondLst>
                    <p:cond delay="indefinite"/>
                  </p:stCondLst>
                  <p:endCondLst>
                    <p:cond evt="onStopAudio" delay="0">
                      <p:tgtEl>
                        <p:sldTgt/>
                      </p:tgtEl>
                    </p:cond>
                  </p:endCondLst>
                </p:cTn>
                <p:tgtEl>
                  <p:spTgt spid="16"/>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22" presetClass="emph" presetSubtype="0" fill="hold" grpId="0" nodeType="clickEffect">
                                  <p:stCondLst>
                                    <p:cond delay="0"/>
                                  </p:stCondLst>
                                  <p:childTnLst>
                                    <p:animClr clrSpc="hsl" dir="cw">
                                      <p:cBhvr override="childStyle">
                                        <p:cTn id="7" dur="1000" fill="hold"/>
                                        <p:tgtEl>
                                          <p:spTgt spid="2"/>
                                        </p:tgtEl>
                                        <p:attrNameLst>
                                          <p:attrName>style.color</p:attrName>
                                        </p:attrNameLst>
                                      </p:cBhvr>
                                      <p:by>
                                        <p:hsl h="-7200000" s="0" l="0"/>
                                      </p:by>
                                    </p:animClr>
                                    <p:animClr clrSpc="hsl" dir="cw">
                                      <p:cBhvr>
                                        <p:cTn id="8" dur="1000" fill="hold"/>
                                        <p:tgtEl>
                                          <p:spTgt spid="2"/>
                                        </p:tgtEl>
                                        <p:attrNameLst>
                                          <p:attrName>fillcolor</p:attrName>
                                        </p:attrNameLst>
                                      </p:cBhvr>
                                      <p:by>
                                        <p:hsl h="-7200000" s="0" l="0"/>
                                      </p:by>
                                    </p:animClr>
                                    <p:animClr clrSpc="hsl" dir="cw">
                                      <p:cBhvr>
                                        <p:cTn id="9" dur="1000" fill="hold"/>
                                        <p:tgtEl>
                                          <p:spTgt spid="2"/>
                                        </p:tgtEl>
                                        <p:attrNameLst>
                                          <p:attrName>stroke.color</p:attrName>
                                        </p:attrNameLst>
                                      </p:cBhvr>
                                      <p:by>
                                        <p:hsl h="-7200000" s="0" l="0"/>
                                      </p:by>
                                    </p:animClr>
                                    <p:set>
                                      <p:cBhvr>
                                        <p:cTn id="10" dur="1000" fill="hold"/>
                                        <p:tgtEl>
                                          <p:spTgt spid="2"/>
                                        </p:tgtEl>
                                        <p:attrNameLst>
                                          <p:attrName>fill.type</p:attrName>
                                        </p:attrNameLst>
                                      </p:cBhvr>
                                      <p:to>
                                        <p:strVal val="solid"/>
                                      </p:to>
                                    </p:set>
                                  </p:childTnLst>
                                  <p:subTnLst>
                                    <p:audio>
                                      <p:cMediaNode vol="100000">
                                        <p:cTn display="0" masterRel="sameClick">
                                          <p:stCondLst>
                                            <p:cond evt="begin" delay="0">
                                              <p:tn val="6"/>
                                            </p:cond>
                                          </p:stCondLst>
                                          <p:endCondLst>
                                            <p:cond evt="onStopAudio" delay="0">
                                              <p:tgtEl>
                                                <p:sldTgt/>
                                              </p:tgtEl>
                                            </p:cond>
                                          </p:endCondLst>
                                        </p:cTn>
                                        <p:tgtEl>
                                          <p:sndTgt r:embed="rId17" name="cashreg.wav"/>
                                        </p:tgtEl>
                                      </p:cMediaNode>
                                    </p:audio>
                                  </p:subTnLst>
                                </p:cTn>
                              </p:par>
                              <p:par>
                                <p:cTn id="11" presetID="22" presetClass="emph" presetSubtype="0" fill="hold" grpId="0" nodeType="withEffect">
                                  <p:stCondLst>
                                    <p:cond delay="0"/>
                                  </p:stCondLst>
                                  <p:childTnLst>
                                    <p:animClr clrSpc="hsl" dir="cw">
                                      <p:cBhvr override="childStyle">
                                        <p:cTn id="12" dur="1000" fill="hold"/>
                                        <p:tgtEl>
                                          <p:spTgt spid="4"/>
                                        </p:tgtEl>
                                        <p:attrNameLst>
                                          <p:attrName>style.color</p:attrName>
                                        </p:attrNameLst>
                                      </p:cBhvr>
                                      <p:by>
                                        <p:hsl h="-7200000" s="0" l="0"/>
                                      </p:by>
                                    </p:animClr>
                                    <p:animClr clrSpc="hsl" dir="cw">
                                      <p:cBhvr>
                                        <p:cTn id="13" dur="1000" fill="hold"/>
                                        <p:tgtEl>
                                          <p:spTgt spid="4"/>
                                        </p:tgtEl>
                                        <p:attrNameLst>
                                          <p:attrName>fillcolor</p:attrName>
                                        </p:attrNameLst>
                                      </p:cBhvr>
                                      <p:by>
                                        <p:hsl h="-7200000" s="0" l="0"/>
                                      </p:by>
                                    </p:animClr>
                                    <p:animClr clrSpc="hsl" dir="cw">
                                      <p:cBhvr>
                                        <p:cTn id="14" dur="1000" fill="hold"/>
                                        <p:tgtEl>
                                          <p:spTgt spid="4"/>
                                        </p:tgtEl>
                                        <p:attrNameLst>
                                          <p:attrName>stroke.color</p:attrName>
                                        </p:attrNameLst>
                                      </p:cBhvr>
                                      <p:by>
                                        <p:hsl h="-7200000" s="0" l="0"/>
                                      </p:by>
                                    </p:animClr>
                                    <p:set>
                                      <p:cBhvr>
                                        <p:cTn id="15" dur="1000" fill="hold"/>
                                        <p:tgtEl>
                                          <p:spTgt spid="4"/>
                                        </p:tgtEl>
                                        <p:attrNameLst>
                                          <p:attrName>fill.type</p:attrName>
                                        </p:attrNameLst>
                                      </p:cBhvr>
                                      <p:to>
                                        <p:strVal val="solid"/>
                                      </p:to>
                                    </p:set>
                                  </p:childTnLst>
                                  <p:subTnLst>
                                    <p:audio>
                                      <p:cMediaNode vol="100000">
                                        <p:cTn display="0" masterRel="sameClick">
                                          <p:stCondLst>
                                            <p:cond evt="begin" delay="0">
                                              <p:tn val="11"/>
                                            </p:cond>
                                          </p:stCondLst>
                                          <p:endCondLst>
                                            <p:cond evt="onStopAudio" delay="0">
                                              <p:tgtEl>
                                                <p:sldTgt/>
                                              </p:tgtEl>
                                            </p:cond>
                                          </p:endCondLst>
                                        </p:cTn>
                                        <p:tgtEl>
                                          <p:sndTgt r:embed="rId17" name="cashreg.wav"/>
                                        </p:tgtEl>
                                      </p:cMediaNode>
                                    </p:audio>
                                  </p:subTnLst>
                                </p:cTn>
                              </p:par>
                              <p:par>
                                <p:cTn id="16" presetID="37" presetClass="exit" presetSubtype="0" fill="hold" grpId="0" nodeType="withEffect">
                                  <p:stCondLst>
                                    <p:cond delay="0"/>
                                  </p:stCondLst>
                                  <p:childTnLst>
                                    <p:animEffect transition="out" filter="fade">
                                      <p:cBhvr>
                                        <p:cTn id="17" dur="1000"/>
                                        <p:tgtEl>
                                          <p:spTgt spid="38"/>
                                        </p:tgtEl>
                                      </p:cBhvr>
                                    </p:animEffect>
                                    <p:anim calcmode="lin" valueType="num">
                                      <p:cBhvr>
                                        <p:cTn id="18" dur="1000"/>
                                        <p:tgtEl>
                                          <p:spTgt spid="38"/>
                                        </p:tgtEl>
                                        <p:attrNameLst>
                                          <p:attrName>ppt_x</p:attrName>
                                        </p:attrNameLst>
                                      </p:cBhvr>
                                      <p:tavLst>
                                        <p:tav tm="0">
                                          <p:val>
                                            <p:strVal val="ppt_x"/>
                                          </p:val>
                                        </p:tav>
                                        <p:tav tm="100000">
                                          <p:val>
                                            <p:strVal val="ppt_x"/>
                                          </p:val>
                                        </p:tav>
                                      </p:tavLst>
                                    </p:anim>
                                    <p:anim calcmode="lin" valueType="num">
                                      <p:cBhvr>
                                        <p:cTn id="19" dur="100" decel="100000"/>
                                        <p:tgtEl>
                                          <p:spTgt spid="38"/>
                                        </p:tgtEl>
                                        <p:attrNameLst>
                                          <p:attrName>ppt_y</p:attrName>
                                        </p:attrNameLst>
                                      </p:cBhvr>
                                      <p:tavLst>
                                        <p:tav tm="0">
                                          <p:val>
                                            <p:strVal val="ppt_y"/>
                                          </p:val>
                                        </p:tav>
                                        <p:tav tm="100000">
                                          <p:val>
                                            <p:strVal val="ppt_y-.03"/>
                                          </p:val>
                                        </p:tav>
                                      </p:tavLst>
                                    </p:anim>
                                    <p:anim calcmode="lin" valueType="num">
                                      <p:cBhvr>
                                        <p:cTn id="20" dur="900" accel="100000">
                                          <p:stCondLst>
                                            <p:cond delay="100"/>
                                          </p:stCondLst>
                                        </p:cTn>
                                        <p:tgtEl>
                                          <p:spTgt spid="38"/>
                                        </p:tgtEl>
                                        <p:attrNameLst>
                                          <p:attrName>ppt_y</p:attrName>
                                        </p:attrNameLst>
                                      </p:cBhvr>
                                      <p:tavLst>
                                        <p:tav tm="0">
                                          <p:val>
                                            <p:strVal val="ppt_y"/>
                                          </p:val>
                                        </p:tav>
                                        <p:tav tm="100000">
                                          <p:val>
                                            <p:strVal val="ppt_y+1"/>
                                          </p:val>
                                        </p:tav>
                                      </p:tavLst>
                                    </p:anim>
                                    <p:set>
                                      <p:cBhvr>
                                        <p:cTn id="21" dur="1" fill="hold">
                                          <p:stCondLst>
                                            <p:cond delay="999"/>
                                          </p:stCondLst>
                                        </p:cTn>
                                        <p:tgtEl>
                                          <p:spTgt spid="38"/>
                                        </p:tgtEl>
                                        <p:attrNameLst>
                                          <p:attrName>style.visibility</p:attrName>
                                        </p:attrNameLst>
                                      </p:cBhvr>
                                      <p:to>
                                        <p:strVal val="hidden"/>
                                      </p:to>
                                    </p:set>
                                  </p:childTnLst>
                                </p:cTn>
                              </p:par>
                              <p:par>
                                <p:cTn id="22" presetID="37" presetClass="exit" presetSubtype="0" fill="hold" grpId="0" nodeType="withEffect">
                                  <p:stCondLst>
                                    <p:cond delay="0"/>
                                  </p:stCondLst>
                                  <p:childTnLst>
                                    <p:animEffect transition="out" filter="fade">
                                      <p:cBhvr>
                                        <p:cTn id="23" dur="1000"/>
                                        <p:tgtEl>
                                          <p:spTgt spid="44"/>
                                        </p:tgtEl>
                                      </p:cBhvr>
                                    </p:animEffect>
                                    <p:anim calcmode="lin" valueType="num">
                                      <p:cBhvr>
                                        <p:cTn id="24" dur="1000"/>
                                        <p:tgtEl>
                                          <p:spTgt spid="44"/>
                                        </p:tgtEl>
                                        <p:attrNameLst>
                                          <p:attrName>ppt_x</p:attrName>
                                        </p:attrNameLst>
                                      </p:cBhvr>
                                      <p:tavLst>
                                        <p:tav tm="0">
                                          <p:val>
                                            <p:strVal val="ppt_x"/>
                                          </p:val>
                                        </p:tav>
                                        <p:tav tm="100000">
                                          <p:val>
                                            <p:strVal val="ppt_x"/>
                                          </p:val>
                                        </p:tav>
                                      </p:tavLst>
                                    </p:anim>
                                    <p:anim calcmode="lin" valueType="num">
                                      <p:cBhvr>
                                        <p:cTn id="25" dur="100" decel="100000"/>
                                        <p:tgtEl>
                                          <p:spTgt spid="44"/>
                                        </p:tgtEl>
                                        <p:attrNameLst>
                                          <p:attrName>ppt_y</p:attrName>
                                        </p:attrNameLst>
                                      </p:cBhvr>
                                      <p:tavLst>
                                        <p:tav tm="0">
                                          <p:val>
                                            <p:strVal val="ppt_y"/>
                                          </p:val>
                                        </p:tav>
                                        <p:tav tm="100000">
                                          <p:val>
                                            <p:strVal val="ppt_y-.03"/>
                                          </p:val>
                                        </p:tav>
                                      </p:tavLst>
                                    </p:anim>
                                    <p:anim calcmode="lin" valueType="num">
                                      <p:cBhvr>
                                        <p:cTn id="26" dur="900" accel="100000">
                                          <p:stCondLst>
                                            <p:cond delay="100"/>
                                          </p:stCondLst>
                                        </p:cTn>
                                        <p:tgtEl>
                                          <p:spTgt spid="44"/>
                                        </p:tgtEl>
                                        <p:attrNameLst>
                                          <p:attrName>ppt_y</p:attrName>
                                        </p:attrNameLst>
                                      </p:cBhvr>
                                      <p:tavLst>
                                        <p:tav tm="0">
                                          <p:val>
                                            <p:strVal val="ppt_y"/>
                                          </p:val>
                                        </p:tav>
                                        <p:tav tm="100000">
                                          <p:val>
                                            <p:strVal val="ppt_y+1"/>
                                          </p:val>
                                        </p:tav>
                                      </p:tavLst>
                                    </p:anim>
                                    <p:set>
                                      <p:cBhvr>
                                        <p:cTn id="27" dur="1" fill="hold">
                                          <p:stCondLst>
                                            <p:cond delay="999"/>
                                          </p:stCondLst>
                                        </p:cTn>
                                        <p:tgtEl>
                                          <p:spTgt spid="44"/>
                                        </p:tgtEl>
                                        <p:attrNameLst>
                                          <p:attrName>style.visibility</p:attrName>
                                        </p:attrNameLst>
                                      </p:cBhvr>
                                      <p:to>
                                        <p:strVal val="hidden"/>
                                      </p:to>
                                    </p:set>
                                  </p:childTnLst>
                                </p:cTn>
                              </p:par>
                              <p:par>
                                <p:cTn id="28" presetID="37" presetClass="exit" presetSubtype="0" fill="hold" grpId="0" nodeType="withEffect">
                                  <p:stCondLst>
                                    <p:cond delay="0"/>
                                  </p:stCondLst>
                                  <p:childTnLst>
                                    <p:animEffect transition="out" filter="fade">
                                      <p:cBhvr>
                                        <p:cTn id="29" dur="1000"/>
                                        <p:tgtEl>
                                          <p:spTgt spid="40"/>
                                        </p:tgtEl>
                                      </p:cBhvr>
                                    </p:animEffect>
                                    <p:anim calcmode="lin" valueType="num">
                                      <p:cBhvr>
                                        <p:cTn id="30" dur="1000"/>
                                        <p:tgtEl>
                                          <p:spTgt spid="40"/>
                                        </p:tgtEl>
                                        <p:attrNameLst>
                                          <p:attrName>ppt_x</p:attrName>
                                        </p:attrNameLst>
                                      </p:cBhvr>
                                      <p:tavLst>
                                        <p:tav tm="0">
                                          <p:val>
                                            <p:strVal val="ppt_x"/>
                                          </p:val>
                                        </p:tav>
                                        <p:tav tm="100000">
                                          <p:val>
                                            <p:strVal val="ppt_x"/>
                                          </p:val>
                                        </p:tav>
                                      </p:tavLst>
                                    </p:anim>
                                    <p:anim calcmode="lin" valueType="num">
                                      <p:cBhvr>
                                        <p:cTn id="31" dur="100" decel="100000"/>
                                        <p:tgtEl>
                                          <p:spTgt spid="40"/>
                                        </p:tgtEl>
                                        <p:attrNameLst>
                                          <p:attrName>ppt_y</p:attrName>
                                        </p:attrNameLst>
                                      </p:cBhvr>
                                      <p:tavLst>
                                        <p:tav tm="0">
                                          <p:val>
                                            <p:strVal val="ppt_y"/>
                                          </p:val>
                                        </p:tav>
                                        <p:tav tm="100000">
                                          <p:val>
                                            <p:strVal val="ppt_y-.03"/>
                                          </p:val>
                                        </p:tav>
                                      </p:tavLst>
                                    </p:anim>
                                    <p:anim calcmode="lin" valueType="num">
                                      <p:cBhvr>
                                        <p:cTn id="32" dur="900" accel="100000">
                                          <p:stCondLst>
                                            <p:cond delay="100"/>
                                          </p:stCondLst>
                                        </p:cTn>
                                        <p:tgtEl>
                                          <p:spTgt spid="40"/>
                                        </p:tgtEl>
                                        <p:attrNameLst>
                                          <p:attrName>ppt_y</p:attrName>
                                        </p:attrNameLst>
                                      </p:cBhvr>
                                      <p:tavLst>
                                        <p:tav tm="0">
                                          <p:val>
                                            <p:strVal val="ppt_y"/>
                                          </p:val>
                                        </p:tav>
                                        <p:tav tm="100000">
                                          <p:val>
                                            <p:strVal val="ppt_y+1"/>
                                          </p:val>
                                        </p:tav>
                                      </p:tavLst>
                                    </p:anim>
                                    <p:set>
                                      <p:cBhvr>
                                        <p:cTn id="33" dur="1" fill="hold">
                                          <p:stCondLst>
                                            <p:cond delay="999"/>
                                          </p:stCondLst>
                                        </p:cTn>
                                        <p:tgtEl>
                                          <p:spTgt spid="40"/>
                                        </p:tgtEl>
                                        <p:attrNameLst>
                                          <p:attrName>style.visibility</p:attrName>
                                        </p:attrNameLst>
                                      </p:cBhvr>
                                      <p:to>
                                        <p:strVal val="hidden"/>
                                      </p:to>
                                    </p:set>
                                  </p:childTnLst>
                                </p:cTn>
                              </p:par>
                              <p:par>
                                <p:cTn id="34" presetID="37" presetClass="exit" presetSubtype="0" fill="hold" grpId="0" nodeType="withEffect">
                                  <p:stCondLst>
                                    <p:cond delay="0"/>
                                  </p:stCondLst>
                                  <p:childTnLst>
                                    <p:animEffect transition="out" filter="fade">
                                      <p:cBhvr>
                                        <p:cTn id="35" dur="1000"/>
                                        <p:tgtEl>
                                          <p:spTgt spid="36"/>
                                        </p:tgtEl>
                                      </p:cBhvr>
                                    </p:animEffect>
                                    <p:anim calcmode="lin" valueType="num">
                                      <p:cBhvr>
                                        <p:cTn id="36" dur="1000"/>
                                        <p:tgtEl>
                                          <p:spTgt spid="36"/>
                                        </p:tgtEl>
                                        <p:attrNameLst>
                                          <p:attrName>ppt_x</p:attrName>
                                        </p:attrNameLst>
                                      </p:cBhvr>
                                      <p:tavLst>
                                        <p:tav tm="0">
                                          <p:val>
                                            <p:strVal val="ppt_x"/>
                                          </p:val>
                                        </p:tav>
                                        <p:tav tm="100000">
                                          <p:val>
                                            <p:strVal val="ppt_x"/>
                                          </p:val>
                                        </p:tav>
                                      </p:tavLst>
                                    </p:anim>
                                    <p:anim calcmode="lin" valueType="num">
                                      <p:cBhvr>
                                        <p:cTn id="37" dur="100" decel="100000"/>
                                        <p:tgtEl>
                                          <p:spTgt spid="36"/>
                                        </p:tgtEl>
                                        <p:attrNameLst>
                                          <p:attrName>ppt_y</p:attrName>
                                        </p:attrNameLst>
                                      </p:cBhvr>
                                      <p:tavLst>
                                        <p:tav tm="0">
                                          <p:val>
                                            <p:strVal val="ppt_y"/>
                                          </p:val>
                                        </p:tav>
                                        <p:tav tm="100000">
                                          <p:val>
                                            <p:strVal val="ppt_y-.03"/>
                                          </p:val>
                                        </p:tav>
                                      </p:tavLst>
                                    </p:anim>
                                    <p:anim calcmode="lin" valueType="num">
                                      <p:cBhvr>
                                        <p:cTn id="38" dur="900" accel="100000">
                                          <p:stCondLst>
                                            <p:cond delay="100"/>
                                          </p:stCondLst>
                                        </p:cTn>
                                        <p:tgtEl>
                                          <p:spTgt spid="36"/>
                                        </p:tgtEl>
                                        <p:attrNameLst>
                                          <p:attrName>ppt_y</p:attrName>
                                        </p:attrNameLst>
                                      </p:cBhvr>
                                      <p:tavLst>
                                        <p:tav tm="0">
                                          <p:val>
                                            <p:strVal val="ppt_y"/>
                                          </p:val>
                                        </p:tav>
                                        <p:tav tm="100000">
                                          <p:val>
                                            <p:strVal val="ppt_y+1"/>
                                          </p:val>
                                        </p:tav>
                                      </p:tavLst>
                                    </p:anim>
                                    <p:set>
                                      <p:cBhvr>
                                        <p:cTn id="39" dur="1" fill="hold">
                                          <p:stCondLst>
                                            <p:cond delay="999"/>
                                          </p:stCondLst>
                                        </p:cTn>
                                        <p:tgtEl>
                                          <p:spTgt spid="36"/>
                                        </p:tgtEl>
                                        <p:attrNameLst>
                                          <p:attrName>style.visibility</p:attrName>
                                        </p:attrNameLst>
                                      </p:cBhvr>
                                      <p:to>
                                        <p:strVal val="hidden"/>
                                      </p:to>
                                    </p:set>
                                  </p:childTnLst>
                                  <p:subTnLst>
                                    <p:audio>
                                      <p:cMediaNode vol="100000">
                                        <p:cTn display="0" masterRel="sameClick">
                                          <p:stCondLst>
                                            <p:cond evt="begin" delay="0">
                                              <p:tn val="34"/>
                                            </p:cond>
                                          </p:stCondLst>
                                          <p:endCondLst>
                                            <p:cond evt="onStopAudio" delay="0">
                                              <p:tgtEl>
                                                <p:sldTgt/>
                                              </p:tgtEl>
                                            </p:cond>
                                          </p:endCondLst>
                                        </p:cTn>
                                        <p:tgtEl>
                                          <p:sndTgt r:embed="rId17" name="cashreg.wav"/>
                                        </p:tgtEl>
                                      </p:cMediaNode>
                                    </p:audio>
                                  </p:subTnLst>
                                </p:cTn>
                              </p:par>
                              <p:par>
                                <p:cTn id="40" presetID="37" presetClass="exit" presetSubtype="0" fill="hold" grpId="0" nodeType="withEffect">
                                  <p:stCondLst>
                                    <p:cond delay="0"/>
                                  </p:stCondLst>
                                  <p:childTnLst>
                                    <p:animEffect transition="out" filter="fade">
                                      <p:cBhvr>
                                        <p:cTn id="41" dur="1000"/>
                                        <p:tgtEl>
                                          <p:spTgt spid="43"/>
                                        </p:tgtEl>
                                      </p:cBhvr>
                                    </p:animEffect>
                                    <p:anim calcmode="lin" valueType="num">
                                      <p:cBhvr>
                                        <p:cTn id="42" dur="1000"/>
                                        <p:tgtEl>
                                          <p:spTgt spid="43"/>
                                        </p:tgtEl>
                                        <p:attrNameLst>
                                          <p:attrName>ppt_x</p:attrName>
                                        </p:attrNameLst>
                                      </p:cBhvr>
                                      <p:tavLst>
                                        <p:tav tm="0">
                                          <p:val>
                                            <p:strVal val="ppt_x"/>
                                          </p:val>
                                        </p:tav>
                                        <p:tav tm="100000">
                                          <p:val>
                                            <p:strVal val="ppt_x"/>
                                          </p:val>
                                        </p:tav>
                                      </p:tavLst>
                                    </p:anim>
                                    <p:anim calcmode="lin" valueType="num">
                                      <p:cBhvr>
                                        <p:cTn id="43" dur="100" decel="100000"/>
                                        <p:tgtEl>
                                          <p:spTgt spid="43"/>
                                        </p:tgtEl>
                                        <p:attrNameLst>
                                          <p:attrName>ppt_y</p:attrName>
                                        </p:attrNameLst>
                                      </p:cBhvr>
                                      <p:tavLst>
                                        <p:tav tm="0">
                                          <p:val>
                                            <p:strVal val="ppt_y"/>
                                          </p:val>
                                        </p:tav>
                                        <p:tav tm="100000">
                                          <p:val>
                                            <p:strVal val="ppt_y-.03"/>
                                          </p:val>
                                        </p:tav>
                                      </p:tavLst>
                                    </p:anim>
                                    <p:anim calcmode="lin" valueType="num">
                                      <p:cBhvr>
                                        <p:cTn id="44" dur="900" accel="100000">
                                          <p:stCondLst>
                                            <p:cond delay="100"/>
                                          </p:stCondLst>
                                        </p:cTn>
                                        <p:tgtEl>
                                          <p:spTgt spid="43"/>
                                        </p:tgtEl>
                                        <p:attrNameLst>
                                          <p:attrName>ppt_y</p:attrName>
                                        </p:attrNameLst>
                                      </p:cBhvr>
                                      <p:tavLst>
                                        <p:tav tm="0">
                                          <p:val>
                                            <p:strVal val="ppt_y"/>
                                          </p:val>
                                        </p:tav>
                                        <p:tav tm="100000">
                                          <p:val>
                                            <p:strVal val="ppt_y+1"/>
                                          </p:val>
                                        </p:tav>
                                      </p:tavLst>
                                    </p:anim>
                                    <p:set>
                                      <p:cBhvr>
                                        <p:cTn id="45" dur="1" fill="hold">
                                          <p:stCondLst>
                                            <p:cond delay="999"/>
                                          </p:stCondLst>
                                        </p:cTn>
                                        <p:tgtEl>
                                          <p:spTgt spid="43"/>
                                        </p:tgtEl>
                                        <p:attrNameLst>
                                          <p:attrName>style.visibility</p:attrName>
                                        </p:attrNameLst>
                                      </p:cBhvr>
                                      <p:to>
                                        <p:strVal val="hidden"/>
                                      </p:to>
                                    </p:set>
                                  </p:childTnLst>
                                  <p:subTnLst>
                                    <p:audio>
                                      <p:cMediaNode vol="100000">
                                        <p:cTn display="0" masterRel="sameClick">
                                          <p:stCondLst>
                                            <p:cond evt="begin" delay="0">
                                              <p:tn val="40"/>
                                            </p:cond>
                                          </p:stCondLst>
                                          <p:endCondLst>
                                            <p:cond evt="onStopAudio" delay="0">
                                              <p:tgtEl>
                                                <p:sldTgt/>
                                              </p:tgtEl>
                                            </p:cond>
                                          </p:endCondLst>
                                        </p:cTn>
                                        <p:tgtEl>
                                          <p:sndTgt r:embed="rId17" name="cashreg.wav"/>
                                        </p:tgtEl>
                                      </p:cMediaNode>
                                    </p:audio>
                                  </p:subTnLst>
                                </p:cTn>
                              </p:par>
                              <p:par>
                                <p:cTn id="46" presetID="37" presetClass="exit" presetSubtype="0" fill="hold" grpId="0" nodeType="withEffect">
                                  <p:stCondLst>
                                    <p:cond delay="0"/>
                                  </p:stCondLst>
                                  <p:childTnLst>
                                    <p:animEffect transition="out" filter="fade">
                                      <p:cBhvr>
                                        <p:cTn id="47" dur="1000"/>
                                        <p:tgtEl>
                                          <p:spTgt spid="39"/>
                                        </p:tgtEl>
                                      </p:cBhvr>
                                    </p:animEffect>
                                    <p:anim calcmode="lin" valueType="num">
                                      <p:cBhvr>
                                        <p:cTn id="48" dur="1000"/>
                                        <p:tgtEl>
                                          <p:spTgt spid="39"/>
                                        </p:tgtEl>
                                        <p:attrNameLst>
                                          <p:attrName>ppt_x</p:attrName>
                                        </p:attrNameLst>
                                      </p:cBhvr>
                                      <p:tavLst>
                                        <p:tav tm="0">
                                          <p:val>
                                            <p:strVal val="ppt_x"/>
                                          </p:val>
                                        </p:tav>
                                        <p:tav tm="100000">
                                          <p:val>
                                            <p:strVal val="ppt_x"/>
                                          </p:val>
                                        </p:tav>
                                      </p:tavLst>
                                    </p:anim>
                                    <p:anim calcmode="lin" valueType="num">
                                      <p:cBhvr>
                                        <p:cTn id="49" dur="100" decel="100000"/>
                                        <p:tgtEl>
                                          <p:spTgt spid="39"/>
                                        </p:tgtEl>
                                        <p:attrNameLst>
                                          <p:attrName>ppt_y</p:attrName>
                                        </p:attrNameLst>
                                      </p:cBhvr>
                                      <p:tavLst>
                                        <p:tav tm="0">
                                          <p:val>
                                            <p:strVal val="ppt_y"/>
                                          </p:val>
                                        </p:tav>
                                        <p:tav tm="100000">
                                          <p:val>
                                            <p:strVal val="ppt_y-.03"/>
                                          </p:val>
                                        </p:tav>
                                      </p:tavLst>
                                    </p:anim>
                                    <p:anim calcmode="lin" valueType="num">
                                      <p:cBhvr>
                                        <p:cTn id="50" dur="900" accel="100000">
                                          <p:stCondLst>
                                            <p:cond delay="100"/>
                                          </p:stCondLst>
                                        </p:cTn>
                                        <p:tgtEl>
                                          <p:spTgt spid="39"/>
                                        </p:tgtEl>
                                        <p:attrNameLst>
                                          <p:attrName>ppt_y</p:attrName>
                                        </p:attrNameLst>
                                      </p:cBhvr>
                                      <p:tavLst>
                                        <p:tav tm="0">
                                          <p:val>
                                            <p:strVal val="ppt_y"/>
                                          </p:val>
                                        </p:tav>
                                        <p:tav tm="100000">
                                          <p:val>
                                            <p:strVal val="ppt_y+1"/>
                                          </p:val>
                                        </p:tav>
                                      </p:tavLst>
                                    </p:anim>
                                    <p:set>
                                      <p:cBhvr>
                                        <p:cTn id="51" dur="1" fill="hold">
                                          <p:stCondLst>
                                            <p:cond delay="999"/>
                                          </p:stCondLst>
                                        </p:cTn>
                                        <p:tgtEl>
                                          <p:spTgt spid="39"/>
                                        </p:tgtEl>
                                        <p:attrNameLst>
                                          <p:attrName>style.visibility</p:attrName>
                                        </p:attrNameLst>
                                      </p:cBhvr>
                                      <p:to>
                                        <p:strVal val="hidden"/>
                                      </p:to>
                                    </p:set>
                                  </p:childTnLst>
                                  <p:subTnLst>
                                    <p:audio>
                                      <p:cMediaNode vol="100000">
                                        <p:cTn display="0" masterRel="sameClick">
                                          <p:stCondLst>
                                            <p:cond evt="begin" delay="0">
                                              <p:tn val="46"/>
                                            </p:cond>
                                          </p:stCondLst>
                                          <p:endCondLst>
                                            <p:cond evt="onStopAudio" delay="0">
                                              <p:tgtEl>
                                                <p:sldTgt/>
                                              </p:tgtEl>
                                            </p:cond>
                                          </p:endCondLst>
                                        </p:cTn>
                                        <p:tgtEl>
                                          <p:sndTgt r:embed="rId17" name="cashreg.wav"/>
                                        </p:tgtEl>
                                      </p:cMediaNode>
                                    </p:audio>
                                  </p:subTnLst>
                                </p:cTn>
                              </p:par>
                              <p:par>
                                <p:cTn id="52" presetID="37" presetClass="exit" presetSubtype="0" fill="hold" grpId="0" nodeType="withEffect">
                                  <p:stCondLst>
                                    <p:cond delay="0"/>
                                  </p:stCondLst>
                                  <p:childTnLst>
                                    <p:animEffect transition="out" filter="fade">
                                      <p:cBhvr>
                                        <p:cTn id="53" dur="1000"/>
                                        <p:tgtEl>
                                          <p:spTgt spid="37"/>
                                        </p:tgtEl>
                                      </p:cBhvr>
                                    </p:animEffect>
                                    <p:anim calcmode="lin" valueType="num">
                                      <p:cBhvr>
                                        <p:cTn id="54" dur="1000"/>
                                        <p:tgtEl>
                                          <p:spTgt spid="37"/>
                                        </p:tgtEl>
                                        <p:attrNameLst>
                                          <p:attrName>ppt_x</p:attrName>
                                        </p:attrNameLst>
                                      </p:cBhvr>
                                      <p:tavLst>
                                        <p:tav tm="0">
                                          <p:val>
                                            <p:strVal val="ppt_x"/>
                                          </p:val>
                                        </p:tav>
                                        <p:tav tm="100000">
                                          <p:val>
                                            <p:strVal val="ppt_x"/>
                                          </p:val>
                                        </p:tav>
                                      </p:tavLst>
                                    </p:anim>
                                    <p:anim calcmode="lin" valueType="num">
                                      <p:cBhvr>
                                        <p:cTn id="55" dur="100" decel="100000"/>
                                        <p:tgtEl>
                                          <p:spTgt spid="37"/>
                                        </p:tgtEl>
                                        <p:attrNameLst>
                                          <p:attrName>ppt_y</p:attrName>
                                        </p:attrNameLst>
                                      </p:cBhvr>
                                      <p:tavLst>
                                        <p:tav tm="0">
                                          <p:val>
                                            <p:strVal val="ppt_y"/>
                                          </p:val>
                                        </p:tav>
                                        <p:tav tm="100000">
                                          <p:val>
                                            <p:strVal val="ppt_y-.03"/>
                                          </p:val>
                                        </p:tav>
                                      </p:tavLst>
                                    </p:anim>
                                    <p:anim calcmode="lin" valueType="num">
                                      <p:cBhvr>
                                        <p:cTn id="56" dur="900" accel="100000">
                                          <p:stCondLst>
                                            <p:cond delay="100"/>
                                          </p:stCondLst>
                                        </p:cTn>
                                        <p:tgtEl>
                                          <p:spTgt spid="37"/>
                                        </p:tgtEl>
                                        <p:attrNameLst>
                                          <p:attrName>ppt_y</p:attrName>
                                        </p:attrNameLst>
                                      </p:cBhvr>
                                      <p:tavLst>
                                        <p:tav tm="0">
                                          <p:val>
                                            <p:strVal val="ppt_y"/>
                                          </p:val>
                                        </p:tav>
                                        <p:tav tm="100000">
                                          <p:val>
                                            <p:strVal val="ppt_y+1"/>
                                          </p:val>
                                        </p:tav>
                                      </p:tavLst>
                                    </p:anim>
                                    <p:set>
                                      <p:cBhvr>
                                        <p:cTn id="57"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52"/>
                                            </p:cond>
                                          </p:stCondLst>
                                          <p:endCondLst>
                                            <p:cond evt="onStopAudio" delay="0">
                                              <p:tgtEl>
                                                <p:sldTgt/>
                                              </p:tgtEl>
                                            </p:cond>
                                          </p:endCondLst>
                                        </p:cTn>
                                        <p:tgtEl>
                                          <p:sndTgt r:embed="rId17" name="cashreg.wav"/>
                                        </p:tgtEl>
                                      </p:cMediaNode>
                                    </p:audio>
                                  </p:subTnLst>
                                </p:cTn>
                              </p:par>
                              <p:par>
                                <p:cTn id="58" presetID="37" presetClass="exit" presetSubtype="0" fill="hold" grpId="0" nodeType="withEffect">
                                  <p:stCondLst>
                                    <p:cond delay="0"/>
                                  </p:stCondLst>
                                  <p:childTnLst>
                                    <p:animEffect transition="out" filter="fade">
                                      <p:cBhvr>
                                        <p:cTn id="59" dur="1000"/>
                                        <p:tgtEl>
                                          <p:spTgt spid="45"/>
                                        </p:tgtEl>
                                      </p:cBhvr>
                                    </p:animEffect>
                                    <p:anim calcmode="lin" valueType="num">
                                      <p:cBhvr>
                                        <p:cTn id="60" dur="1000"/>
                                        <p:tgtEl>
                                          <p:spTgt spid="45"/>
                                        </p:tgtEl>
                                        <p:attrNameLst>
                                          <p:attrName>ppt_x</p:attrName>
                                        </p:attrNameLst>
                                      </p:cBhvr>
                                      <p:tavLst>
                                        <p:tav tm="0">
                                          <p:val>
                                            <p:strVal val="ppt_x"/>
                                          </p:val>
                                        </p:tav>
                                        <p:tav tm="100000">
                                          <p:val>
                                            <p:strVal val="ppt_x"/>
                                          </p:val>
                                        </p:tav>
                                      </p:tavLst>
                                    </p:anim>
                                    <p:anim calcmode="lin" valueType="num">
                                      <p:cBhvr>
                                        <p:cTn id="61" dur="100" decel="100000"/>
                                        <p:tgtEl>
                                          <p:spTgt spid="45"/>
                                        </p:tgtEl>
                                        <p:attrNameLst>
                                          <p:attrName>ppt_y</p:attrName>
                                        </p:attrNameLst>
                                      </p:cBhvr>
                                      <p:tavLst>
                                        <p:tav tm="0">
                                          <p:val>
                                            <p:strVal val="ppt_y"/>
                                          </p:val>
                                        </p:tav>
                                        <p:tav tm="100000">
                                          <p:val>
                                            <p:strVal val="ppt_y-.03"/>
                                          </p:val>
                                        </p:tav>
                                      </p:tavLst>
                                    </p:anim>
                                    <p:anim calcmode="lin" valueType="num">
                                      <p:cBhvr>
                                        <p:cTn id="62" dur="900" accel="100000">
                                          <p:stCondLst>
                                            <p:cond delay="100"/>
                                          </p:stCondLst>
                                        </p:cTn>
                                        <p:tgtEl>
                                          <p:spTgt spid="45"/>
                                        </p:tgtEl>
                                        <p:attrNameLst>
                                          <p:attrName>ppt_y</p:attrName>
                                        </p:attrNameLst>
                                      </p:cBhvr>
                                      <p:tavLst>
                                        <p:tav tm="0">
                                          <p:val>
                                            <p:strVal val="ppt_y"/>
                                          </p:val>
                                        </p:tav>
                                        <p:tav tm="100000">
                                          <p:val>
                                            <p:strVal val="ppt_y+1"/>
                                          </p:val>
                                        </p:tav>
                                      </p:tavLst>
                                    </p:anim>
                                    <p:set>
                                      <p:cBhvr>
                                        <p:cTn id="63"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58"/>
                                            </p:cond>
                                          </p:stCondLst>
                                          <p:endCondLst>
                                            <p:cond evt="onStopAudio" delay="0">
                                              <p:tgtEl>
                                                <p:sldTgt/>
                                              </p:tgtEl>
                                            </p:cond>
                                          </p:endCondLst>
                                        </p:cTn>
                                        <p:tgtEl>
                                          <p:sndTgt r:embed="rId17" name="cashreg.wav"/>
                                        </p:tgtEl>
                                      </p:cMediaNode>
                                    </p:audio>
                                  </p:subTnLst>
                                </p:cTn>
                              </p:par>
                              <p:par>
                                <p:cTn id="64" presetID="37" presetClass="exit" presetSubtype="0" fill="hold" grpId="0" nodeType="withEffect">
                                  <p:stCondLst>
                                    <p:cond delay="0"/>
                                  </p:stCondLst>
                                  <p:childTnLst>
                                    <p:animEffect transition="out" filter="fade">
                                      <p:cBhvr>
                                        <p:cTn id="65" dur="1000"/>
                                        <p:tgtEl>
                                          <p:spTgt spid="41"/>
                                        </p:tgtEl>
                                      </p:cBhvr>
                                    </p:animEffect>
                                    <p:anim calcmode="lin" valueType="num">
                                      <p:cBhvr>
                                        <p:cTn id="66" dur="1000"/>
                                        <p:tgtEl>
                                          <p:spTgt spid="41"/>
                                        </p:tgtEl>
                                        <p:attrNameLst>
                                          <p:attrName>ppt_x</p:attrName>
                                        </p:attrNameLst>
                                      </p:cBhvr>
                                      <p:tavLst>
                                        <p:tav tm="0">
                                          <p:val>
                                            <p:strVal val="ppt_x"/>
                                          </p:val>
                                        </p:tav>
                                        <p:tav tm="100000">
                                          <p:val>
                                            <p:strVal val="ppt_x"/>
                                          </p:val>
                                        </p:tav>
                                      </p:tavLst>
                                    </p:anim>
                                    <p:anim calcmode="lin" valueType="num">
                                      <p:cBhvr>
                                        <p:cTn id="67" dur="100" decel="100000"/>
                                        <p:tgtEl>
                                          <p:spTgt spid="41"/>
                                        </p:tgtEl>
                                        <p:attrNameLst>
                                          <p:attrName>ppt_y</p:attrName>
                                        </p:attrNameLst>
                                      </p:cBhvr>
                                      <p:tavLst>
                                        <p:tav tm="0">
                                          <p:val>
                                            <p:strVal val="ppt_y"/>
                                          </p:val>
                                        </p:tav>
                                        <p:tav tm="100000">
                                          <p:val>
                                            <p:strVal val="ppt_y-.03"/>
                                          </p:val>
                                        </p:tav>
                                      </p:tavLst>
                                    </p:anim>
                                    <p:anim calcmode="lin" valueType="num">
                                      <p:cBhvr>
                                        <p:cTn id="68" dur="900" accel="100000">
                                          <p:stCondLst>
                                            <p:cond delay="100"/>
                                          </p:stCondLst>
                                        </p:cTn>
                                        <p:tgtEl>
                                          <p:spTgt spid="41"/>
                                        </p:tgtEl>
                                        <p:attrNameLst>
                                          <p:attrName>ppt_y</p:attrName>
                                        </p:attrNameLst>
                                      </p:cBhvr>
                                      <p:tavLst>
                                        <p:tav tm="0">
                                          <p:val>
                                            <p:strVal val="ppt_y"/>
                                          </p:val>
                                        </p:tav>
                                        <p:tav tm="100000">
                                          <p:val>
                                            <p:strVal val="ppt_y+1"/>
                                          </p:val>
                                        </p:tav>
                                      </p:tavLst>
                                    </p:anim>
                                    <p:set>
                                      <p:cBhvr>
                                        <p:cTn id="69"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64"/>
                                            </p:cond>
                                          </p:stCondLst>
                                          <p:endCondLst>
                                            <p:cond evt="onStopAudio" delay="0">
                                              <p:tgtEl>
                                                <p:sldTgt/>
                                              </p:tgtEl>
                                            </p:cond>
                                          </p:endCondLst>
                                        </p:cTn>
                                        <p:tgtEl>
                                          <p:sndTgt r:embed="rId17" name="cashreg.wav"/>
                                        </p:tgtEl>
                                      </p:cMediaNode>
                                    </p:audio>
                                  </p:subTnLst>
                                </p:cTn>
                              </p:par>
                              <p:par>
                                <p:cTn id="70" presetID="23" presetClass="exit" presetSubtype="32" fill="hold" grpId="0" nodeType="withEffect">
                                  <p:stCondLst>
                                    <p:cond delay="0"/>
                                  </p:stCondLst>
                                  <p:childTnLst>
                                    <p:anim calcmode="lin" valueType="num">
                                      <p:cBhvr>
                                        <p:cTn id="71" dur="500"/>
                                        <p:tgtEl>
                                          <p:spTgt spid="7"/>
                                        </p:tgtEl>
                                        <p:attrNameLst>
                                          <p:attrName>ppt_w</p:attrName>
                                        </p:attrNameLst>
                                      </p:cBhvr>
                                      <p:tavLst>
                                        <p:tav tm="0">
                                          <p:val>
                                            <p:strVal val="ppt_w"/>
                                          </p:val>
                                        </p:tav>
                                        <p:tav tm="100000">
                                          <p:val>
                                            <p:fltVal val="0"/>
                                          </p:val>
                                        </p:tav>
                                      </p:tavLst>
                                    </p:anim>
                                    <p:anim calcmode="lin" valueType="num">
                                      <p:cBhvr>
                                        <p:cTn id="72" dur="500"/>
                                        <p:tgtEl>
                                          <p:spTgt spid="7"/>
                                        </p:tgtEl>
                                        <p:attrNameLst>
                                          <p:attrName>ppt_h</p:attrName>
                                        </p:attrNameLst>
                                      </p:cBhvr>
                                      <p:tavLst>
                                        <p:tav tm="0">
                                          <p:val>
                                            <p:strVal val="ppt_h"/>
                                          </p:val>
                                        </p:tav>
                                        <p:tav tm="100000">
                                          <p:val>
                                            <p:fltVal val="0"/>
                                          </p:val>
                                        </p:tav>
                                      </p:tavLst>
                                    </p:anim>
                                    <p:set>
                                      <p:cBhvr>
                                        <p:cTn id="73" dur="1" fill="hold">
                                          <p:stCondLst>
                                            <p:cond delay="499"/>
                                          </p:stCondLst>
                                        </p:cTn>
                                        <p:tgtEl>
                                          <p:spTgt spid="7"/>
                                        </p:tgtEl>
                                        <p:attrNameLst>
                                          <p:attrName>style.visibility</p:attrName>
                                        </p:attrNameLst>
                                      </p:cBhvr>
                                      <p:to>
                                        <p:strVal val="hidden"/>
                                      </p:to>
                                    </p:set>
                                  </p:childTnLst>
                                </p:cTn>
                              </p:par>
                              <p:par>
                                <p:cTn id="74" presetID="23" presetClass="exit" presetSubtype="32" fill="hold" grpId="0" nodeType="withEffect">
                                  <p:stCondLst>
                                    <p:cond delay="0"/>
                                  </p:stCondLst>
                                  <p:childTnLst>
                                    <p:anim calcmode="lin" valueType="num">
                                      <p:cBhvr>
                                        <p:cTn id="75" dur="500"/>
                                        <p:tgtEl>
                                          <p:spTgt spid="46"/>
                                        </p:tgtEl>
                                        <p:attrNameLst>
                                          <p:attrName>ppt_w</p:attrName>
                                        </p:attrNameLst>
                                      </p:cBhvr>
                                      <p:tavLst>
                                        <p:tav tm="0">
                                          <p:val>
                                            <p:strVal val="ppt_w"/>
                                          </p:val>
                                        </p:tav>
                                        <p:tav tm="100000">
                                          <p:val>
                                            <p:fltVal val="0"/>
                                          </p:val>
                                        </p:tav>
                                      </p:tavLst>
                                    </p:anim>
                                    <p:anim calcmode="lin" valueType="num">
                                      <p:cBhvr>
                                        <p:cTn id="76" dur="500"/>
                                        <p:tgtEl>
                                          <p:spTgt spid="46"/>
                                        </p:tgtEl>
                                        <p:attrNameLst>
                                          <p:attrName>ppt_h</p:attrName>
                                        </p:attrNameLst>
                                      </p:cBhvr>
                                      <p:tavLst>
                                        <p:tav tm="0">
                                          <p:val>
                                            <p:strVal val="ppt_h"/>
                                          </p:val>
                                        </p:tav>
                                        <p:tav tm="100000">
                                          <p:val>
                                            <p:fltVal val="0"/>
                                          </p:val>
                                        </p:tav>
                                      </p:tavLst>
                                    </p:anim>
                                    <p:set>
                                      <p:cBhvr>
                                        <p:cTn id="77" dur="1" fill="hold">
                                          <p:stCondLst>
                                            <p:cond delay="499"/>
                                          </p:stCondLst>
                                        </p:cTn>
                                        <p:tgtEl>
                                          <p:spTgt spid="46"/>
                                        </p:tgtEl>
                                        <p:attrNameLst>
                                          <p:attrName>style.visibility</p:attrName>
                                        </p:attrNameLst>
                                      </p:cBhvr>
                                      <p:to>
                                        <p:strVal val="hidden"/>
                                      </p:to>
                                    </p:set>
                                  </p:childTnLst>
                                </p:cTn>
                              </p:par>
                              <p:par>
                                <p:cTn id="78" presetID="23" presetClass="exit" presetSubtype="32" fill="hold" grpId="0" nodeType="withEffect">
                                  <p:stCondLst>
                                    <p:cond delay="0"/>
                                  </p:stCondLst>
                                  <p:childTnLst>
                                    <p:anim calcmode="lin" valueType="num">
                                      <p:cBhvr>
                                        <p:cTn id="79" dur="500"/>
                                        <p:tgtEl>
                                          <p:spTgt spid="49"/>
                                        </p:tgtEl>
                                        <p:attrNameLst>
                                          <p:attrName>ppt_w</p:attrName>
                                        </p:attrNameLst>
                                      </p:cBhvr>
                                      <p:tavLst>
                                        <p:tav tm="0">
                                          <p:val>
                                            <p:strVal val="ppt_w"/>
                                          </p:val>
                                        </p:tav>
                                        <p:tav tm="100000">
                                          <p:val>
                                            <p:fltVal val="0"/>
                                          </p:val>
                                        </p:tav>
                                      </p:tavLst>
                                    </p:anim>
                                    <p:anim calcmode="lin" valueType="num">
                                      <p:cBhvr>
                                        <p:cTn id="80" dur="500"/>
                                        <p:tgtEl>
                                          <p:spTgt spid="49"/>
                                        </p:tgtEl>
                                        <p:attrNameLst>
                                          <p:attrName>ppt_h</p:attrName>
                                        </p:attrNameLst>
                                      </p:cBhvr>
                                      <p:tavLst>
                                        <p:tav tm="0">
                                          <p:val>
                                            <p:strVal val="ppt_h"/>
                                          </p:val>
                                        </p:tav>
                                        <p:tav tm="100000">
                                          <p:val>
                                            <p:fltVal val="0"/>
                                          </p:val>
                                        </p:tav>
                                      </p:tavLst>
                                    </p:anim>
                                    <p:set>
                                      <p:cBhvr>
                                        <p:cTn id="81"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2" restart="whenNotActive" fill="hold" evtFilter="cancelBubble" nodeType="interactiveSeq">
                <p:stCondLst>
                  <p:cond evt="onClick" delay="0">
                    <p:tgtEl>
                      <p:spTgt spid="48"/>
                    </p:tgtEl>
                  </p:cond>
                </p:stCondLst>
                <p:endSync evt="end" delay="0">
                  <p:rtn val="all"/>
                </p:endSync>
                <p:childTnLst>
                  <p:par>
                    <p:cTn id="83" fill="hold">
                      <p:stCondLst>
                        <p:cond delay="0"/>
                      </p:stCondLst>
                      <p:childTnLst>
                        <p:par>
                          <p:cTn id="84" fill="hold">
                            <p:stCondLst>
                              <p:cond delay="0"/>
                            </p:stCondLst>
                            <p:childTnLst>
                              <p:par>
                                <p:cTn id="85" presetID="1" presetClass="emph" presetSubtype="2" fill="hold" nodeType="clickEffect">
                                  <p:stCondLst>
                                    <p:cond delay="0"/>
                                  </p:stCondLst>
                                  <p:childTnLst>
                                    <p:animClr clrSpc="rgb" dir="cw">
                                      <p:cBhvr>
                                        <p:cTn id="86" dur="1000" fill="hold"/>
                                        <p:tgtEl>
                                          <p:spTgt spid="2"/>
                                        </p:tgtEl>
                                        <p:attrNameLst>
                                          <p:attrName>fillcolor</p:attrName>
                                        </p:attrNameLst>
                                      </p:cBhvr>
                                      <p:to>
                                        <a:srgbClr val="51B748"/>
                                      </p:to>
                                    </p:animClr>
                                    <p:set>
                                      <p:cBhvr>
                                        <p:cTn id="87" dur="1000" fill="hold"/>
                                        <p:tgtEl>
                                          <p:spTgt spid="2"/>
                                        </p:tgtEl>
                                        <p:attrNameLst>
                                          <p:attrName>fill.type</p:attrName>
                                        </p:attrNameLst>
                                      </p:cBhvr>
                                      <p:to>
                                        <p:strVal val="solid"/>
                                      </p:to>
                                    </p:set>
                                    <p:set>
                                      <p:cBhvr>
                                        <p:cTn id="88" dur="1000" fill="hold"/>
                                        <p:tgtEl>
                                          <p:spTgt spid="2"/>
                                        </p:tgtEl>
                                        <p:attrNameLst>
                                          <p:attrName>fill.on</p:attrName>
                                        </p:attrNameLst>
                                      </p:cBhvr>
                                      <p:to>
                                        <p:strVal val="true"/>
                                      </p:to>
                                    </p:set>
                                  </p:childTnLst>
                                  <p:subTnLst>
                                    <p:audio>
                                      <p:cMediaNode>
                                        <p:cTn display="0" masterRel="sameClick">
                                          <p:stCondLst>
                                            <p:cond evt="begin" delay="0">
                                              <p:tn val="85"/>
                                            </p:cond>
                                          </p:stCondLst>
                                          <p:endCondLst>
                                            <p:cond evt="onStopAudio" delay="0">
                                              <p:tgtEl>
                                                <p:sldTgt/>
                                              </p:tgtEl>
                                            </p:cond>
                                          </p:endCondLst>
                                        </p:cTn>
                                        <p:tgtEl>
                                          <p:sndTgt r:embed="rId17" name="cashreg.wav"/>
                                        </p:tgtEl>
                                      </p:cMediaNode>
                                    </p:audio>
                                  </p:subTnLst>
                                </p:cTn>
                              </p:par>
                              <p:par>
                                <p:cTn id="89" presetID="1" presetClass="emph" presetSubtype="2" fill="hold" nodeType="withEffect">
                                  <p:stCondLst>
                                    <p:cond delay="0"/>
                                  </p:stCondLst>
                                  <p:childTnLst>
                                    <p:animClr clrSpc="rgb" dir="cw">
                                      <p:cBhvr>
                                        <p:cTn id="90" dur="1000" fill="hold"/>
                                        <p:tgtEl>
                                          <p:spTgt spid="4"/>
                                        </p:tgtEl>
                                        <p:attrNameLst>
                                          <p:attrName>fillcolor</p:attrName>
                                        </p:attrNameLst>
                                      </p:cBhvr>
                                      <p:to>
                                        <a:srgbClr val="51B748"/>
                                      </p:to>
                                    </p:animClr>
                                    <p:set>
                                      <p:cBhvr>
                                        <p:cTn id="91" dur="1000" fill="hold"/>
                                        <p:tgtEl>
                                          <p:spTgt spid="4"/>
                                        </p:tgtEl>
                                        <p:attrNameLst>
                                          <p:attrName>fill.type</p:attrName>
                                        </p:attrNameLst>
                                      </p:cBhvr>
                                      <p:to>
                                        <p:strVal val="solid"/>
                                      </p:to>
                                    </p:set>
                                    <p:set>
                                      <p:cBhvr>
                                        <p:cTn id="92" dur="1000" fill="hold"/>
                                        <p:tgtEl>
                                          <p:spTgt spid="4"/>
                                        </p:tgtEl>
                                        <p:attrNameLst>
                                          <p:attrName>fill.on</p:attrName>
                                        </p:attrNameLst>
                                      </p:cBhvr>
                                      <p:to>
                                        <p:strVal val="true"/>
                                      </p:to>
                                    </p:set>
                                  </p:childTnLst>
                                </p:cTn>
                              </p:par>
                              <p:par>
                                <p:cTn id="93" presetID="2" presetClass="exit" presetSubtype="4" fill="hold" grpId="1" nodeType="withEffect">
                                  <p:stCondLst>
                                    <p:cond delay="0"/>
                                  </p:stCondLst>
                                  <p:childTnLst>
                                    <p:anim calcmode="lin" valueType="num">
                                      <p:cBhvr additive="base">
                                        <p:cTn id="94" dur="500"/>
                                        <p:tgtEl>
                                          <p:spTgt spid="36"/>
                                        </p:tgtEl>
                                        <p:attrNameLst>
                                          <p:attrName>ppt_x</p:attrName>
                                        </p:attrNameLst>
                                      </p:cBhvr>
                                      <p:tavLst>
                                        <p:tav tm="0">
                                          <p:val>
                                            <p:strVal val="ppt_x"/>
                                          </p:val>
                                        </p:tav>
                                        <p:tav tm="100000">
                                          <p:val>
                                            <p:strVal val="ppt_x"/>
                                          </p:val>
                                        </p:tav>
                                      </p:tavLst>
                                    </p:anim>
                                    <p:anim calcmode="lin" valueType="num">
                                      <p:cBhvr additive="base">
                                        <p:cTn id="95" dur="500"/>
                                        <p:tgtEl>
                                          <p:spTgt spid="36"/>
                                        </p:tgtEl>
                                        <p:attrNameLst>
                                          <p:attrName>ppt_y</p:attrName>
                                        </p:attrNameLst>
                                      </p:cBhvr>
                                      <p:tavLst>
                                        <p:tav tm="0">
                                          <p:val>
                                            <p:strVal val="ppt_y"/>
                                          </p:val>
                                        </p:tav>
                                        <p:tav tm="100000">
                                          <p:val>
                                            <p:strVal val="1+ppt_h/2"/>
                                          </p:val>
                                        </p:tav>
                                      </p:tavLst>
                                    </p:anim>
                                    <p:set>
                                      <p:cBhvr>
                                        <p:cTn id="96" dur="1" fill="hold">
                                          <p:stCondLst>
                                            <p:cond delay="499"/>
                                          </p:stCondLst>
                                        </p:cTn>
                                        <p:tgtEl>
                                          <p:spTgt spid="36"/>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43"/>
                                        </p:tgtEl>
                                        <p:attrNameLst>
                                          <p:attrName>ppt_x</p:attrName>
                                        </p:attrNameLst>
                                      </p:cBhvr>
                                      <p:tavLst>
                                        <p:tav tm="0">
                                          <p:val>
                                            <p:strVal val="ppt_x"/>
                                          </p:val>
                                        </p:tav>
                                        <p:tav tm="100000">
                                          <p:val>
                                            <p:strVal val="ppt_x"/>
                                          </p:val>
                                        </p:tav>
                                      </p:tavLst>
                                    </p:anim>
                                    <p:anim calcmode="lin" valueType="num">
                                      <p:cBhvr additive="base">
                                        <p:cTn id="99" dur="500"/>
                                        <p:tgtEl>
                                          <p:spTgt spid="43"/>
                                        </p:tgtEl>
                                        <p:attrNameLst>
                                          <p:attrName>ppt_y</p:attrName>
                                        </p:attrNameLst>
                                      </p:cBhvr>
                                      <p:tavLst>
                                        <p:tav tm="0">
                                          <p:val>
                                            <p:strVal val="ppt_y"/>
                                          </p:val>
                                        </p:tav>
                                        <p:tav tm="100000">
                                          <p:val>
                                            <p:strVal val="1+ppt_h/2"/>
                                          </p:val>
                                        </p:tav>
                                      </p:tavLst>
                                    </p:anim>
                                    <p:set>
                                      <p:cBhvr>
                                        <p:cTn id="100" dur="1" fill="hold">
                                          <p:stCondLst>
                                            <p:cond delay="499"/>
                                          </p:stCondLst>
                                        </p:cTn>
                                        <p:tgtEl>
                                          <p:spTgt spid="43"/>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39"/>
                                        </p:tgtEl>
                                        <p:attrNameLst>
                                          <p:attrName>ppt_x</p:attrName>
                                        </p:attrNameLst>
                                      </p:cBhvr>
                                      <p:tavLst>
                                        <p:tav tm="0">
                                          <p:val>
                                            <p:strVal val="ppt_x"/>
                                          </p:val>
                                        </p:tav>
                                        <p:tav tm="100000">
                                          <p:val>
                                            <p:strVal val="ppt_x"/>
                                          </p:val>
                                        </p:tav>
                                      </p:tavLst>
                                    </p:anim>
                                    <p:anim calcmode="lin" valueType="num">
                                      <p:cBhvr additive="base">
                                        <p:cTn id="103" dur="500"/>
                                        <p:tgtEl>
                                          <p:spTgt spid="39"/>
                                        </p:tgtEl>
                                        <p:attrNameLst>
                                          <p:attrName>ppt_y</p:attrName>
                                        </p:attrNameLst>
                                      </p:cBhvr>
                                      <p:tavLst>
                                        <p:tav tm="0">
                                          <p:val>
                                            <p:strVal val="ppt_y"/>
                                          </p:val>
                                        </p:tav>
                                        <p:tav tm="100000">
                                          <p:val>
                                            <p:strVal val="1+ppt_h/2"/>
                                          </p:val>
                                        </p:tav>
                                      </p:tavLst>
                                    </p:anim>
                                    <p:set>
                                      <p:cBhvr>
                                        <p:cTn id="104" dur="1" fill="hold">
                                          <p:stCondLst>
                                            <p:cond delay="499"/>
                                          </p:stCondLst>
                                        </p:cTn>
                                        <p:tgtEl>
                                          <p:spTgt spid="39"/>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38"/>
                                        </p:tgtEl>
                                        <p:attrNameLst>
                                          <p:attrName>ppt_x</p:attrName>
                                        </p:attrNameLst>
                                      </p:cBhvr>
                                      <p:tavLst>
                                        <p:tav tm="0">
                                          <p:val>
                                            <p:strVal val="ppt_x"/>
                                          </p:val>
                                        </p:tav>
                                        <p:tav tm="100000">
                                          <p:val>
                                            <p:strVal val="ppt_x"/>
                                          </p:val>
                                        </p:tav>
                                      </p:tavLst>
                                    </p:anim>
                                    <p:anim calcmode="lin" valueType="num">
                                      <p:cBhvr additive="base">
                                        <p:cTn id="107" dur="500"/>
                                        <p:tgtEl>
                                          <p:spTgt spid="38"/>
                                        </p:tgtEl>
                                        <p:attrNameLst>
                                          <p:attrName>ppt_y</p:attrName>
                                        </p:attrNameLst>
                                      </p:cBhvr>
                                      <p:tavLst>
                                        <p:tav tm="0">
                                          <p:val>
                                            <p:strVal val="ppt_y"/>
                                          </p:val>
                                        </p:tav>
                                        <p:tav tm="100000">
                                          <p:val>
                                            <p:strVal val="1+ppt_h/2"/>
                                          </p:val>
                                        </p:tav>
                                      </p:tavLst>
                                    </p:anim>
                                    <p:set>
                                      <p:cBhvr>
                                        <p:cTn id="108" dur="1" fill="hold">
                                          <p:stCondLst>
                                            <p:cond delay="499"/>
                                          </p:stCondLst>
                                        </p:cTn>
                                        <p:tgtEl>
                                          <p:spTgt spid="38"/>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44"/>
                                        </p:tgtEl>
                                        <p:attrNameLst>
                                          <p:attrName>ppt_x</p:attrName>
                                        </p:attrNameLst>
                                      </p:cBhvr>
                                      <p:tavLst>
                                        <p:tav tm="0">
                                          <p:val>
                                            <p:strVal val="ppt_x"/>
                                          </p:val>
                                        </p:tav>
                                        <p:tav tm="100000">
                                          <p:val>
                                            <p:strVal val="ppt_x"/>
                                          </p:val>
                                        </p:tav>
                                      </p:tavLst>
                                    </p:anim>
                                    <p:anim calcmode="lin" valueType="num">
                                      <p:cBhvr additive="base">
                                        <p:cTn id="111" dur="500"/>
                                        <p:tgtEl>
                                          <p:spTgt spid="44"/>
                                        </p:tgtEl>
                                        <p:attrNameLst>
                                          <p:attrName>ppt_y</p:attrName>
                                        </p:attrNameLst>
                                      </p:cBhvr>
                                      <p:tavLst>
                                        <p:tav tm="0">
                                          <p:val>
                                            <p:strVal val="ppt_y"/>
                                          </p:val>
                                        </p:tav>
                                        <p:tav tm="100000">
                                          <p:val>
                                            <p:strVal val="1+ppt_h/2"/>
                                          </p:val>
                                        </p:tav>
                                      </p:tavLst>
                                    </p:anim>
                                    <p:set>
                                      <p:cBhvr>
                                        <p:cTn id="112" dur="1" fill="hold">
                                          <p:stCondLst>
                                            <p:cond delay="499"/>
                                          </p:stCondLst>
                                        </p:cTn>
                                        <p:tgtEl>
                                          <p:spTgt spid="44"/>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40"/>
                                        </p:tgtEl>
                                        <p:attrNameLst>
                                          <p:attrName>ppt_x</p:attrName>
                                        </p:attrNameLst>
                                      </p:cBhvr>
                                      <p:tavLst>
                                        <p:tav tm="0">
                                          <p:val>
                                            <p:strVal val="ppt_x"/>
                                          </p:val>
                                        </p:tav>
                                        <p:tav tm="100000">
                                          <p:val>
                                            <p:strVal val="ppt_x"/>
                                          </p:val>
                                        </p:tav>
                                      </p:tavLst>
                                    </p:anim>
                                    <p:anim calcmode="lin" valueType="num">
                                      <p:cBhvr additive="base">
                                        <p:cTn id="115" dur="500"/>
                                        <p:tgtEl>
                                          <p:spTgt spid="40"/>
                                        </p:tgtEl>
                                        <p:attrNameLst>
                                          <p:attrName>ppt_y</p:attrName>
                                        </p:attrNameLst>
                                      </p:cBhvr>
                                      <p:tavLst>
                                        <p:tav tm="0">
                                          <p:val>
                                            <p:strVal val="ppt_y"/>
                                          </p:val>
                                        </p:tav>
                                        <p:tav tm="100000">
                                          <p:val>
                                            <p:strVal val="1+ppt_h/2"/>
                                          </p:val>
                                        </p:tav>
                                      </p:tavLst>
                                    </p:anim>
                                    <p:set>
                                      <p:cBhvr>
                                        <p:cTn id="116" dur="1" fill="hold">
                                          <p:stCondLst>
                                            <p:cond delay="499"/>
                                          </p:stCondLst>
                                        </p:cTn>
                                        <p:tgtEl>
                                          <p:spTgt spid="40"/>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37"/>
                                        </p:tgtEl>
                                        <p:attrNameLst>
                                          <p:attrName>ppt_x</p:attrName>
                                        </p:attrNameLst>
                                      </p:cBhvr>
                                      <p:tavLst>
                                        <p:tav tm="0">
                                          <p:val>
                                            <p:strVal val="ppt_x"/>
                                          </p:val>
                                        </p:tav>
                                        <p:tav tm="100000">
                                          <p:val>
                                            <p:strVal val="ppt_x"/>
                                          </p:val>
                                        </p:tav>
                                      </p:tavLst>
                                    </p:anim>
                                    <p:anim calcmode="lin" valueType="num">
                                      <p:cBhvr additive="base">
                                        <p:cTn id="119" dur="500"/>
                                        <p:tgtEl>
                                          <p:spTgt spid="37"/>
                                        </p:tgtEl>
                                        <p:attrNameLst>
                                          <p:attrName>ppt_y</p:attrName>
                                        </p:attrNameLst>
                                      </p:cBhvr>
                                      <p:tavLst>
                                        <p:tav tm="0">
                                          <p:val>
                                            <p:strVal val="ppt_y"/>
                                          </p:val>
                                        </p:tav>
                                        <p:tav tm="100000">
                                          <p:val>
                                            <p:strVal val="1+ppt_h/2"/>
                                          </p:val>
                                        </p:tav>
                                      </p:tavLst>
                                    </p:anim>
                                    <p:set>
                                      <p:cBhvr>
                                        <p:cTn id="120" dur="1" fill="hold">
                                          <p:stCondLst>
                                            <p:cond delay="499"/>
                                          </p:stCondLst>
                                        </p:cTn>
                                        <p:tgtEl>
                                          <p:spTgt spid="37"/>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45"/>
                                        </p:tgtEl>
                                        <p:attrNameLst>
                                          <p:attrName>ppt_x</p:attrName>
                                        </p:attrNameLst>
                                      </p:cBhvr>
                                      <p:tavLst>
                                        <p:tav tm="0">
                                          <p:val>
                                            <p:strVal val="ppt_x"/>
                                          </p:val>
                                        </p:tav>
                                        <p:tav tm="100000">
                                          <p:val>
                                            <p:strVal val="ppt_x"/>
                                          </p:val>
                                        </p:tav>
                                      </p:tavLst>
                                    </p:anim>
                                    <p:anim calcmode="lin" valueType="num">
                                      <p:cBhvr additive="base">
                                        <p:cTn id="123" dur="500"/>
                                        <p:tgtEl>
                                          <p:spTgt spid="45"/>
                                        </p:tgtEl>
                                        <p:attrNameLst>
                                          <p:attrName>ppt_y</p:attrName>
                                        </p:attrNameLst>
                                      </p:cBhvr>
                                      <p:tavLst>
                                        <p:tav tm="0">
                                          <p:val>
                                            <p:strVal val="ppt_y"/>
                                          </p:val>
                                        </p:tav>
                                        <p:tav tm="100000">
                                          <p:val>
                                            <p:strVal val="1+ppt_h/2"/>
                                          </p:val>
                                        </p:tav>
                                      </p:tavLst>
                                    </p:anim>
                                    <p:set>
                                      <p:cBhvr>
                                        <p:cTn id="124" dur="1" fill="hold">
                                          <p:stCondLst>
                                            <p:cond delay="499"/>
                                          </p:stCondLst>
                                        </p:cTn>
                                        <p:tgtEl>
                                          <p:spTgt spid="45"/>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41"/>
                                        </p:tgtEl>
                                        <p:attrNameLst>
                                          <p:attrName>ppt_x</p:attrName>
                                        </p:attrNameLst>
                                      </p:cBhvr>
                                      <p:tavLst>
                                        <p:tav tm="0">
                                          <p:val>
                                            <p:strVal val="ppt_x"/>
                                          </p:val>
                                        </p:tav>
                                        <p:tav tm="100000">
                                          <p:val>
                                            <p:strVal val="ppt_x"/>
                                          </p:val>
                                        </p:tav>
                                      </p:tavLst>
                                    </p:anim>
                                    <p:anim calcmode="lin" valueType="num">
                                      <p:cBhvr additive="base">
                                        <p:cTn id="127" dur="500"/>
                                        <p:tgtEl>
                                          <p:spTgt spid="41"/>
                                        </p:tgtEl>
                                        <p:attrNameLst>
                                          <p:attrName>ppt_y</p:attrName>
                                        </p:attrNameLst>
                                      </p:cBhvr>
                                      <p:tavLst>
                                        <p:tav tm="0">
                                          <p:val>
                                            <p:strVal val="ppt_y"/>
                                          </p:val>
                                        </p:tav>
                                        <p:tav tm="100000">
                                          <p:val>
                                            <p:strVal val="1+ppt_h/2"/>
                                          </p:val>
                                        </p:tav>
                                      </p:tavLst>
                                    </p:anim>
                                    <p:set>
                                      <p:cBhvr>
                                        <p:cTn id="128" dur="1" fill="hold">
                                          <p:stCondLst>
                                            <p:cond delay="499"/>
                                          </p:stCondLst>
                                        </p:cTn>
                                        <p:tgtEl>
                                          <p:spTgt spid="41"/>
                                        </p:tgtEl>
                                        <p:attrNameLst>
                                          <p:attrName>style.visibility</p:attrName>
                                        </p:attrNameLst>
                                      </p:cBhvr>
                                      <p:to>
                                        <p:strVal val="hidden"/>
                                      </p:to>
                                    </p:set>
                                  </p:childTnLst>
                                </p:cTn>
                              </p:par>
                              <p:par>
                                <p:cTn id="129" presetID="37" presetClass="exit" presetSubtype="0" fill="hold" grpId="1" nodeType="withEffect">
                                  <p:stCondLst>
                                    <p:cond delay="0"/>
                                  </p:stCondLst>
                                  <p:childTnLst>
                                    <p:animEffect transition="out" filter="fade">
                                      <p:cBhvr>
                                        <p:cTn id="130" dur="1000"/>
                                        <p:tgtEl>
                                          <p:spTgt spid="7"/>
                                        </p:tgtEl>
                                      </p:cBhvr>
                                    </p:animEffect>
                                    <p:anim calcmode="lin" valueType="num">
                                      <p:cBhvr>
                                        <p:cTn id="131" dur="1000"/>
                                        <p:tgtEl>
                                          <p:spTgt spid="7"/>
                                        </p:tgtEl>
                                        <p:attrNameLst>
                                          <p:attrName>ppt_x</p:attrName>
                                        </p:attrNameLst>
                                      </p:cBhvr>
                                      <p:tavLst>
                                        <p:tav tm="0">
                                          <p:val>
                                            <p:strVal val="ppt_x"/>
                                          </p:val>
                                        </p:tav>
                                        <p:tav tm="100000">
                                          <p:val>
                                            <p:strVal val="ppt_x"/>
                                          </p:val>
                                        </p:tav>
                                      </p:tavLst>
                                    </p:anim>
                                    <p:anim calcmode="lin" valueType="num">
                                      <p:cBhvr>
                                        <p:cTn id="132" dur="100" decel="100000"/>
                                        <p:tgtEl>
                                          <p:spTgt spid="7"/>
                                        </p:tgtEl>
                                        <p:attrNameLst>
                                          <p:attrName>ppt_y</p:attrName>
                                        </p:attrNameLst>
                                      </p:cBhvr>
                                      <p:tavLst>
                                        <p:tav tm="0">
                                          <p:val>
                                            <p:strVal val="ppt_y"/>
                                          </p:val>
                                        </p:tav>
                                        <p:tav tm="100000">
                                          <p:val>
                                            <p:strVal val="ppt_y-.03"/>
                                          </p:val>
                                        </p:tav>
                                      </p:tavLst>
                                    </p:anim>
                                    <p:anim calcmode="lin" valueType="num">
                                      <p:cBhvr>
                                        <p:cTn id="133" dur="900" accel="100000">
                                          <p:stCondLst>
                                            <p:cond delay="100"/>
                                          </p:stCondLst>
                                        </p:cTn>
                                        <p:tgtEl>
                                          <p:spTgt spid="7"/>
                                        </p:tgtEl>
                                        <p:attrNameLst>
                                          <p:attrName>ppt_y</p:attrName>
                                        </p:attrNameLst>
                                      </p:cBhvr>
                                      <p:tavLst>
                                        <p:tav tm="0">
                                          <p:val>
                                            <p:strVal val="ppt_y"/>
                                          </p:val>
                                        </p:tav>
                                        <p:tav tm="100000">
                                          <p:val>
                                            <p:strVal val="ppt_y+1"/>
                                          </p:val>
                                        </p:tav>
                                      </p:tavLst>
                                    </p:anim>
                                    <p:set>
                                      <p:cBhvr>
                                        <p:cTn id="134" dur="1" fill="hold">
                                          <p:stCondLst>
                                            <p:cond delay="999"/>
                                          </p:stCondLst>
                                        </p:cTn>
                                        <p:tgtEl>
                                          <p:spTgt spid="7"/>
                                        </p:tgtEl>
                                        <p:attrNameLst>
                                          <p:attrName>style.visibility</p:attrName>
                                        </p:attrNameLst>
                                      </p:cBhvr>
                                      <p:to>
                                        <p:strVal val="hidden"/>
                                      </p:to>
                                    </p:set>
                                  </p:childTnLst>
                                </p:cTn>
                              </p:par>
                              <p:par>
                                <p:cTn id="135" presetID="37" presetClass="exit" presetSubtype="0" fill="hold" grpId="1" nodeType="withEffect">
                                  <p:stCondLst>
                                    <p:cond delay="0"/>
                                  </p:stCondLst>
                                  <p:childTnLst>
                                    <p:animEffect transition="out" filter="fade">
                                      <p:cBhvr>
                                        <p:cTn id="136" dur="1000"/>
                                        <p:tgtEl>
                                          <p:spTgt spid="46"/>
                                        </p:tgtEl>
                                      </p:cBhvr>
                                    </p:animEffect>
                                    <p:anim calcmode="lin" valueType="num">
                                      <p:cBhvr>
                                        <p:cTn id="137" dur="1000"/>
                                        <p:tgtEl>
                                          <p:spTgt spid="46"/>
                                        </p:tgtEl>
                                        <p:attrNameLst>
                                          <p:attrName>ppt_x</p:attrName>
                                        </p:attrNameLst>
                                      </p:cBhvr>
                                      <p:tavLst>
                                        <p:tav tm="0">
                                          <p:val>
                                            <p:strVal val="ppt_x"/>
                                          </p:val>
                                        </p:tav>
                                        <p:tav tm="100000">
                                          <p:val>
                                            <p:strVal val="ppt_x"/>
                                          </p:val>
                                        </p:tav>
                                      </p:tavLst>
                                    </p:anim>
                                    <p:anim calcmode="lin" valueType="num">
                                      <p:cBhvr>
                                        <p:cTn id="138" dur="100" decel="100000"/>
                                        <p:tgtEl>
                                          <p:spTgt spid="46"/>
                                        </p:tgtEl>
                                        <p:attrNameLst>
                                          <p:attrName>ppt_y</p:attrName>
                                        </p:attrNameLst>
                                      </p:cBhvr>
                                      <p:tavLst>
                                        <p:tav tm="0">
                                          <p:val>
                                            <p:strVal val="ppt_y"/>
                                          </p:val>
                                        </p:tav>
                                        <p:tav tm="100000">
                                          <p:val>
                                            <p:strVal val="ppt_y-.03"/>
                                          </p:val>
                                        </p:tav>
                                      </p:tavLst>
                                    </p:anim>
                                    <p:anim calcmode="lin" valueType="num">
                                      <p:cBhvr>
                                        <p:cTn id="139" dur="900" accel="100000">
                                          <p:stCondLst>
                                            <p:cond delay="100"/>
                                          </p:stCondLst>
                                        </p:cTn>
                                        <p:tgtEl>
                                          <p:spTgt spid="46"/>
                                        </p:tgtEl>
                                        <p:attrNameLst>
                                          <p:attrName>ppt_y</p:attrName>
                                        </p:attrNameLst>
                                      </p:cBhvr>
                                      <p:tavLst>
                                        <p:tav tm="0">
                                          <p:val>
                                            <p:strVal val="ppt_y"/>
                                          </p:val>
                                        </p:tav>
                                        <p:tav tm="100000">
                                          <p:val>
                                            <p:strVal val="ppt_y+1"/>
                                          </p:val>
                                        </p:tav>
                                      </p:tavLst>
                                    </p:anim>
                                    <p:set>
                                      <p:cBhvr>
                                        <p:cTn id="140" dur="1" fill="hold">
                                          <p:stCondLst>
                                            <p:cond delay="999"/>
                                          </p:stCondLst>
                                        </p:cTn>
                                        <p:tgtEl>
                                          <p:spTgt spid="46"/>
                                        </p:tgtEl>
                                        <p:attrNameLst>
                                          <p:attrName>style.visibility</p:attrName>
                                        </p:attrNameLst>
                                      </p:cBhvr>
                                      <p:to>
                                        <p:strVal val="hidden"/>
                                      </p:to>
                                    </p:set>
                                  </p:childTnLst>
                                </p:cTn>
                              </p:par>
                              <p:par>
                                <p:cTn id="141" presetID="37" presetClass="exit" presetSubtype="0" fill="hold" grpId="1" nodeType="withEffect">
                                  <p:stCondLst>
                                    <p:cond delay="0"/>
                                  </p:stCondLst>
                                  <p:childTnLst>
                                    <p:animEffect transition="out" filter="fade">
                                      <p:cBhvr>
                                        <p:cTn id="142" dur="1000"/>
                                        <p:tgtEl>
                                          <p:spTgt spid="49"/>
                                        </p:tgtEl>
                                      </p:cBhvr>
                                    </p:animEffect>
                                    <p:anim calcmode="lin" valueType="num">
                                      <p:cBhvr>
                                        <p:cTn id="143" dur="1000"/>
                                        <p:tgtEl>
                                          <p:spTgt spid="49"/>
                                        </p:tgtEl>
                                        <p:attrNameLst>
                                          <p:attrName>ppt_x</p:attrName>
                                        </p:attrNameLst>
                                      </p:cBhvr>
                                      <p:tavLst>
                                        <p:tav tm="0">
                                          <p:val>
                                            <p:strVal val="ppt_x"/>
                                          </p:val>
                                        </p:tav>
                                        <p:tav tm="100000">
                                          <p:val>
                                            <p:strVal val="ppt_x"/>
                                          </p:val>
                                        </p:tav>
                                      </p:tavLst>
                                    </p:anim>
                                    <p:anim calcmode="lin" valueType="num">
                                      <p:cBhvr>
                                        <p:cTn id="144" dur="100" decel="100000"/>
                                        <p:tgtEl>
                                          <p:spTgt spid="49"/>
                                        </p:tgtEl>
                                        <p:attrNameLst>
                                          <p:attrName>ppt_y</p:attrName>
                                        </p:attrNameLst>
                                      </p:cBhvr>
                                      <p:tavLst>
                                        <p:tav tm="0">
                                          <p:val>
                                            <p:strVal val="ppt_y"/>
                                          </p:val>
                                        </p:tav>
                                        <p:tav tm="100000">
                                          <p:val>
                                            <p:strVal val="ppt_y-.03"/>
                                          </p:val>
                                        </p:tav>
                                      </p:tavLst>
                                    </p:anim>
                                    <p:anim calcmode="lin" valueType="num">
                                      <p:cBhvr>
                                        <p:cTn id="145" dur="900" accel="100000">
                                          <p:stCondLst>
                                            <p:cond delay="100"/>
                                          </p:stCondLst>
                                        </p:cTn>
                                        <p:tgtEl>
                                          <p:spTgt spid="49"/>
                                        </p:tgtEl>
                                        <p:attrNameLst>
                                          <p:attrName>ppt_y</p:attrName>
                                        </p:attrNameLst>
                                      </p:cBhvr>
                                      <p:tavLst>
                                        <p:tav tm="0">
                                          <p:val>
                                            <p:strVal val="ppt_y"/>
                                          </p:val>
                                        </p:tav>
                                        <p:tav tm="100000">
                                          <p:val>
                                            <p:strVal val="ppt_y+1"/>
                                          </p:val>
                                        </p:tav>
                                      </p:tavLst>
                                    </p:anim>
                                    <p:set>
                                      <p:cBhvr>
                                        <p:cTn id="146" dur="1" fill="hold">
                                          <p:stCondLst>
                                            <p:cond delay="9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8"/>
                  </p:tgtEl>
                </p:cond>
              </p:nextCondLst>
            </p:seq>
            <p:audio>
              <p:cMediaNode vol="80000">
                <p:cTn id="147" fill="hold" display="0">
                  <p:stCondLst>
                    <p:cond delay="indefinite"/>
                  </p:stCondLst>
                  <p:endCondLst>
                    <p:cond evt="onStopAudio" delay="0">
                      <p:tgtEl>
                        <p:sldTgt/>
                      </p:tgtEl>
                    </p:cond>
                  </p:endCondLst>
                </p:cTn>
                <p:tgtEl>
                  <p:spTgt spid="14"/>
                </p:tgtEl>
              </p:cMediaNode>
            </p:audio>
            <p:seq concurrent="1" nextAc="seek">
              <p:cTn id="148" restart="whenNotActive" fill="hold" evtFilter="cancelBubble" nodeType="interactiveSeq">
                <p:stCondLst>
                  <p:cond evt="onClick" delay="0">
                    <p:tgtEl>
                      <p:spTgt spid="7"/>
                    </p:tgtEl>
                  </p:cond>
                </p:stCondLst>
                <p:endSync evt="end" delay="0">
                  <p:rtn val="all"/>
                </p:endSync>
                <p:childTnLst>
                  <p:par>
                    <p:cTn id="149" fill="hold">
                      <p:stCondLst>
                        <p:cond delay="0"/>
                      </p:stCondLst>
                      <p:childTnLst>
                        <p:par>
                          <p:cTn id="150" fill="hold">
                            <p:stCondLst>
                              <p:cond delay="0"/>
                            </p:stCondLst>
                            <p:childTnLst>
                              <p:par>
                                <p:cTn id="151" presetID="1" presetClass="mediacall" presetSubtype="0" fill="hold" nodeType="clickEffect">
                                  <p:stCondLst>
                                    <p:cond delay="0"/>
                                  </p:stCondLst>
                                  <p:childTnLst>
                                    <p:cmd type="call" cmd="playFrom(0.0)">
                                      <p:cBhvr>
                                        <p:cTn id="152" dur="3860" fill="hold"/>
                                        <p:tgtEl>
                                          <p:spTgt spid="14"/>
                                        </p:tgtEl>
                                      </p:cBhvr>
                                    </p:cmd>
                                  </p:childTnLst>
                                </p:cTn>
                              </p:par>
                            </p:childTnLst>
                          </p:cTn>
                        </p:par>
                      </p:childTnLst>
                    </p:cTn>
                  </p:par>
                </p:childTnLst>
              </p:cTn>
              <p:nextCondLst>
                <p:cond evt="onClick" delay="0">
                  <p:tgtEl>
                    <p:spTgt spid="7"/>
                  </p:tgtEl>
                </p:cond>
              </p:nextCondLst>
            </p:seq>
            <p:audio>
              <p:cMediaNode vol="80000">
                <p:cTn id="153" fill="hold" display="0">
                  <p:stCondLst>
                    <p:cond delay="indefinite"/>
                  </p:stCondLst>
                  <p:endCondLst>
                    <p:cond evt="onStopAudio" delay="0">
                      <p:tgtEl>
                        <p:sldTgt/>
                      </p:tgtEl>
                    </p:cond>
                  </p:endCondLst>
                </p:cTn>
                <p:tgtEl>
                  <p:spTgt spid="15"/>
                </p:tgtEl>
              </p:cMediaNode>
            </p:audio>
            <p:seq concurrent="1" nextAc="seek">
              <p:cTn id="154" restart="whenNotActive" fill="hold" evtFilter="cancelBubble" nodeType="interactiveSeq">
                <p:stCondLst>
                  <p:cond evt="onClick" delay="0">
                    <p:tgtEl>
                      <p:spTgt spid="46"/>
                    </p:tgtEl>
                  </p:cond>
                </p:stCondLst>
                <p:endSync evt="end" delay="0">
                  <p:rtn val="all"/>
                </p:endSync>
                <p:childTnLst>
                  <p:par>
                    <p:cTn id="155" fill="hold">
                      <p:stCondLst>
                        <p:cond delay="0"/>
                      </p:stCondLst>
                      <p:childTnLst>
                        <p:par>
                          <p:cTn id="156" fill="hold">
                            <p:stCondLst>
                              <p:cond delay="0"/>
                            </p:stCondLst>
                            <p:childTnLst>
                              <p:par>
                                <p:cTn id="157" presetID="1" presetClass="mediacall" presetSubtype="0" fill="hold" nodeType="clickEffect">
                                  <p:stCondLst>
                                    <p:cond delay="0"/>
                                  </p:stCondLst>
                                  <p:childTnLst>
                                    <p:cmd type="call" cmd="playFrom(0.0)">
                                      <p:cBhvr>
                                        <p:cTn id="158" dur="3860" fill="hold"/>
                                        <p:tgtEl>
                                          <p:spTgt spid="15"/>
                                        </p:tgtEl>
                                      </p:cBhvr>
                                    </p:cmd>
                                  </p:childTnLst>
                                </p:cTn>
                              </p:par>
                            </p:childTnLst>
                          </p:cTn>
                        </p:par>
                      </p:childTnLst>
                    </p:cTn>
                  </p:par>
                </p:childTnLst>
              </p:cTn>
              <p:nextCondLst>
                <p:cond evt="onClick" delay="0">
                  <p:tgtEl>
                    <p:spTgt spid="46"/>
                  </p:tgtEl>
                </p:cond>
              </p:nextCondLst>
            </p:seq>
            <p:audio>
              <p:cMediaNode vol="80000">
                <p:cTn id="159" fill="hold" display="0">
                  <p:stCondLst>
                    <p:cond delay="indefinite"/>
                  </p:stCondLst>
                  <p:endCondLst>
                    <p:cond evt="onStopAudio" delay="0">
                      <p:tgtEl>
                        <p:sldTgt/>
                      </p:tgtEl>
                    </p:cond>
                  </p:endCondLst>
                </p:cTn>
                <p:tgtEl>
                  <p:spTgt spid="47"/>
                </p:tgtEl>
              </p:cMediaNode>
            </p:audio>
            <p:seq concurrent="1" nextAc="seek">
              <p:cTn id="160" restart="whenNotActive" fill="hold" evtFilter="cancelBubble" nodeType="interactiveSeq">
                <p:stCondLst>
                  <p:cond evt="onClick" delay="0">
                    <p:tgtEl>
                      <p:spTgt spid="49"/>
                    </p:tgtEl>
                  </p:cond>
                </p:stCondLst>
                <p:endSync evt="end" delay="0">
                  <p:rtn val="all"/>
                </p:endSync>
                <p:childTnLst>
                  <p:par>
                    <p:cTn id="161" fill="hold">
                      <p:stCondLst>
                        <p:cond delay="0"/>
                      </p:stCondLst>
                      <p:childTnLst>
                        <p:par>
                          <p:cTn id="162" fill="hold">
                            <p:stCondLst>
                              <p:cond delay="0"/>
                            </p:stCondLst>
                            <p:childTnLst>
                              <p:par>
                                <p:cTn id="163" presetID="1" presetClass="mediacall" presetSubtype="0" fill="hold" nodeType="clickEffect">
                                  <p:stCondLst>
                                    <p:cond delay="0"/>
                                  </p:stCondLst>
                                  <p:childTnLst>
                                    <p:cmd type="call" cmd="playFrom(0.0)">
                                      <p:cBhvr>
                                        <p:cTn id="164" dur="3860" fill="hold"/>
                                        <p:tgtEl>
                                          <p:spTgt spid="47"/>
                                        </p:tgtEl>
                                      </p:cBhvr>
                                    </p:cmd>
                                  </p:childTnLst>
                                </p:cTn>
                              </p:par>
                            </p:childTnLst>
                          </p:cTn>
                        </p:par>
                      </p:childTnLst>
                    </p:cTn>
                  </p:par>
                </p:childTnLst>
              </p:cTn>
              <p:nextCondLst>
                <p:cond evt="onClick" delay="0">
                  <p:tgtEl>
                    <p:spTgt spid="49"/>
                  </p:tgtEl>
                </p:cond>
              </p:nextCondLst>
            </p:seq>
          </p:childTnLst>
        </p:cTn>
      </p:par>
    </p:tnLst>
    <p:bldLst>
      <p:bldP spid="2" grpId="0" animBg="1"/>
      <p:bldP spid="36" grpId="0" animBg="1"/>
      <p:bldP spid="36" grpId="1" animBg="1"/>
      <p:bldP spid="37" grpId="0" animBg="1"/>
      <p:bldP spid="37" grpId="1" animBg="1"/>
      <p:bldP spid="38" grpId="0" animBg="1"/>
      <p:bldP spid="38" grpId="1" animBg="1"/>
      <p:bldP spid="4" grpId="0" animBg="1"/>
      <p:bldP spid="39" grpId="0" animBg="1"/>
      <p:bldP spid="39" grpId="1" animBg="1"/>
      <p:bldP spid="40" grpId="0" animBg="1"/>
      <p:bldP spid="40" grpId="1" animBg="1"/>
      <p:bldP spid="41" grpId="0" animBg="1"/>
      <p:bldP spid="41" grpId="1" animBg="1"/>
      <p:bldP spid="43" grpId="0"/>
      <p:bldP spid="43" grpId="1"/>
      <p:bldP spid="44" grpId="0"/>
      <p:bldP spid="44" grpId="1"/>
      <p:bldP spid="45" grpId="0"/>
      <p:bldP spid="45" grpId="1"/>
      <p:bldP spid="7" grpId="0" animBg="1"/>
      <p:bldP spid="7" grpId="1" animBg="1"/>
      <p:bldP spid="46" grpId="0" animBg="1"/>
      <p:bldP spid="46" grpId="1" animBg="1"/>
      <p:bldP spid="49" grpId="0" animBg="1"/>
      <p:bldP spid="4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003399"/>
            </a:gs>
            <a:gs pos="99000">
              <a:srgbClr val="030048"/>
            </a:gs>
          </a:gsLst>
          <a:path path="circle">
            <a:fillToRect l="50000" t="50000" r="50000" b="50000"/>
          </a:path>
        </a:gradFill>
        <a:effectLst/>
      </p:bgPr>
    </p:bg>
    <p:spTree>
      <p:nvGrpSpPr>
        <p:cNvPr id="1" name=""/>
        <p:cNvGrpSpPr/>
        <p:nvPr/>
      </p:nvGrpSpPr>
      <p:grpSpPr>
        <a:xfrm>
          <a:off x="0" y="0"/>
          <a:ext cx="0" cy="0"/>
          <a:chOff x="0" y="0"/>
          <a:chExt cx="0" cy="0"/>
        </a:xfrm>
      </p:grpSpPr>
      <p:pic>
        <p:nvPicPr>
          <p:cNvPr id="16" name="nhac 10s 2.wav">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cstate="print"/>
          <a:stretch>
            <a:fillRect/>
          </a:stretch>
        </p:blipFill>
        <p:spPr>
          <a:xfrm>
            <a:off x="-2322151" y="318067"/>
            <a:ext cx="548243" cy="548243"/>
          </a:xfrm>
          <a:prstGeom prst="rect">
            <a:avLst/>
          </a:prstGeom>
        </p:spPr>
      </p:pic>
      <p:sp>
        <p:nvSpPr>
          <p:cNvPr id="2" name="Isosceles Triangle 1"/>
          <p:cNvSpPr/>
          <p:nvPr/>
        </p:nvSpPr>
        <p:spPr>
          <a:xfrm rot="5400000">
            <a:off x="6078766" y="4985902"/>
            <a:ext cx="785255" cy="697780"/>
          </a:xfrm>
          <a:prstGeom prst="triangle">
            <a:avLst/>
          </a:prstGeom>
          <a:solidFill>
            <a:srgbClr val="03004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6" name="Isosceles Triangle 35"/>
          <p:cNvSpPr/>
          <p:nvPr/>
        </p:nvSpPr>
        <p:spPr>
          <a:xfrm rot="5400000">
            <a:off x="256300" y="4985902"/>
            <a:ext cx="785256" cy="697780"/>
          </a:xfrm>
          <a:prstGeom prst="triangle">
            <a:avLst/>
          </a:prstGeom>
          <a:solidFill>
            <a:srgbClr val="285D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7" name="Isosceles Triangle 36"/>
          <p:cNvSpPr/>
          <p:nvPr/>
        </p:nvSpPr>
        <p:spPr>
          <a:xfrm rot="5400000">
            <a:off x="256300" y="3441084"/>
            <a:ext cx="785256" cy="697780"/>
          </a:xfrm>
          <a:prstGeom prst="triangl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8" name="Isosceles Triangle 37"/>
          <p:cNvSpPr/>
          <p:nvPr/>
        </p:nvSpPr>
        <p:spPr>
          <a:xfrm rot="5400000">
            <a:off x="6110179" y="3475251"/>
            <a:ext cx="785256" cy="697780"/>
          </a:xfrm>
          <a:prstGeom prst="triangle">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 name="Rounded Rectangle 3"/>
          <p:cNvSpPr/>
          <p:nvPr/>
        </p:nvSpPr>
        <p:spPr>
          <a:xfrm>
            <a:off x="7129849" y="4942164"/>
            <a:ext cx="4314825" cy="785258"/>
          </a:xfrm>
          <a:prstGeom prst="roundRect">
            <a:avLst/>
          </a:prstGeom>
          <a:solidFill>
            <a:srgbClr val="03004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SG" sz="2800" b="1" i="0" u="none" strike="noStrike" kern="1200" cap="none" spc="0" normalizeH="0" baseline="0" noProof="0" dirty="0">
                <a:ln>
                  <a:noFill/>
                </a:ln>
                <a:solidFill>
                  <a:prstClr val="white"/>
                </a:solidFill>
                <a:effectLst/>
                <a:uLnTx/>
                <a:uFillTx/>
                <a:latin typeface="RobotoCondensed-Italic"/>
                <a:ea typeface="+mn-ea"/>
                <a:cs typeface="+mn-cs"/>
              </a:rPr>
              <a:t> </a:t>
            </a: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(a + b) x 2</a:t>
            </a:r>
            <a:endPar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endParaRPr>
          </a:p>
        </p:txBody>
      </p:sp>
      <p:sp>
        <p:nvSpPr>
          <p:cNvPr id="39" name="Rounded Rectangle 38"/>
          <p:cNvSpPr/>
          <p:nvPr/>
        </p:nvSpPr>
        <p:spPr>
          <a:xfrm>
            <a:off x="1307383" y="4942164"/>
            <a:ext cx="4314825" cy="785258"/>
          </a:xfrm>
          <a:prstGeom prst="roundRect">
            <a:avLst/>
          </a:prstGeom>
          <a:solidFill>
            <a:srgbClr val="285D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2 x (a+ b)</a:t>
            </a:r>
            <a:endPar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endParaRPr>
          </a:p>
        </p:txBody>
      </p:sp>
      <p:sp>
        <p:nvSpPr>
          <p:cNvPr id="40" name="Rounded Rectangle 39"/>
          <p:cNvSpPr/>
          <p:nvPr/>
        </p:nvSpPr>
        <p:spPr>
          <a:xfrm>
            <a:off x="7161262" y="3431513"/>
            <a:ext cx="4314825" cy="785258"/>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Pts val="1000"/>
              <a:buFontTx/>
              <a:buNone/>
              <a:tabLst>
                <a:tab pos="456565" algn="l"/>
              </a:tabLst>
              <a:defRPr/>
            </a:pPr>
            <a:r>
              <a:rPr lang="en-US" sz="2800" b="1" dirty="0">
                <a:solidFill>
                  <a:prstClr val="white"/>
                </a:solidFill>
                <a:latin typeface="RobotoCondensed-Italic"/>
              </a:rPr>
              <a:t>a</a:t>
            </a: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 x b + 2</a:t>
            </a:r>
            <a:endPar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1" name="Rounded Rectangle 40"/>
          <p:cNvSpPr/>
          <p:nvPr/>
        </p:nvSpPr>
        <p:spPr>
          <a:xfrm>
            <a:off x="1307383" y="3397346"/>
            <a:ext cx="4314825" cy="785258"/>
          </a:xfrm>
          <a:prstGeom prst="round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lang="en-US" sz="2800" b="1" dirty="0">
                <a:solidFill>
                  <a:prstClr val="white"/>
                </a:solidFill>
                <a:latin typeface="RobotoCondensed-Italic"/>
              </a:rPr>
              <a:t>a</a:t>
            </a:r>
            <a:r>
              <a:rPr kumimoji="0" lang="en-US" sz="2800" b="1" i="0" u="none" strike="noStrike" kern="1200" cap="none" spc="0" normalizeH="0" baseline="0" noProof="0" dirty="0">
                <a:ln>
                  <a:noFill/>
                </a:ln>
                <a:solidFill>
                  <a:prstClr val="white"/>
                </a:solidFill>
                <a:effectLst/>
                <a:uLnTx/>
                <a:uFillTx/>
                <a:latin typeface="RobotoCondensed-Italic"/>
                <a:ea typeface="+mn-ea"/>
                <a:cs typeface="+mn-cs"/>
              </a:rPr>
              <a:t> + b x 2</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2" name="TextBox 41"/>
          <p:cNvSpPr txBox="1"/>
          <p:nvPr/>
        </p:nvSpPr>
        <p:spPr>
          <a:xfrm>
            <a:off x="6143933" y="5039439"/>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D</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3" name="TextBox 42"/>
          <p:cNvSpPr txBox="1"/>
          <p:nvPr/>
        </p:nvSpPr>
        <p:spPr>
          <a:xfrm>
            <a:off x="302878" y="5039439"/>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B</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4" name="TextBox 43"/>
          <p:cNvSpPr txBox="1"/>
          <p:nvPr/>
        </p:nvSpPr>
        <p:spPr>
          <a:xfrm>
            <a:off x="6192427" y="3528788"/>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C</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5" name="TextBox 44"/>
          <p:cNvSpPr txBox="1"/>
          <p:nvPr/>
        </p:nvSpPr>
        <p:spPr>
          <a:xfrm>
            <a:off x="319959" y="3494621"/>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A</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8" name="Chon dung"/>
          <p:cNvSpPr/>
          <p:nvPr/>
        </p:nvSpPr>
        <p:spPr>
          <a:xfrm>
            <a:off x="6121808" y="4986125"/>
            <a:ext cx="5322171" cy="737551"/>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7" name="Chon sai"/>
          <p:cNvSpPr/>
          <p:nvPr/>
        </p:nvSpPr>
        <p:spPr>
          <a:xfrm>
            <a:off x="275613" y="3390151"/>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6" name="Chon sai 1"/>
          <p:cNvSpPr/>
          <p:nvPr/>
        </p:nvSpPr>
        <p:spPr>
          <a:xfrm>
            <a:off x="6156068" y="3403419"/>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9" name="Chon sai 2"/>
          <p:cNvSpPr/>
          <p:nvPr/>
        </p:nvSpPr>
        <p:spPr>
          <a:xfrm>
            <a:off x="330505" y="4970736"/>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pic>
        <p:nvPicPr>
          <p:cNvPr id="14" name="sai-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035447" y="4385095"/>
            <a:ext cx="406400" cy="406400"/>
          </a:xfrm>
          <a:prstGeom prst="rect">
            <a:avLst/>
          </a:prstGeom>
        </p:spPr>
      </p:pic>
      <p:pic>
        <p:nvPicPr>
          <p:cNvPr id="15" name="sai-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062632" y="5038759"/>
            <a:ext cx="406400" cy="406400"/>
          </a:xfrm>
          <a:prstGeom prst="rect">
            <a:avLst/>
          </a:prstGeom>
        </p:spPr>
      </p:pic>
      <p:pic>
        <p:nvPicPr>
          <p:cNvPr id="47" name="sai-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062632" y="5581778"/>
            <a:ext cx="406400" cy="406400"/>
          </a:xfrm>
          <a:prstGeom prst="rect">
            <a:avLst/>
          </a:prstGeom>
        </p:spPr>
      </p:pic>
      <p:grpSp>
        <p:nvGrpSpPr>
          <p:cNvPr id="5" name="Group 142"/>
          <p:cNvGrpSpPr/>
          <p:nvPr/>
        </p:nvGrpSpPr>
        <p:grpSpPr bwMode="auto">
          <a:xfrm>
            <a:off x="-658615" y="-389154"/>
            <a:ext cx="2872376" cy="2819958"/>
            <a:chOff x="819" y="1243"/>
            <a:chExt cx="474" cy="518"/>
          </a:xfrm>
        </p:grpSpPr>
        <p:grpSp>
          <p:nvGrpSpPr>
            <p:cNvPr id="9" name="Group 143"/>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7">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8">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a:hlinkClick r:id="" action="ppaction://noaction"/>
              </p:cNvPr>
              <p:cNvSpPr>
                <a:spLocks noChangeArrowheads="1"/>
              </p:cNvSpPr>
              <p:nvPr/>
            </p:nvSpPr>
            <p:spPr bwMode="gray">
              <a:xfrm>
                <a:off x="192" y="1917"/>
                <a:ext cx="1035" cy="1019"/>
              </a:xfrm>
              <a:prstGeom prst="ellipse">
                <a:avLst/>
              </a:prstGeom>
              <a:gradFill>
                <a:gsLst>
                  <a:gs pos="0">
                    <a:srgbClr val="003399"/>
                  </a:gs>
                  <a:gs pos="99000">
                    <a:srgbClr val="030048"/>
                  </a:gs>
                </a:gsLst>
                <a:path path="circle">
                  <a:fillToRect l="50000" t="50000" r="50000" b="50000"/>
                </a:path>
              </a:gradFill>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1"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10" name="Picture 147" descr="Picture2"/>
            <p:cNvPicPr>
              <a:picLocks noChangeAspect="1" noChangeArrowheads="1"/>
            </p:cNvPicPr>
            <p:nvPr/>
          </p:nvPicPr>
          <p:blipFill>
            <a:blip r:embed="rId9"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rot="1598452">
              <a:off x="934" y="1267"/>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a:hlinkClick r:id="" action="ppaction://noaction"/>
          </p:cNvPr>
          <p:cNvPicPr>
            <a:picLocks noChangeAspect="1"/>
          </p:cNvPicPr>
          <p:nvPr/>
        </p:nvPicPr>
        <p:blipFill rotWithShape="1">
          <a:blip r:embed="rId10"/>
          <a:srcRect t="14566" r="35650" b="15961"/>
          <a:stretch>
            <a:fillRect/>
          </a:stretch>
        </p:blipFill>
        <p:spPr>
          <a:xfrm>
            <a:off x="253566" y="-22604"/>
            <a:ext cx="1089459" cy="1518920"/>
          </a:xfrm>
          <a:prstGeom prst="rect">
            <a:avLst/>
          </a:prstGeom>
        </p:spPr>
      </p:pic>
      <p:pic>
        <p:nvPicPr>
          <p:cNvPr id="54" name="Picture 53"/>
          <p:cNvPicPr>
            <a:picLocks noChangeAspect="1"/>
          </p:cNvPicPr>
          <p:nvPr/>
        </p:nvPicPr>
        <p:blipFill rotWithShape="1">
          <a:blip r:embed="rId11">
            <a:alphaModFix amt="44000"/>
          </a:blip>
          <a:srcRect t="24105" r="41145"/>
          <a:stretch>
            <a:fillRect/>
          </a:stretch>
        </p:blipFill>
        <p:spPr>
          <a:xfrm rot="6641477">
            <a:off x="-2697551" y="4667455"/>
            <a:ext cx="3483491" cy="4721614"/>
          </a:xfrm>
          <a:prstGeom prst="rect">
            <a:avLst/>
          </a:prstGeom>
          <a:effectLst>
            <a:outerShdw blurRad="50800" dist="50800" dir="5400000" algn="ctr" rotWithShape="0">
              <a:srgbClr val="000000">
                <a:alpha val="40000"/>
              </a:srgbClr>
            </a:outerShdw>
          </a:effectLst>
        </p:spPr>
      </p:pic>
      <p:pic>
        <p:nvPicPr>
          <p:cNvPr id="55" name="Picture 54"/>
          <p:cNvPicPr>
            <a:picLocks noChangeAspect="1"/>
          </p:cNvPicPr>
          <p:nvPr/>
        </p:nvPicPr>
        <p:blipFill rotWithShape="1">
          <a:blip r:embed="rId11">
            <a:alphaModFix amt="44000"/>
          </a:blip>
          <a:srcRect t="24105" r="41145" b="23116"/>
          <a:stretch>
            <a:fillRect/>
          </a:stretch>
        </p:blipFill>
        <p:spPr>
          <a:xfrm rot="19097855">
            <a:off x="9478659" y="-1663921"/>
            <a:ext cx="3296735" cy="3107511"/>
          </a:xfrm>
          <a:prstGeom prst="rect">
            <a:avLst/>
          </a:prstGeom>
          <a:effectLst>
            <a:outerShdw blurRad="50800" dist="50800" dir="5400000" algn="ctr" rotWithShape="0">
              <a:srgbClr val="000000">
                <a:alpha val="40000"/>
              </a:srgbClr>
            </a:outerShdw>
          </a:effectLst>
        </p:spPr>
      </p:pic>
      <p:pic>
        <p:nvPicPr>
          <p:cNvPr id="56" name="Picture 55"/>
          <p:cNvPicPr>
            <a:picLocks noChangeAspect="1"/>
          </p:cNvPicPr>
          <p:nvPr/>
        </p:nvPicPr>
        <p:blipFill rotWithShape="1">
          <a:blip r:embed="rId11">
            <a:alphaModFix amt="53000"/>
          </a:blip>
          <a:srcRect t="24105" r="41145"/>
          <a:stretch>
            <a:fillRect/>
          </a:stretch>
        </p:blipFill>
        <p:spPr>
          <a:xfrm rot="14035454">
            <a:off x="10625941" y="4955471"/>
            <a:ext cx="2926145" cy="3966172"/>
          </a:xfrm>
          <a:prstGeom prst="rect">
            <a:avLst/>
          </a:prstGeom>
        </p:spPr>
      </p:pic>
      <p:pic>
        <p:nvPicPr>
          <p:cNvPr id="51" name="Picture 50"/>
          <p:cNvPicPr>
            <a:picLocks noChangeAspect="1"/>
          </p:cNvPicPr>
          <p:nvPr/>
        </p:nvPicPr>
        <p:blipFill>
          <a:blip r:embed="rId12"/>
          <a:stretch>
            <a:fillRect/>
          </a:stretch>
        </p:blipFill>
        <p:spPr>
          <a:xfrm>
            <a:off x="-4447106" y="3232140"/>
            <a:ext cx="1313610" cy="557834"/>
          </a:xfrm>
          <a:prstGeom prst="rect">
            <a:avLst/>
          </a:prstGeom>
        </p:spPr>
      </p:pic>
      <p:pic>
        <p:nvPicPr>
          <p:cNvPr id="8" name="Hiẹn DA" descr="Questions with solid fill"/>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46164" y="1326028"/>
            <a:ext cx="923138" cy="923138"/>
          </a:xfrm>
          <a:prstGeom prst="rect">
            <a:avLst/>
          </a:prstGeom>
        </p:spPr>
      </p:pic>
      <p:sp>
        <p:nvSpPr>
          <p:cNvPr id="50" name="Rounded Rectangle 5">
            <a:hlinkClick r:id="" action="ppaction://noaction"/>
          </p:cNvPr>
          <p:cNvSpPr/>
          <p:nvPr/>
        </p:nvSpPr>
        <p:spPr>
          <a:xfrm>
            <a:off x="3757799" y="866310"/>
            <a:ext cx="7716758" cy="1319228"/>
          </a:xfrm>
          <a:prstGeom prst="roundRect">
            <a:avLst/>
          </a:prstGeom>
          <a:solidFill>
            <a:schemeClr val="accent1"/>
          </a:solidFill>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3000" b="1" dirty="0">
                <a:solidFill>
                  <a:prstClr val="white"/>
                </a:solidFill>
                <a:latin typeface="RobotoCondensed-Italic"/>
              </a:rPr>
              <a:t>B</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iểu</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tương</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ứng</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với</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biểu</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toán</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học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dưới</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đây</a:t>
            </a:r>
            <a:r>
              <a:rPr kumimoji="0" lang="en-US" sz="3000" b="1" i="0" u="none" strike="noStrike" kern="1200" cap="none" spc="0" normalizeH="0" baseline="0" noProof="0" dirty="0">
                <a:ln>
                  <a:noFill/>
                </a:ln>
                <a:solidFill>
                  <a:prstClr val="white"/>
                </a:solidFill>
                <a:effectLst/>
                <a:uLnTx/>
                <a:uFillTx/>
                <a:latin typeface="RobotoCondensed-Italic"/>
                <a:ea typeface="+mn-ea"/>
                <a:cs typeface="+mn-cs"/>
              </a:rPr>
              <a:t>?</a:t>
            </a:r>
            <a:endParaRPr kumimoji="0" lang="vi-VN" sz="3000" b="1" i="0" u="none" strike="noStrike" kern="1200" cap="none" spc="0" normalizeH="0" baseline="0" noProof="0" dirty="0">
              <a:ln>
                <a:noFill/>
              </a:ln>
              <a:solidFill>
                <a:prstClr val="white"/>
              </a:solidFill>
              <a:effectLst/>
              <a:uLnTx/>
              <a:uFillTx/>
              <a:latin typeface="RobotoCondensed-Italic"/>
              <a:ea typeface="+mn-ea"/>
              <a:cs typeface="+mn-cs"/>
            </a:endParaRPr>
          </a:p>
        </p:txBody>
      </p:sp>
      <p:pic>
        <p:nvPicPr>
          <p:cNvPr id="52" name="Picture 51"/>
          <p:cNvPicPr>
            <a:picLocks noChangeAspect="1"/>
          </p:cNvPicPr>
          <p:nvPr/>
        </p:nvPicPr>
        <p:blipFill rotWithShape="1">
          <a:blip r:embed="rId15"/>
          <a:srcRect l="7247" t="16058" r="62137" b="68660"/>
          <a:stretch>
            <a:fillRect/>
          </a:stretch>
        </p:blipFill>
        <p:spPr>
          <a:xfrm>
            <a:off x="6192427" y="862564"/>
            <a:ext cx="1889689" cy="626161"/>
          </a:xfrm>
          <a:prstGeom prst="rect">
            <a:avLst/>
          </a:prstGeom>
        </p:spPr>
      </p:pic>
    </p:spTree>
    <p:custDataLst>
      <p:tags r:id="rId16"/>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sndAc>
          <p:stSnd>
            <p:snd r:embed="rId17" name="chimes.wav"/>
          </p:stSnd>
        </p:sndAc>
      </p:transition>
    </mc:Choice>
    <mc:Fallback>
      <p:transition spd="slow">
        <p:fade/>
        <p:sndAc>
          <p:stSnd>
            <p:snd r:embed="rId17" name="chimes.wav"/>
          </p:stSnd>
        </p:sndAc>
      </p:transition>
    </mc:Fallback>
  </mc:AlternateContent>
  <p:timing>
    <p:tnLst>
      <p:par>
        <p:cTn id="1" dur="indefinite" restart="never" nodeType="tmRoot">
          <p:childTnLst>
            <p:audio>
              <p:cMediaNode vol="24400">
                <p:cTn id="2" fill="hold" display="0">
                  <p:stCondLst>
                    <p:cond delay="indefinite"/>
                  </p:stCondLst>
                  <p:endCondLst>
                    <p:cond evt="onStopAudio" delay="0">
                      <p:tgtEl>
                        <p:sldTgt/>
                      </p:tgtEl>
                    </p:cond>
                  </p:endCondLst>
                </p:cTn>
                <p:tgtEl>
                  <p:spTgt spid="16"/>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22" presetClass="emph" presetSubtype="0" fill="hold" grpId="0" nodeType="clickEffect">
                                  <p:stCondLst>
                                    <p:cond delay="0"/>
                                  </p:stCondLst>
                                  <p:childTnLst>
                                    <p:animClr clrSpc="hsl" dir="cw">
                                      <p:cBhvr override="childStyle">
                                        <p:cTn id="7" dur="1000" fill="hold"/>
                                        <p:tgtEl>
                                          <p:spTgt spid="2"/>
                                        </p:tgtEl>
                                        <p:attrNameLst>
                                          <p:attrName>style.color</p:attrName>
                                        </p:attrNameLst>
                                      </p:cBhvr>
                                      <p:by>
                                        <p:hsl h="-7200000" s="0" l="0"/>
                                      </p:by>
                                    </p:animClr>
                                    <p:animClr clrSpc="hsl" dir="cw">
                                      <p:cBhvr>
                                        <p:cTn id="8" dur="1000" fill="hold"/>
                                        <p:tgtEl>
                                          <p:spTgt spid="2"/>
                                        </p:tgtEl>
                                        <p:attrNameLst>
                                          <p:attrName>fillcolor</p:attrName>
                                        </p:attrNameLst>
                                      </p:cBhvr>
                                      <p:by>
                                        <p:hsl h="-7200000" s="0" l="0"/>
                                      </p:by>
                                    </p:animClr>
                                    <p:animClr clrSpc="hsl" dir="cw">
                                      <p:cBhvr>
                                        <p:cTn id="9" dur="1000" fill="hold"/>
                                        <p:tgtEl>
                                          <p:spTgt spid="2"/>
                                        </p:tgtEl>
                                        <p:attrNameLst>
                                          <p:attrName>stroke.color</p:attrName>
                                        </p:attrNameLst>
                                      </p:cBhvr>
                                      <p:by>
                                        <p:hsl h="-7200000" s="0" l="0"/>
                                      </p:by>
                                    </p:animClr>
                                    <p:set>
                                      <p:cBhvr>
                                        <p:cTn id="10" dur="1000" fill="hold"/>
                                        <p:tgtEl>
                                          <p:spTgt spid="2"/>
                                        </p:tgtEl>
                                        <p:attrNameLst>
                                          <p:attrName>fill.type</p:attrName>
                                        </p:attrNameLst>
                                      </p:cBhvr>
                                      <p:to>
                                        <p:strVal val="solid"/>
                                      </p:to>
                                    </p:set>
                                  </p:childTnLst>
                                  <p:subTnLst>
                                    <p:audio>
                                      <p:cMediaNode vol="100000">
                                        <p:cTn display="0" masterRel="sameClick">
                                          <p:stCondLst>
                                            <p:cond evt="begin" delay="0">
                                              <p:tn val="6"/>
                                            </p:cond>
                                          </p:stCondLst>
                                          <p:endCondLst>
                                            <p:cond evt="onStopAudio" delay="0">
                                              <p:tgtEl>
                                                <p:sldTgt/>
                                              </p:tgtEl>
                                            </p:cond>
                                          </p:endCondLst>
                                        </p:cTn>
                                        <p:tgtEl>
                                          <p:sndTgt r:embed="rId18" name="cashreg.wav"/>
                                        </p:tgtEl>
                                      </p:cMediaNode>
                                    </p:audio>
                                  </p:subTnLst>
                                </p:cTn>
                              </p:par>
                              <p:par>
                                <p:cTn id="11" presetID="22" presetClass="emph" presetSubtype="0" fill="hold" grpId="0" nodeType="withEffect">
                                  <p:stCondLst>
                                    <p:cond delay="0"/>
                                  </p:stCondLst>
                                  <p:childTnLst>
                                    <p:animClr clrSpc="hsl" dir="cw">
                                      <p:cBhvr override="childStyle">
                                        <p:cTn id="12" dur="1000" fill="hold"/>
                                        <p:tgtEl>
                                          <p:spTgt spid="4"/>
                                        </p:tgtEl>
                                        <p:attrNameLst>
                                          <p:attrName>style.color</p:attrName>
                                        </p:attrNameLst>
                                      </p:cBhvr>
                                      <p:by>
                                        <p:hsl h="-7200000" s="0" l="0"/>
                                      </p:by>
                                    </p:animClr>
                                    <p:animClr clrSpc="hsl" dir="cw">
                                      <p:cBhvr>
                                        <p:cTn id="13" dur="1000" fill="hold"/>
                                        <p:tgtEl>
                                          <p:spTgt spid="4"/>
                                        </p:tgtEl>
                                        <p:attrNameLst>
                                          <p:attrName>fillcolor</p:attrName>
                                        </p:attrNameLst>
                                      </p:cBhvr>
                                      <p:by>
                                        <p:hsl h="-7200000" s="0" l="0"/>
                                      </p:by>
                                    </p:animClr>
                                    <p:animClr clrSpc="hsl" dir="cw">
                                      <p:cBhvr>
                                        <p:cTn id="14" dur="1000" fill="hold"/>
                                        <p:tgtEl>
                                          <p:spTgt spid="4"/>
                                        </p:tgtEl>
                                        <p:attrNameLst>
                                          <p:attrName>stroke.color</p:attrName>
                                        </p:attrNameLst>
                                      </p:cBhvr>
                                      <p:by>
                                        <p:hsl h="-7200000" s="0" l="0"/>
                                      </p:by>
                                    </p:animClr>
                                    <p:set>
                                      <p:cBhvr>
                                        <p:cTn id="15" dur="1000" fill="hold"/>
                                        <p:tgtEl>
                                          <p:spTgt spid="4"/>
                                        </p:tgtEl>
                                        <p:attrNameLst>
                                          <p:attrName>fill.type</p:attrName>
                                        </p:attrNameLst>
                                      </p:cBhvr>
                                      <p:to>
                                        <p:strVal val="solid"/>
                                      </p:to>
                                    </p:set>
                                  </p:childTnLst>
                                  <p:subTnLst>
                                    <p:audio>
                                      <p:cMediaNode vol="100000">
                                        <p:cTn display="0" masterRel="sameClick">
                                          <p:stCondLst>
                                            <p:cond evt="begin" delay="0">
                                              <p:tn val="11"/>
                                            </p:cond>
                                          </p:stCondLst>
                                          <p:endCondLst>
                                            <p:cond evt="onStopAudio" delay="0">
                                              <p:tgtEl>
                                                <p:sldTgt/>
                                              </p:tgtEl>
                                            </p:cond>
                                          </p:endCondLst>
                                        </p:cTn>
                                        <p:tgtEl>
                                          <p:sndTgt r:embed="rId18" name="cashreg.wav"/>
                                        </p:tgtEl>
                                      </p:cMediaNode>
                                    </p:audio>
                                  </p:subTnLst>
                                </p:cTn>
                              </p:par>
                              <p:par>
                                <p:cTn id="16" presetID="37" presetClass="exit" presetSubtype="0" fill="hold" grpId="0" nodeType="withEffect">
                                  <p:stCondLst>
                                    <p:cond delay="0"/>
                                  </p:stCondLst>
                                  <p:childTnLst>
                                    <p:animEffect transition="out" filter="fade">
                                      <p:cBhvr>
                                        <p:cTn id="17" dur="1000"/>
                                        <p:tgtEl>
                                          <p:spTgt spid="38"/>
                                        </p:tgtEl>
                                      </p:cBhvr>
                                    </p:animEffect>
                                    <p:anim calcmode="lin" valueType="num">
                                      <p:cBhvr>
                                        <p:cTn id="18" dur="1000"/>
                                        <p:tgtEl>
                                          <p:spTgt spid="38"/>
                                        </p:tgtEl>
                                        <p:attrNameLst>
                                          <p:attrName>ppt_x</p:attrName>
                                        </p:attrNameLst>
                                      </p:cBhvr>
                                      <p:tavLst>
                                        <p:tav tm="0">
                                          <p:val>
                                            <p:strVal val="ppt_x"/>
                                          </p:val>
                                        </p:tav>
                                        <p:tav tm="100000">
                                          <p:val>
                                            <p:strVal val="ppt_x"/>
                                          </p:val>
                                        </p:tav>
                                      </p:tavLst>
                                    </p:anim>
                                    <p:anim calcmode="lin" valueType="num">
                                      <p:cBhvr>
                                        <p:cTn id="19" dur="100" decel="100000"/>
                                        <p:tgtEl>
                                          <p:spTgt spid="38"/>
                                        </p:tgtEl>
                                        <p:attrNameLst>
                                          <p:attrName>ppt_y</p:attrName>
                                        </p:attrNameLst>
                                      </p:cBhvr>
                                      <p:tavLst>
                                        <p:tav tm="0">
                                          <p:val>
                                            <p:strVal val="ppt_y"/>
                                          </p:val>
                                        </p:tav>
                                        <p:tav tm="100000">
                                          <p:val>
                                            <p:strVal val="ppt_y-.03"/>
                                          </p:val>
                                        </p:tav>
                                      </p:tavLst>
                                    </p:anim>
                                    <p:anim calcmode="lin" valueType="num">
                                      <p:cBhvr>
                                        <p:cTn id="20" dur="900" accel="100000">
                                          <p:stCondLst>
                                            <p:cond delay="100"/>
                                          </p:stCondLst>
                                        </p:cTn>
                                        <p:tgtEl>
                                          <p:spTgt spid="38"/>
                                        </p:tgtEl>
                                        <p:attrNameLst>
                                          <p:attrName>ppt_y</p:attrName>
                                        </p:attrNameLst>
                                      </p:cBhvr>
                                      <p:tavLst>
                                        <p:tav tm="0">
                                          <p:val>
                                            <p:strVal val="ppt_y"/>
                                          </p:val>
                                        </p:tav>
                                        <p:tav tm="100000">
                                          <p:val>
                                            <p:strVal val="ppt_y+1"/>
                                          </p:val>
                                        </p:tav>
                                      </p:tavLst>
                                    </p:anim>
                                    <p:set>
                                      <p:cBhvr>
                                        <p:cTn id="21" dur="1" fill="hold">
                                          <p:stCondLst>
                                            <p:cond delay="999"/>
                                          </p:stCondLst>
                                        </p:cTn>
                                        <p:tgtEl>
                                          <p:spTgt spid="38"/>
                                        </p:tgtEl>
                                        <p:attrNameLst>
                                          <p:attrName>style.visibility</p:attrName>
                                        </p:attrNameLst>
                                      </p:cBhvr>
                                      <p:to>
                                        <p:strVal val="hidden"/>
                                      </p:to>
                                    </p:set>
                                  </p:childTnLst>
                                </p:cTn>
                              </p:par>
                              <p:par>
                                <p:cTn id="22" presetID="37" presetClass="exit" presetSubtype="0" fill="hold" grpId="0" nodeType="withEffect">
                                  <p:stCondLst>
                                    <p:cond delay="0"/>
                                  </p:stCondLst>
                                  <p:childTnLst>
                                    <p:animEffect transition="out" filter="fade">
                                      <p:cBhvr>
                                        <p:cTn id="23" dur="1000"/>
                                        <p:tgtEl>
                                          <p:spTgt spid="44"/>
                                        </p:tgtEl>
                                      </p:cBhvr>
                                    </p:animEffect>
                                    <p:anim calcmode="lin" valueType="num">
                                      <p:cBhvr>
                                        <p:cTn id="24" dur="1000"/>
                                        <p:tgtEl>
                                          <p:spTgt spid="44"/>
                                        </p:tgtEl>
                                        <p:attrNameLst>
                                          <p:attrName>ppt_x</p:attrName>
                                        </p:attrNameLst>
                                      </p:cBhvr>
                                      <p:tavLst>
                                        <p:tav tm="0">
                                          <p:val>
                                            <p:strVal val="ppt_x"/>
                                          </p:val>
                                        </p:tav>
                                        <p:tav tm="100000">
                                          <p:val>
                                            <p:strVal val="ppt_x"/>
                                          </p:val>
                                        </p:tav>
                                      </p:tavLst>
                                    </p:anim>
                                    <p:anim calcmode="lin" valueType="num">
                                      <p:cBhvr>
                                        <p:cTn id="25" dur="100" decel="100000"/>
                                        <p:tgtEl>
                                          <p:spTgt spid="44"/>
                                        </p:tgtEl>
                                        <p:attrNameLst>
                                          <p:attrName>ppt_y</p:attrName>
                                        </p:attrNameLst>
                                      </p:cBhvr>
                                      <p:tavLst>
                                        <p:tav tm="0">
                                          <p:val>
                                            <p:strVal val="ppt_y"/>
                                          </p:val>
                                        </p:tav>
                                        <p:tav tm="100000">
                                          <p:val>
                                            <p:strVal val="ppt_y-.03"/>
                                          </p:val>
                                        </p:tav>
                                      </p:tavLst>
                                    </p:anim>
                                    <p:anim calcmode="lin" valueType="num">
                                      <p:cBhvr>
                                        <p:cTn id="26" dur="900" accel="100000">
                                          <p:stCondLst>
                                            <p:cond delay="100"/>
                                          </p:stCondLst>
                                        </p:cTn>
                                        <p:tgtEl>
                                          <p:spTgt spid="44"/>
                                        </p:tgtEl>
                                        <p:attrNameLst>
                                          <p:attrName>ppt_y</p:attrName>
                                        </p:attrNameLst>
                                      </p:cBhvr>
                                      <p:tavLst>
                                        <p:tav tm="0">
                                          <p:val>
                                            <p:strVal val="ppt_y"/>
                                          </p:val>
                                        </p:tav>
                                        <p:tav tm="100000">
                                          <p:val>
                                            <p:strVal val="ppt_y+1"/>
                                          </p:val>
                                        </p:tav>
                                      </p:tavLst>
                                    </p:anim>
                                    <p:set>
                                      <p:cBhvr>
                                        <p:cTn id="27" dur="1" fill="hold">
                                          <p:stCondLst>
                                            <p:cond delay="999"/>
                                          </p:stCondLst>
                                        </p:cTn>
                                        <p:tgtEl>
                                          <p:spTgt spid="44"/>
                                        </p:tgtEl>
                                        <p:attrNameLst>
                                          <p:attrName>style.visibility</p:attrName>
                                        </p:attrNameLst>
                                      </p:cBhvr>
                                      <p:to>
                                        <p:strVal val="hidden"/>
                                      </p:to>
                                    </p:set>
                                  </p:childTnLst>
                                </p:cTn>
                              </p:par>
                              <p:par>
                                <p:cTn id="28" presetID="37" presetClass="exit" presetSubtype="0" fill="hold" grpId="0" nodeType="withEffect">
                                  <p:stCondLst>
                                    <p:cond delay="0"/>
                                  </p:stCondLst>
                                  <p:childTnLst>
                                    <p:animEffect transition="out" filter="fade">
                                      <p:cBhvr>
                                        <p:cTn id="29" dur="1000"/>
                                        <p:tgtEl>
                                          <p:spTgt spid="40"/>
                                        </p:tgtEl>
                                      </p:cBhvr>
                                    </p:animEffect>
                                    <p:anim calcmode="lin" valueType="num">
                                      <p:cBhvr>
                                        <p:cTn id="30" dur="1000"/>
                                        <p:tgtEl>
                                          <p:spTgt spid="40"/>
                                        </p:tgtEl>
                                        <p:attrNameLst>
                                          <p:attrName>ppt_x</p:attrName>
                                        </p:attrNameLst>
                                      </p:cBhvr>
                                      <p:tavLst>
                                        <p:tav tm="0">
                                          <p:val>
                                            <p:strVal val="ppt_x"/>
                                          </p:val>
                                        </p:tav>
                                        <p:tav tm="100000">
                                          <p:val>
                                            <p:strVal val="ppt_x"/>
                                          </p:val>
                                        </p:tav>
                                      </p:tavLst>
                                    </p:anim>
                                    <p:anim calcmode="lin" valueType="num">
                                      <p:cBhvr>
                                        <p:cTn id="31" dur="100" decel="100000"/>
                                        <p:tgtEl>
                                          <p:spTgt spid="40"/>
                                        </p:tgtEl>
                                        <p:attrNameLst>
                                          <p:attrName>ppt_y</p:attrName>
                                        </p:attrNameLst>
                                      </p:cBhvr>
                                      <p:tavLst>
                                        <p:tav tm="0">
                                          <p:val>
                                            <p:strVal val="ppt_y"/>
                                          </p:val>
                                        </p:tav>
                                        <p:tav tm="100000">
                                          <p:val>
                                            <p:strVal val="ppt_y-.03"/>
                                          </p:val>
                                        </p:tav>
                                      </p:tavLst>
                                    </p:anim>
                                    <p:anim calcmode="lin" valueType="num">
                                      <p:cBhvr>
                                        <p:cTn id="32" dur="900" accel="100000">
                                          <p:stCondLst>
                                            <p:cond delay="100"/>
                                          </p:stCondLst>
                                        </p:cTn>
                                        <p:tgtEl>
                                          <p:spTgt spid="40"/>
                                        </p:tgtEl>
                                        <p:attrNameLst>
                                          <p:attrName>ppt_y</p:attrName>
                                        </p:attrNameLst>
                                      </p:cBhvr>
                                      <p:tavLst>
                                        <p:tav tm="0">
                                          <p:val>
                                            <p:strVal val="ppt_y"/>
                                          </p:val>
                                        </p:tav>
                                        <p:tav tm="100000">
                                          <p:val>
                                            <p:strVal val="ppt_y+1"/>
                                          </p:val>
                                        </p:tav>
                                      </p:tavLst>
                                    </p:anim>
                                    <p:set>
                                      <p:cBhvr>
                                        <p:cTn id="33" dur="1" fill="hold">
                                          <p:stCondLst>
                                            <p:cond delay="999"/>
                                          </p:stCondLst>
                                        </p:cTn>
                                        <p:tgtEl>
                                          <p:spTgt spid="40"/>
                                        </p:tgtEl>
                                        <p:attrNameLst>
                                          <p:attrName>style.visibility</p:attrName>
                                        </p:attrNameLst>
                                      </p:cBhvr>
                                      <p:to>
                                        <p:strVal val="hidden"/>
                                      </p:to>
                                    </p:set>
                                  </p:childTnLst>
                                </p:cTn>
                              </p:par>
                              <p:par>
                                <p:cTn id="34" presetID="37" presetClass="exit" presetSubtype="0" fill="hold" grpId="0" nodeType="withEffect">
                                  <p:stCondLst>
                                    <p:cond delay="0"/>
                                  </p:stCondLst>
                                  <p:childTnLst>
                                    <p:animEffect transition="out" filter="fade">
                                      <p:cBhvr>
                                        <p:cTn id="35" dur="1000"/>
                                        <p:tgtEl>
                                          <p:spTgt spid="36"/>
                                        </p:tgtEl>
                                      </p:cBhvr>
                                    </p:animEffect>
                                    <p:anim calcmode="lin" valueType="num">
                                      <p:cBhvr>
                                        <p:cTn id="36" dur="1000"/>
                                        <p:tgtEl>
                                          <p:spTgt spid="36"/>
                                        </p:tgtEl>
                                        <p:attrNameLst>
                                          <p:attrName>ppt_x</p:attrName>
                                        </p:attrNameLst>
                                      </p:cBhvr>
                                      <p:tavLst>
                                        <p:tav tm="0">
                                          <p:val>
                                            <p:strVal val="ppt_x"/>
                                          </p:val>
                                        </p:tav>
                                        <p:tav tm="100000">
                                          <p:val>
                                            <p:strVal val="ppt_x"/>
                                          </p:val>
                                        </p:tav>
                                      </p:tavLst>
                                    </p:anim>
                                    <p:anim calcmode="lin" valueType="num">
                                      <p:cBhvr>
                                        <p:cTn id="37" dur="100" decel="100000"/>
                                        <p:tgtEl>
                                          <p:spTgt spid="36"/>
                                        </p:tgtEl>
                                        <p:attrNameLst>
                                          <p:attrName>ppt_y</p:attrName>
                                        </p:attrNameLst>
                                      </p:cBhvr>
                                      <p:tavLst>
                                        <p:tav tm="0">
                                          <p:val>
                                            <p:strVal val="ppt_y"/>
                                          </p:val>
                                        </p:tav>
                                        <p:tav tm="100000">
                                          <p:val>
                                            <p:strVal val="ppt_y-.03"/>
                                          </p:val>
                                        </p:tav>
                                      </p:tavLst>
                                    </p:anim>
                                    <p:anim calcmode="lin" valueType="num">
                                      <p:cBhvr>
                                        <p:cTn id="38" dur="900" accel="100000">
                                          <p:stCondLst>
                                            <p:cond delay="100"/>
                                          </p:stCondLst>
                                        </p:cTn>
                                        <p:tgtEl>
                                          <p:spTgt spid="36"/>
                                        </p:tgtEl>
                                        <p:attrNameLst>
                                          <p:attrName>ppt_y</p:attrName>
                                        </p:attrNameLst>
                                      </p:cBhvr>
                                      <p:tavLst>
                                        <p:tav tm="0">
                                          <p:val>
                                            <p:strVal val="ppt_y"/>
                                          </p:val>
                                        </p:tav>
                                        <p:tav tm="100000">
                                          <p:val>
                                            <p:strVal val="ppt_y+1"/>
                                          </p:val>
                                        </p:tav>
                                      </p:tavLst>
                                    </p:anim>
                                    <p:set>
                                      <p:cBhvr>
                                        <p:cTn id="39" dur="1" fill="hold">
                                          <p:stCondLst>
                                            <p:cond delay="999"/>
                                          </p:stCondLst>
                                        </p:cTn>
                                        <p:tgtEl>
                                          <p:spTgt spid="36"/>
                                        </p:tgtEl>
                                        <p:attrNameLst>
                                          <p:attrName>style.visibility</p:attrName>
                                        </p:attrNameLst>
                                      </p:cBhvr>
                                      <p:to>
                                        <p:strVal val="hidden"/>
                                      </p:to>
                                    </p:set>
                                  </p:childTnLst>
                                  <p:subTnLst>
                                    <p:audio>
                                      <p:cMediaNode vol="100000">
                                        <p:cTn display="0" masterRel="sameClick">
                                          <p:stCondLst>
                                            <p:cond evt="begin" delay="0">
                                              <p:tn val="34"/>
                                            </p:cond>
                                          </p:stCondLst>
                                          <p:endCondLst>
                                            <p:cond evt="onStopAudio" delay="0">
                                              <p:tgtEl>
                                                <p:sldTgt/>
                                              </p:tgtEl>
                                            </p:cond>
                                          </p:endCondLst>
                                        </p:cTn>
                                        <p:tgtEl>
                                          <p:sndTgt r:embed="rId18" name="cashreg.wav"/>
                                        </p:tgtEl>
                                      </p:cMediaNode>
                                    </p:audio>
                                  </p:subTnLst>
                                </p:cTn>
                              </p:par>
                              <p:par>
                                <p:cTn id="40" presetID="37" presetClass="exit" presetSubtype="0" fill="hold" grpId="0" nodeType="withEffect">
                                  <p:stCondLst>
                                    <p:cond delay="0"/>
                                  </p:stCondLst>
                                  <p:childTnLst>
                                    <p:animEffect transition="out" filter="fade">
                                      <p:cBhvr>
                                        <p:cTn id="41" dur="1000"/>
                                        <p:tgtEl>
                                          <p:spTgt spid="43"/>
                                        </p:tgtEl>
                                      </p:cBhvr>
                                    </p:animEffect>
                                    <p:anim calcmode="lin" valueType="num">
                                      <p:cBhvr>
                                        <p:cTn id="42" dur="1000"/>
                                        <p:tgtEl>
                                          <p:spTgt spid="43"/>
                                        </p:tgtEl>
                                        <p:attrNameLst>
                                          <p:attrName>ppt_x</p:attrName>
                                        </p:attrNameLst>
                                      </p:cBhvr>
                                      <p:tavLst>
                                        <p:tav tm="0">
                                          <p:val>
                                            <p:strVal val="ppt_x"/>
                                          </p:val>
                                        </p:tav>
                                        <p:tav tm="100000">
                                          <p:val>
                                            <p:strVal val="ppt_x"/>
                                          </p:val>
                                        </p:tav>
                                      </p:tavLst>
                                    </p:anim>
                                    <p:anim calcmode="lin" valueType="num">
                                      <p:cBhvr>
                                        <p:cTn id="43" dur="100" decel="100000"/>
                                        <p:tgtEl>
                                          <p:spTgt spid="43"/>
                                        </p:tgtEl>
                                        <p:attrNameLst>
                                          <p:attrName>ppt_y</p:attrName>
                                        </p:attrNameLst>
                                      </p:cBhvr>
                                      <p:tavLst>
                                        <p:tav tm="0">
                                          <p:val>
                                            <p:strVal val="ppt_y"/>
                                          </p:val>
                                        </p:tav>
                                        <p:tav tm="100000">
                                          <p:val>
                                            <p:strVal val="ppt_y-.03"/>
                                          </p:val>
                                        </p:tav>
                                      </p:tavLst>
                                    </p:anim>
                                    <p:anim calcmode="lin" valueType="num">
                                      <p:cBhvr>
                                        <p:cTn id="44" dur="900" accel="100000">
                                          <p:stCondLst>
                                            <p:cond delay="100"/>
                                          </p:stCondLst>
                                        </p:cTn>
                                        <p:tgtEl>
                                          <p:spTgt spid="43"/>
                                        </p:tgtEl>
                                        <p:attrNameLst>
                                          <p:attrName>ppt_y</p:attrName>
                                        </p:attrNameLst>
                                      </p:cBhvr>
                                      <p:tavLst>
                                        <p:tav tm="0">
                                          <p:val>
                                            <p:strVal val="ppt_y"/>
                                          </p:val>
                                        </p:tav>
                                        <p:tav tm="100000">
                                          <p:val>
                                            <p:strVal val="ppt_y+1"/>
                                          </p:val>
                                        </p:tav>
                                      </p:tavLst>
                                    </p:anim>
                                    <p:set>
                                      <p:cBhvr>
                                        <p:cTn id="45" dur="1" fill="hold">
                                          <p:stCondLst>
                                            <p:cond delay="999"/>
                                          </p:stCondLst>
                                        </p:cTn>
                                        <p:tgtEl>
                                          <p:spTgt spid="43"/>
                                        </p:tgtEl>
                                        <p:attrNameLst>
                                          <p:attrName>style.visibility</p:attrName>
                                        </p:attrNameLst>
                                      </p:cBhvr>
                                      <p:to>
                                        <p:strVal val="hidden"/>
                                      </p:to>
                                    </p:set>
                                  </p:childTnLst>
                                  <p:subTnLst>
                                    <p:audio>
                                      <p:cMediaNode vol="100000">
                                        <p:cTn display="0" masterRel="sameClick">
                                          <p:stCondLst>
                                            <p:cond evt="begin" delay="0">
                                              <p:tn val="40"/>
                                            </p:cond>
                                          </p:stCondLst>
                                          <p:endCondLst>
                                            <p:cond evt="onStopAudio" delay="0">
                                              <p:tgtEl>
                                                <p:sldTgt/>
                                              </p:tgtEl>
                                            </p:cond>
                                          </p:endCondLst>
                                        </p:cTn>
                                        <p:tgtEl>
                                          <p:sndTgt r:embed="rId18" name="cashreg.wav"/>
                                        </p:tgtEl>
                                      </p:cMediaNode>
                                    </p:audio>
                                  </p:subTnLst>
                                </p:cTn>
                              </p:par>
                              <p:par>
                                <p:cTn id="46" presetID="37" presetClass="exit" presetSubtype="0" fill="hold" grpId="0" nodeType="withEffect">
                                  <p:stCondLst>
                                    <p:cond delay="0"/>
                                  </p:stCondLst>
                                  <p:childTnLst>
                                    <p:animEffect transition="out" filter="fade">
                                      <p:cBhvr>
                                        <p:cTn id="47" dur="1000"/>
                                        <p:tgtEl>
                                          <p:spTgt spid="39"/>
                                        </p:tgtEl>
                                      </p:cBhvr>
                                    </p:animEffect>
                                    <p:anim calcmode="lin" valueType="num">
                                      <p:cBhvr>
                                        <p:cTn id="48" dur="1000"/>
                                        <p:tgtEl>
                                          <p:spTgt spid="39"/>
                                        </p:tgtEl>
                                        <p:attrNameLst>
                                          <p:attrName>ppt_x</p:attrName>
                                        </p:attrNameLst>
                                      </p:cBhvr>
                                      <p:tavLst>
                                        <p:tav tm="0">
                                          <p:val>
                                            <p:strVal val="ppt_x"/>
                                          </p:val>
                                        </p:tav>
                                        <p:tav tm="100000">
                                          <p:val>
                                            <p:strVal val="ppt_x"/>
                                          </p:val>
                                        </p:tav>
                                      </p:tavLst>
                                    </p:anim>
                                    <p:anim calcmode="lin" valueType="num">
                                      <p:cBhvr>
                                        <p:cTn id="49" dur="100" decel="100000"/>
                                        <p:tgtEl>
                                          <p:spTgt spid="39"/>
                                        </p:tgtEl>
                                        <p:attrNameLst>
                                          <p:attrName>ppt_y</p:attrName>
                                        </p:attrNameLst>
                                      </p:cBhvr>
                                      <p:tavLst>
                                        <p:tav tm="0">
                                          <p:val>
                                            <p:strVal val="ppt_y"/>
                                          </p:val>
                                        </p:tav>
                                        <p:tav tm="100000">
                                          <p:val>
                                            <p:strVal val="ppt_y-.03"/>
                                          </p:val>
                                        </p:tav>
                                      </p:tavLst>
                                    </p:anim>
                                    <p:anim calcmode="lin" valueType="num">
                                      <p:cBhvr>
                                        <p:cTn id="50" dur="900" accel="100000">
                                          <p:stCondLst>
                                            <p:cond delay="100"/>
                                          </p:stCondLst>
                                        </p:cTn>
                                        <p:tgtEl>
                                          <p:spTgt spid="39"/>
                                        </p:tgtEl>
                                        <p:attrNameLst>
                                          <p:attrName>ppt_y</p:attrName>
                                        </p:attrNameLst>
                                      </p:cBhvr>
                                      <p:tavLst>
                                        <p:tav tm="0">
                                          <p:val>
                                            <p:strVal val="ppt_y"/>
                                          </p:val>
                                        </p:tav>
                                        <p:tav tm="100000">
                                          <p:val>
                                            <p:strVal val="ppt_y+1"/>
                                          </p:val>
                                        </p:tav>
                                      </p:tavLst>
                                    </p:anim>
                                    <p:set>
                                      <p:cBhvr>
                                        <p:cTn id="51" dur="1" fill="hold">
                                          <p:stCondLst>
                                            <p:cond delay="999"/>
                                          </p:stCondLst>
                                        </p:cTn>
                                        <p:tgtEl>
                                          <p:spTgt spid="39"/>
                                        </p:tgtEl>
                                        <p:attrNameLst>
                                          <p:attrName>style.visibility</p:attrName>
                                        </p:attrNameLst>
                                      </p:cBhvr>
                                      <p:to>
                                        <p:strVal val="hidden"/>
                                      </p:to>
                                    </p:set>
                                  </p:childTnLst>
                                  <p:subTnLst>
                                    <p:audio>
                                      <p:cMediaNode vol="100000">
                                        <p:cTn display="0" masterRel="sameClick">
                                          <p:stCondLst>
                                            <p:cond evt="begin" delay="0">
                                              <p:tn val="46"/>
                                            </p:cond>
                                          </p:stCondLst>
                                          <p:endCondLst>
                                            <p:cond evt="onStopAudio" delay="0">
                                              <p:tgtEl>
                                                <p:sldTgt/>
                                              </p:tgtEl>
                                            </p:cond>
                                          </p:endCondLst>
                                        </p:cTn>
                                        <p:tgtEl>
                                          <p:sndTgt r:embed="rId18" name="cashreg.wav"/>
                                        </p:tgtEl>
                                      </p:cMediaNode>
                                    </p:audio>
                                  </p:subTnLst>
                                </p:cTn>
                              </p:par>
                              <p:par>
                                <p:cTn id="52" presetID="37" presetClass="exit" presetSubtype="0" fill="hold" grpId="0" nodeType="withEffect">
                                  <p:stCondLst>
                                    <p:cond delay="0"/>
                                  </p:stCondLst>
                                  <p:childTnLst>
                                    <p:animEffect transition="out" filter="fade">
                                      <p:cBhvr>
                                        <p:cTn id="53" dur="1000"/>
                                        <p:tgtEl>
                                          <p:spTgt spid="37"/>
                                        </p:tgtEl>
                                      </p:cBhvr>
                                    </p:animEffect>
                                    <p:anim calcmode="lin" valueType="num">
                                      <p:cBhvr>
                                        <p:cTn id="54" dur="1000"/>
                                        <p:tgtEl>
                                          <p:spTgt spid="37"/>
                                        </p:tgtEl>
                                        <p:attrNameLst>
                                          <p:attrName>ppt_x</p:attrName>
                                        </p:attrNameLst>
                                      </p:cBhvr>
                                      <p:tavLst>
                                        <p:tav tm="0">
                                          <p:val>
                                            <p:strVal val="ppt_x"/>
                                          </p:val>
                                        </p:tav>
                                        <p:tav tm="100000">
                                          <p:val>
                                            <p:strVal val="ppt_x"/>
                                          </p:val>
                                        </p:tav>
                                      </p:tavLst>
                                    </p:anim>
                                    <p:anim calcmode="lin" valueType="num">
                                      <p:cBhvr>
                                        <p:cTn id="55" dur="100" decel="100000"/>
                                        <p:tgtEl>
                                          <p:spTgt spid="37"/>
                                        </p:tgtEl>
                                        <p:attrNameLst>
                                          <p:attrName>ppt_y</p:attrName>
                                        </p:attrNameLst>
                                      </p:cBhvr>
                                      <p:tavLst>
                                        <p:tav tm="0">
                                          <p:val>
                                            <p:strVal val="ppt_y"/>
                                          </p:val>
                                        </p:tav>
                                        <p:tav tm="100000">
                                          <p:val>
                                            <p:strVal val="ppt_y-.03"/>
                                          </p:val>
                                        </p:tav>
                                      </p:tavLst>
                                    </p:anim>
                                    <p:anim calcmode="lin" valueType="num">
                                      <p:cBhvr>
                                        <p:cTn id="56" dur="900" accel="100000">
                                          <p:stCondLst>
                                            <p:cond delay="100"/>
                                          </p:stCondLst>
                                        </p:cTn>
                                        <p:tgtEl>
                                          <p:spTgt spid="37"/>
                                        </p:tgtEl>
                                        <p:attrNameLst>
                                          <p:attrName>ppt_y</p:attrName>
                                        </p:attrNameLst>
                                      </p:cBhvr>
                                      <p:tavLst>
                                        <p:tav tm="0">
                                          <p:val>
                                            <p:strVal val="ppt_y"/>
                                          </p:val>
                                        </p:tav>
                                        <p:tav tm="100000">
                                          <p:val>
                                            <p:strVal val="ppt_y+1"/>
                                          </p:val>
                                        </p:tav>
                                      </p:tavLst>
                                    </p:anim>
                                    <p:set>
                                      <p:cBhvr>
                                        <p:cTn id="57"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52"/>
                                            </p:cond>
                                          </p:stCondLst>
                                          <p:endCondLst>
                                            <p:cond evt="onStopAudio" delay="0">
                                              <p:tgtEl>
                                                <p:sldTgt/>
                                              </p:tgtEl>
                                            </p:cond>
                                          </p:endCondLst>
                                        </p:cTn>
                                        <p:tgtEl>
                                          <p:sndTgt r:embed="rId18" name="cashreg.wav"/>
                                        </p:tgtEl>
                                      </p:cMediaNode>
                                    </p:audio>
                                  </p:subTnLst>
                                </p:cTn>
                              </p:par>
                              <p:par>
                                <p:cTn id="58" presetID="37" presetClass="exit" presetSubtype="0" fill="hold" grpId="0" nodeType="withEffect">
                                  <p:stCondLst>
                                    <p:cond delay="0"/>
                                  </p:stCondLst>
                                  <p:childTnLst>
                                    <p:animEffect transition="out" filter="fade">
                                      <p:cBhvr>
                                        <p:cTn id="59" dur="1000"/>
                                        <p:tgtEl>
                                          <p:spTgt spid="45"/>
                                        </p:tgtEl>
                                      </p:cBhvr>
                                    </p:animEffect>
                                    <p:anim calcmode="lin" valueType="num">
                                      <p:cBhvr>
                                        <p:cTn id="60" dur="1000"/>
                                        <p:tgtEl>
                                          <p:spTgt spid="45"/>
                                        </p:tgtEl>
                                        <p:attrNameLst>
                                          <p:attrName>ppt_x</p:attrName>
                                        </p:attrNameLst>
                                      </p:cBhvr>
                                      <p:tavLst>
                                        <p:tav tm="0">
                                          <p:val>
                                            <p:strVal val="ppt_x"/>
                                          </p:val>
                                        </p:tav>
                                        <p:tav tm="100000">
                                          <p:val>
                                            <p:strVal val="ppt_x"/>
                                          </p:val>
                                        </p:tav>
                                      </p:tavLst>
                                    </p:anim>
                                    <p:anim calcmode="lin" valueType="num">
                                      <p:cBhvr>
                                        <p:cTn id="61" dur="100" decel="100000"/>
                                        <p:tgtEl>
                                          <p:spTgt spid="45"/>
                                        </p:tgtEl>
                                        <p:attrNameLst>
                                          <p:attrName>ppt_y</p:attrName>
                                        </p:attrNameLst>
                                      </p:cBhvr>
                                      <p:tavLst>
                                        <p:tav tm="0">
                                          <p:val>
                                            <p:strVal val="ppt_y"/>
                                          </p:val>
                                        </p:tav>
                                        <p:tav tm="100000">
                                          <p:val>
                                            <p:strVal val="ppt_y-.03"/>
                                          </p:val>
                                        </p:tav>
                                      </p:tavLst>
                                    </p:anim>
                                    <p:anim calcmode="lin" valueType="num">
                                      <p:cBhvr>
                                        <p:cTn id="62" dur="900" accel="100000">
                                          <p:stCondLst>
                                            <p:cond delay="100"/>
                                          </p:stCondLst>
                                        </p:cTn>
                                        <p:tgtEl>
                                          <p:spTgt spid="45"/>
                                        </p:tgtEl>
                                        <p:attrNameLst>
                                          <p:attrName>ppt_y</p:attrName>
                                        </p:attrNameLst>
                                      </p:cBhvr>
                                      <p:tavLst>
                                        <p:tav tm="0">
                                          <p:val>
                                            <p:strVal val="ppt_y"/>
                                          </p:val>
                                        </p:tav>
                                        <p:tav tm="100000">
                                          <p:val>
                                            <p:strVal val="ppt_y+1"/>
                                          </p:val>
                                        </p:tav>
                                      </p:tavLst>
                                    </p:anim>
                                    <p:set>
                                      <p:cBhvr>
                                        <p:cTn id="63"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58"/>
                                            </p:cond>
                                          </p:stCondLst>
                                          <p:endCondLst>
                                            <p:cond evt="onStopAudio" delay="0">
                                              <p:tgtEl>
                                                <p:sldTgt/>
                                              </p:tgtEl>
                                            </p:cond>
                                          </p:endCondLst>
                                        </p:cTn>
                                        <p:tgtEl>
                                          <p:sndTgt r:embed="rId18" name="cashreg.wav"/>
                                        </p:tgtEl>
                                      </p:cMediaNode>
                                    </p:audio>
                                  </p:subTnLst>
                                </p:cTn>
                              </p:par>
                              <p:par>
                                <p:cTn id="64" presetID="37" presetClass="exit" presetSubtype="0" fill="hold" grpId="0" nodeType="withEffect">
                                  <p:stCondLst>
                                    <p:cond delay="0"/>
                                  </p:stCondLst>
                                  <p:childTnLst>
                                    <p:animEffect transition="out" filter="fade">
                                      <p:cBhvr>
                                        <p:cTn id="65" dur="1000"/>
                                        <p:tgtEl>
                                          <p:spTgt spid="41"/>
                                        </p:tgtEl>
                                      </p:cBhvr>
                                    </p:animEffect>
                                    <p:anim calcmode="lin" valueType="num">
                                      <p:cBhvr>
                                        <p:cTn id="66" dur="1000"/>
                                        <p:tgtEl>
                                          <p:spTgt spid="41"/>
                                        </p:tgtEl>
                                        <p:attrNameLst>
                                          <p:attrName>ppt_x</p:attrName>
                                        </p:attrNameLst>
                                      </p:cBhvr>
                                      <p:tavLst>
                                        <p:tav tm="0">
                                          <p:val>
                                            <p:strVal val="ppt_x"/>
                                          </p:val>
                                        </p:tav>
                                        <p:tav tm="100000">
                                          <p:val>
                                            <p:strVal val="ppt_x"/>
                                          </p:val>
                                        </p:tav>
                                      </p:tavLst>
                                    </p:anim>
                                    <p:anim calcmode="lin" valueType="num">
                                      <p:cBhvr>
                                        <p:cTn id="67" dur="100" decel="100000"/>
                                        <p:tgtEl>
                                          <p:spTgt spid="41"/>
                                        </p:tgtEl>
                                        <p:attrNameLst>
                                          <p:attrName>ppt_y</p:attrName>
                                        </p:attrNameLst>
                                      </p:cBhvr>
                                      <p:tavLst>
                                        <p:tav tm="0">
                                          <p:val>
                                            <p:strVal val="ppt_y"/>
                                          </p:val>
                                        </p:tav>
                                        <p:tav tm="100000">
                                          <p:val>
                                            <p:strVal val="ppt_y-.03"/>
                                          </p:val>
                                        </p:tav>
                                      </p:tavLst>
                                    </p:anim>
                                    <p:anim calcmode="lin" valueType="num">
                                      <p:cBhvr>
                                        <p:cTn id="68" dur="900" accel="100000">
                                          <p:stCondLst>
                                            <p:cond delay="100"/>
                                          </p:stCondLst>
                                        </p:cTn>
                                        <p:tgtEl>
                                          <p:spTgt spid="41"/>
                                        </p:tgtEl>
                                        <p:attrNameLst>
                                          <p:attrName>ppt_y</p:attrName>
                                        </p:attrNameLst>
                                      </p:cBhvr>
                                      <p:tavLst>
                                        <p:tav tm="0">
                                          <p:val>
                                            <p:strVal val="ppt_y"/>
                                          </p:val>
                                        </p:tav>
                                        <p:tav tm="100000">
                                          <p:val>
                                            <p:strVal val="ppt_y+1"/>
                                          </p:val>
                                        </p:tav>
                                      </p:tavLst>
                                    </p:anim>
                                    <p:set>
                                      <p:cBhvr>
                                        <p:cTn id="69"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64"/>
                                            </p:cond>
                                          </p:stCondLst>
                                          <p:endCondLst>
                                            <p:cond evt="onStopAudio" delay="0">
                                              <p:tgtEl>
                                                <p:sldTgt/>
                                              </p:tgtEl>
                                            </p:cond>
                                          </p:endCondLst>
                                        </p:cTn>
                                        <p:tgtEl>
                                          <p:sndTgt r:embed="rId18" name="cashreg.wav"/>
                                        </p:tgtEl>
                                      </p:cMediaNode>
                                    </p:audio>
                                  </p:subTnLst>
                                </p:cTn>
                              </p:par>
                              <p:par>
                                <p:cTn id="70" presetID="23" presetClass="exit" presetSubtype="32" fill="hold" grpId="0" nodeType="withEffect">
                                  <p:stCondLst>
                                    <p:cond delay="0"/>
                                  </p:stCondLst>
                                  <p:childTnLst>
                                    <p:anim calcmode="lin" valueType="num">
                                      <p:cBhvr>
                                        <p:cTn id="71" dur="500"/>
                                        <p:tgtEl>
                                          <p:spTgt spid="7"/>
                                        </p:tgtEl>
                                        <p:attrNameLst>
                                          <p:attrName>ppt_w</p:attrName>
                                        </p:attrNameLst>
                                      </p:cBhvr>
                                      <p:tavLst>
                                        <p:tav tm="0">
                                          <p:val>
                                            <p:strVal val="ppt_w"/>
                                          </p:val>
                                        </p:tav>
                                        <p:tav tm="100000">
                                          <p:val>
                                            <p:fltVal val="0"/>
                                          </p:val>
                                        </p:tav>
                                      </p:tavLst>
                                    </p:anim>
                                    <p:anim calcmode="lin" valueType="num">
                                      <p:cBhvr>
                                        <p:cTn id="72" dur="500"/>
                                        <p:tgtEl>
                                          <p:spTgt spid="7"/>
                                        </p:tgtEl>
                                        <p:attrNameLst>
                                          <p:attrName>ppt_h</p:attrName>
                                        </p:attrNameLst>
                                      </p:cBhvr>
                                      <p:tavLst>
                                        <p:tav tm="0">
                                          <p:val>
                                            <p:strVal val="ppt_h"/>
                                          </p:val>
                                        </p:tav>
                                        <p:tav tm="100000">
                                          <p:val>
                                            <p:fltVal val="0"/>
                                          </p:val>
                                        </p:tav>
                                      </p:tavLst>
                                    </p:anim>
                                    <p:set>
                                      <p:cBhvr>
                                        <p:cTn id="73" dur="1" fill="hold">
                                          <p:stCondLst>
                                            <p:cond delay="499"/>
                                          </p:stCondLst>
                                        </p:cTn>
                                        <p:tgtEl>
                                          <p:spTgt spid="7"/>
                                        </p:tgtEl>
                                        <p:attrNameLst>
                                          <p:attrName>style.visibility</p:attrName>
                                        </p:attrNameLst>
                                      </p:cBhvr>
                                      <p:to>
                                        <p:strVal val="hidden"/>
                                      </p:to>
                                    </p:set>
                                  </p:childTnLst>
                                </p:cTn>
                              </p:par>
                              <p:par>
                                <p:cTn id="74" presetID="23" presetClass="exit" presetSubtype="32" fill="hold" grpId="0" nodeType="withEffect">
                                  <p:stCondLst>
                                    <p:cond delay="0"/>
                                  </p:stCondLst>
                                  <p:childTnLst>
                                    <p:anim calcmode="lin" valueType="num">
                                      <p:cBhvr>
                                        <p:cTn id="75" dur="500"/>
                                        <p:tgtEl>
                                          <p:spTgt spid="46"/>
                                        </p:tgtEl>
                                        <p:attrNameLst>
                                          <p:attrName>ppt_w</p:attrName>
                                        </p:attrNameLst>
                                      </p:cBhvr>
                                      <p:tavLst>
                                        <p:tav tm="0">
                                          <p:val>
                                            <p:strVal val="ppt_w"/>
                                          </p:val>
                                        </p:tav>
                                        <p:tav tm="100000">
                                          <p:val>
                                            <p:fltVal val="0"/>
                                          </p:val>
                                        </p:tav>
                                      </p:tavLst>
                                    </p:anim>
                                    <p:anim calcmode="lin" valueType="num">
                                      <p:cBhvr>
                                        <p:cTn id="76" dur="500"/>
                                        <p:tgtEl>
                                          <p:spTgt spid="46"/>
                                        </p:tgtEl>
                                        <p:attrNameLst>
                                          <p:attrName>ppt_h</p:attrName>
                                        </p:attrNameLst>
                                      </p:cBhvr>
                                      <p:tavLst>
                                        <p:tav tm="0">
                                          <p:val>
                                            <p:strVal val="ppt_h"/>
                                          </p:val>
                                        </p:tav>
                                        <p:tav tm="100000">
                                          <p:val>
                                            <p:fltVal val="0"/>
                                          </p:val>
                                        </p:tav>
                                      </p:tavLst>
                                    </p:anim>
                                    <p:set>
                                      <p:cBhvr>
                                        <p:cTn id="77" dur="1" fill="hold">
                                          <p:stCondLst>
                                            <p:cond delay="499"/>
                                          </p:stCondLst>
                                        </p:cTn>
                                        <p:tgtEl>
                                          <p:spTgt spid="46"/>
                                        </p:tgtEl>
                                        <p:attrNameLst>
                                          <p:attrName>style.visibility</p:attrName>
                                        </p:attrNameLst>
                                      </p:cBhvr>
                                      <p:to>
                                        <p:strVal val="hidden"/>
                                      </p:to>
                                    </p:set>
                                  </p:childTnLst>
                                </p:cTn>
                              </p:par>
                              <p:par>
                                <p:cTn id="78" presetID="23" presetClass="exit" presetSubtype="32" fill="hold" grpId="0" nodeType="withEffect">
                                  <p:stCondLst>
                                    <p:cond delay="0"/>
                                  </p:stCondLst>
                                  <p:childTnLst>
                                    <p:anim calcmode="lin" valueType="num">
                                      <p:cBhvr>
                                        <p:cTn id="79" dur="500"/>
                                        <p:tgtEl>
                                          <p:spTgt spid="49"/>
                                        </p:tgtEl>
                                        <p:attrNameLst>
                                          <p:attrName>ppt_w</p:attrName>
                                        </p:attrNameLst>
                                      </p:cBhvr>
                                      <p:tavLst>
                                        <p:tav tm="0">
                                          <p:val>
                                            <p:strVal val="ppt_w"/>
                                          </p:val>
                                        </p:tav>
                                        <p:tav tm="100000">
                                          <p:val>
                                            <p:fltVal val="0"/>
                                          </p:val>
                                        </p:tav>
                                      </p:tavLst>
                                    </p:anim>
                                    <p:anim calcmode="lin" valueType="num">
                                      <p:cBhvr>
                                        <p:cTn id="80" dur="500"/>
                                        <p:tgtEl>
                                          <p:spTgt spid="49"/>
                                        </p:tgtEl>
                                        <p:attrNameLst>
                                          <p:attrName>ppt_h</p:attrName>
                                        </p:attrNameLst>
                                      </p:cBhvr>
                                      <p:tavLst>
                                        <p:tav tm="0">
                                          <p:val>
                                            <p:strVal val="ppt_h"/>
                                          </p:val>
                                        </p:tav>
                                        <p:tav tm="100000">
                                          <p:val>
                                            <p:fltVal val="0"/>
                                          </p:val>
                                        </p:tav>
                                      </p:tavLst>
                                    </p:anim>
                                    <p:set>
                                      <p:cBhvr>
                                        <p:cTn id="81"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2" restart="whenNotActive" fill="hold" evtFilter="cancelBubble" nodeType="interactiveSeq">
                <p:stCondLst>
                  <p:cond evt="onClick" delay="0">
                    <p:tgtEl>
                      <p:spTgt spid="48"/>
                    </p:tgtEl>
                  </p:cond>
                </p:stCondLst>
                <p:endSync evt="end" delay="0">
                  <p:rtn val="all"/>
                </p:endSync>
                <p:childTnLst>
                  <p:par>
                    <p:cTn id="83" fill="hold">
                      <p:stCondLst>
                        <p:cond delay="0"/>
                      </p:stCondLst>
                      <p:childTnLst>
                        <p:par>
                          <p:cTn id="84" fill="hold">
                            <p:stCondLst>
                              <p:cond delay="0"/>
                            </p:stCondLst>
                            <p:childTnLst>
                              <p:par>
                                <p:cTn id="85" presetID="1" presetClass="emph" presetSubtype="2" fill="hold" nodeType="clickEffect">
                                  <p:stCondLst>
                                    <p:cond delay="0"/>
                                  </p:stCondLst>
                                  <p:childTnLst>
                                    <p:animClr clrSpc="rgb" dir="cw">
                                      <p:cBhvr>
                                        <p:cTn id="86" dur="1000" fill="hold"/>
                                        <p:tgtEl>
                                          <p:spTgt spid="2"/>
                                        </p:tgtEl>
                                        <p:attrNameLst>
                                          <p:attrName>fillcolor</p:attrName>
                                        </p:attrNameLst>
                                      </p:cBhvr>
                                      <p:to>
                                        <a:srgbClr val="51B748"/>
                                      </p:to>
                                    </p:animClr>
                                    <p:set>
                                      <p:cBhvr>
                                        <p:cTn id="87" dur="1000" fill="hold"/>
                                        <p:tgtEl>
                                          <p:spTgt spid="2"/>
                                        </p:tgtEl>
                                        <p:attrNameLst>
                                          <p:attrName>fill.type</p:attrName>
                                        </p:attrNameLst>
                                      </p:cBhvr>
                                      <p:to>
                                        <p:strVal val="solid"/>
                                      </p:to>
                                    </p:set>
                                    <p:set>
                                      <p:cBhvr>
                                        <p:cTn id="88" dur="1000" fill="hold"/>
                                        <p:tgtEl>
                                          <p:spTgt spid="2"/>
                                        </p:tgtEl>
                                        <p:attrNameLst>
                                          <p:attrName>fill.on</p:attrName>
                                        </p:attrNameLst>
                                      </p:cBhvr>
                                      <p:to>
                                        <p:strVal val="true"/>
                                      </p:to>
                                    </p:set>
                                  </p:childTnLst>
                                  <p:subTnLst>
                                    <p:audio>
                                      <p:cMediaNode>
                                        <p:cTn display="0" masterRel="sameClick">
                                          <p:stCondLst>
                                            <p:cond evt="begin" delay="0">
                                              <p:tn val="85"/>
                                            </p:cond>
                                          </p:stCondLst>
                                          <p:endCondLst>
                                            <p:cond evt="onStopAudio" delay="0">
                                              <p:tgtEl>
                                                <p:sldTgt/>
                                              </p:tgtEl>
                                            </p:cond>
                                          </p:endCondLst>
                                        </p:cTn>
                                        <p:tgtEl>
                                          <p:sndTgt r:embed="rId18" name="cashreg.wav"/>
                                        </p:tgtEl>
                                      </p:cMediaNode>
                                    </p:audio>
                                  </p:subTnLst>
                                </p:cTn>
                              </p:par>
                              <p:par>
                                <p:cTn id="89" presetID="1" presetClass="emph" presetSubtype="2" fill="hold" nodeType="withEffect">
                                  <p:stCondLst>
                                    <p:cond delay="0"/>
                                  </p:stCondLst>
                                  <p:childTnLst>
                                    <p:animClr clrSpc="rgb" dir="cw">
                                      <p:cBhvr>
                                        <p:cTn id="90" dur="1000" fill="hold"/>
                                        <p:tgtEl>
                                          <p:spTgt spid="4"/>
                                        </p:tgtEl>
                                        <p:attrNameLst>
                                          <p:attrName>fillcolor</p:attrName>
                                        </p:attrNameLst>
                                      </p:cBhvr>
                                      <p:to>
                                        <a:srgbClr val="51B748"/>
                                      </p:to>
                                    </p:animClr>
                                    <p:set>
                                      <p:cBhvr>
                                        <p:cTn id="91" dur="1000" fill="hold"/>
                                        <p:tgtEl>
                                          <p:spTgt spid="4"/>
                                        </p:tgtEl>
                                        <p:attrNameLst>
                                          <p:attrName>fill.type</p:attrName>
                                        </p:attrNameLst>
                                      </p:cBhvr>
                                      <p:to>
                                        <p:strVal val="solid"/>
                                      </p:to>
                                    </p:set>
                                    <p:set>
                                      <p:cBhvr>
                                        <p:cTn id="92" dur="1000" fill="hold"/>
                                        <p:tgtEl>
                                          <p:spTgt spid="4"/>
                                        </p:tgtEl>
                                        <p:attrNameLst>
                                          <p:attrName>fill.on</p:attrName>
                                        </p:attrNameLst>
                                      </p:cBhvr>
                                      <p:to>
                                        <p:strVal val="true"/>
                                      </p:to>
                                    </p:set>
                                  </p:childTnLst>
                                </p:cTn>
                              </p:par>
                              <p:par>
                                <p:cTn id="93" presetID="2" presetClass="exit" presetSubtype="4" fill="hold" grpId="1" nodeType="withEffect">
                                  <p:stCondLst>
                                    <p:cond delay="0"/>
                                  </p:stCondLst>
                                  <p:childTnLst>
                                    <p:anim calcmode="lin" valueType="num">
                                      <p:cBhvr additive="base">
                                        <p:cTn id="94" dur="500"/>
                                        <p:tgtEl>
                                          <p:spTgt spid="36"/>
                                        </p:tgtEl>
                                        <p:attrNameLst>
                                          <p:attrName>ppt_x</p:attrName>
                                        </p:attrNameLst>
                                      </p:cBhvr>
                                      <p:tavLst>
                                        <p:tav tm="0">
                                          <p:val>
                                            <p:strVal val="ppt_x"/>
                                          </p:val>
                                        </p:tav>
                                        <p:tav tm="100000">
                                          <p:val>
                                            <p:strVal val="ppt_x"/>
                                          </p:val>
                                        </p:tav>
                                      </p:tavLst>
                                    </p:anim>
                                    <p:anim calcmode="lin" valueType="num">
                                      <p:cBhvr additive="base">
                                        <p:cTn id="95" dur="500"/>
                                        <p:tgtEl>
                                          <p:spTgt spid="36"/>
                                        </p:tgtEl>
                                        <p:attrNameLst>
                                          <p:attrName>ppt_y</p:attrName>
                                        </p:attrNameLst>
                                      </p:cBhvr>
                                      <p:tavLst>
                                        <p:tav tm="0">
                                          <p:val>
                                            <p:strVal val="ppt_y"/>
                                          </p:val>
                                        </p:tav>
                                        <p:tav tm="100000">
                                          <p:val>
                                            <p:strVal val="1+ppt_h/2"/>
                                          </p:val>
                                        </p:tav>
                                      </p:tavLst>
                                    </p:anim>
                                    <p:set>
                                      <p:cBhvr>
                                        <p:cTn id="96" dur="1" fill="hold">
                                          <p:stCondLst>
                                            <p:cond delay="499"/>
                                          </p:stCondLst>
                                        </p:cTn>
                                        <p:tgtEl>
                                          <p:spTgt spid="36"/>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43"/>
                                        </p:tgtEl>
                                        <p:attrNameLst>
                                          <p:attrName>ppt_x</p:attrName>
                                        </p:attrNameLst>
                                      </p:cBhvr>
                                      <p:tavLst>
                                        <p:tav tm="0">
                                          <p:val>
                                            <p:strVal val="ppt_x"/>
                                          </p:val>
                                        </p:tav>
                                        <p:tav tm="100000">
                                          <p:val>
                                            <p:strVal val="ppt_x"/>
                                          </p:val>
                                        </p:tav>
                                      </p:tavLst>
                                    </p:anim>
                                    <p:anim calcmode="lin" valueType="num">
                                      <p:cBhvr additive="base">
                                        <p:cTn id="99" dur="500"/>
                                        <p:tgtEl>
                                          <p:spTgt spid="43"/>
                                        </p:tgtEl>
                                        <p:attrNameLst>
                                          <p:attrName>ppt_y</p:attrName>
                                        </p:attrNameLst>
                                      </p:cBhvr>
                                      <p:tavLst>
                                        <p:tav tm="0">
                                          <p:val>
                                            <p:strVal val="ppt_y"/>
                                          </p:val>
                                        </p:tav>
                                        <p:tav tm="100000">
                                          <p:val>
                                            <p:strVal val="1+ppt_h/2"/>
                                          </p:val>
                                        </p:tav>
                                      </p:tavLst>
                                    </p:anim>
                                    <p:set>
                                      <p:cBhvr>
                                        <p:cTn id="100" dur="1" fill="hold">
                                          <p:stCondLst>
                                            <p:cond delay="499"/>
                                          </p:stCondLst>
                                        </p:cTn>
                                        <p:tgtEl>
                                          <p:spTgt spid="43"/>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39"/>
                                        </p:tgtEl>
                                        <p:attrNameLst>
                                          <p:attrName>ppt_x</p:attrName>
                                        </p:attrNameLst>
                                      </p:cBhvr>
                                      <p:tavLst>
                                        <p:tav tm="0">
                                          <p:val>
                                            <p:strVal val="ppt_x"/>
                                          </p:val>
                                        </p:tav>
                                        <p:tav tm="100000">
                                          <p:val>
                                            <p:strVal val="ppt_x"/>
                                          </p:val>
                                        </p:tav>
                                      </p:tavLst>
                                    </p:anim>
                                    <p:anim calcmode="lin" valueType="num">
                                      <p:cBhvr additive="base">
                                        <p:cTn id="103" dur="500"/>
                                        <p:tgtEl>
                                          <p:spTgt spid="39"/>
                                        </p:tgtEl>
                                        <p:attrNameLst>
                                          <p:attrName>ppt_y</p:attrName>
                                        </p:attrNameLst>
                                      </p:cBhvr>
                                      <p:tavLst>
                                        <p:tav tm="0">
                                          <p:val>
                                            <p:strVal val="ppt_y"/>
                                          </p:val>
                                        </p:tav>
                                        <p:tav tm="100000">
                                          <p:val>
                                            <p:strVal val="1+ppt_h/2"/>
                                          </p:val>
                                        </p:tav>
                                      </p:tavLst>
                                    </p:anim>
                                    <p:set>
                                      <p:cBhvr>
                                        <p:cTn id="104" dur="1" fill="hold">
                                          <p:stCondLst>
                                            <p:cond delay="499"/>
                                          </p:stCondLst>
                                        </p:cTn>
                                        <p:tgtEl>
                                          <p:spTgt spid="39"/>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38"/>
                                        </p:tgtEl>
                                        <p:attrNameLst>
                                          <p:attrName>ppt_x</p:attrName>
                                        </p:attrNameLst>
                                      </p:cBhvr>
                                      <p:tavLst>
                                        <p:tav tm="0">
                                          <p:val>
                                            <p:strVal val="ppt_x"/>
                                          </p:val>
                                        </p:tav>
                                        <p:tav tm="100000">
                                          <p:val>
                                            <p:strVal val="ppt_x"/>
                                          </p:val>
                                        </p:tav>
                                      </p:tavLst>
                                    </p:anim>
                                    <p:anim calcmode="lin" valueType="num">
                                      <p:cBhvr additive="base">
                                        <p:cTn id="107" dur="500"/>
                                        <p:tgtEl>
                                          <p:spTgt spid="38"/>
                                        </p:tgtEl>
                                        <p:attrNameLst>
                                          <p:attrName>ppt_y</p:attrName>
                                        </p:attrNameLst>
                                      </p:cBhvr>
                                      <p:tavLst>
                                        <p:tav tm="0">
                                          <p:val>
                                            <p:strVal val="ppt_y"/>
                                          </p:val>
                                        </p:tav>
                                        <p:tav tm="100000">
                                          <p:val>
                                            <p:strVal val="1+ppt_h/2"/>
                                          </p:val>
                                        </p:tav>
                                      </p:tavLst>
                                    </p:anim>
                                    <p:set>
                                      <p:cBhvr>
                                        <p:cTn id="108" dur="1" fill="hold">
                                          <p:stCondLst>
                                            <p:cond delay="499"/>
                                          </p:stCondLst>
                                        </p:cTn>
                                        <p:tgtEl>
                                          <p:spTgt spid="38"/>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44"/>
                                        </p:tgtEl>
                                        <p:attrNameLst>
                                          <p:attrName>ppt_x</p:attrName>
                                        </p:attrNameLst>
                                      </p:cBhvr>
                                      <p:tavLst>
                                        <p:tav tm="0">
                                          <p:val>
                                            <p:strVal val="ppt_x"/>
                                          </p:val>
                                        </p:tav>
                                        <p:tav tm="100000">
                                          <p:val>
                                            <p:strVal val="ppt_x"/>
                                          </p:val>
                                        </p:tav>
                                      </p:tavLst>
                                    </p:anim>
                                    <p:anim calcmode="lin" valueType="num">
                                      <p:cBhvr additive="base">
                                        <p:cTn id="111" dur="500"/>
                                        <p:tgtEl>
                                          <p:spTgt spid="44"/>
                                        </p:tgtEl>
                                        <p:attrNameLst>
                                          <p:attrName>ppt_y</p:attrName>
                                        </p:attrNameLst>
                                      </p:cBhvr>
                                      <p:tavLst>
                                        <p:tav tm="0">
                                          <p:val>
                                            <p:strVal val="ppt_y"/>
                                          </p:val>
                                        </p:tav>
                                        <p:tav tm="100000">
                                          <p:val>
                                            <p:strVal val="1+ppt_h/2"/>
                                          </p:val>
                                        </p:tav>
                                      </p:tavLst>
                                    </p:anim>
                                    <p:set>
                                      <p:cBhvr>
                                        <p:cTn id="112" dur="1" fill="hold">
                                          <p:stCondLst>
                                            <p:cond delay="499"/>
                                          </p:stCondLst>
                                        </p:cTn>
                                        <p:tgtEl>
                                          <p:spTgt spid="44"/>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40"/>
                                        </p:tgtEl>
                                        <p:attrNameLst>
                                          <p:attrName>ppt_x</p:attrName>
                                        </p:attrNameLst>
                                      </p:cBhvr>
                                      <p:tavLst>
                                        <p:tav tm="0">
                                          <p:val>
                                            <p:strVal val="ppt_x"/>
                                          </p:val>
                                        </p:tav>
                                        <p:tav tm="100000">
                                          <p:val>
                                            <p:strVal val="ppt_x"/>
                                          </p:val>
                                        </p:tav>
                                      </p:tavLst>
                                    </p:anim>
                                    <p:anim calcmode="lin" valueType="num">
                                      <p:cBhvr additive="base">
                                        <p:cTn id="115" dur="500"/>
                                        <p:tgtEl>
                                          <p:spTgt spid="40"/>
                                        </p:tgtEl>
                                        <p:attrNameLst>
                                          <p:attrName>ppt_y</p:attrName>
                                        </p:attrNameLst>
                                      </p:cBhvr>
                                      <p:tavLst>
                                        <p:tav tm="0">
                                          <p:val>
                                            <p:strVal val="ppt_y"/>
                                          </p:val>
                                        </p:tav>
                                        <p:tav tm="100000">
                                          <p:val>
                                            <p:strVal val="1+ppt_h/2"/>
                                          </p:val>
                                        </p:tav>
                                      </p:tavLst>
                                    </p:anim>
                                    <p:set>
                                      <p:cBhvr>
                                        <p:cTn id="116" dur="1" fill="hold">
                                          <p:stCondLst>
                                            <p:cond delay="499"/>
                                          </p:stCondLst>
                                        </p:cTn>
                                        <p:tgtEl>
                                          <p:spTgt spid="40"/>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37"/>
                                        </p:tgtEl>
                                        <p:attrNameLst>
                                          <p:attrName>ppt_x</p:attrName>
                                        </p:attrNameLst>
                                      </p:cBhvr>
                                      <p:tavLst>
                                        <p:tav tm="0">
                                          <p:val>
                                            <p:strVal val="ppt_x"/>
                                          </p:val>
                                        </p:tav>
                                        <p:tav tm="100000">
                                          <p:val>
                                            <p:strVal val="ppt_x"/>
                                          </p:val>
                                        </p:tav>
                                      </p:tavLst>
                                    </p:anim>
                                    <p:anim calcmode="lin" valueType="num">
                                      <p:cBhvr additive="base">
                                        <p:cTn id="119" dur="500"/>
                                        <p:tgtEl>
                                          <p:spTgt spid="37"/>
                                        </p:tgtEl>
                                        <p:attrNameLst>
                                          <p:attrName>ppt_y</p:attrName>
                                        </p:attrNameLst>
                                      </p:cBhvr>
                                      <p:tavLst>
                                        <p:tav tm="0">
                                          <p:val>
                                            <p:strVal val="ppt_y"/>
                                          </p:val>
                                        </p:tav>
                                        <p:tav tm="100000">
                                          <p:val>
                                            <p:strVal val="1+ppt_h/2"/>
                                          </p:val>
                                        </p:tav>
                                      </p:tavLst>
                                    </p:anim>
                                    <p:set>
                                      <p:cBhvr>
                                        <p:cTn id="120" dur="1" fill="hold">
                                          <p:stCondLst>
                                            <p:cond delay="499"/>
                                          </p:stCondLst>
                                        </p:cTn>
                                        <p:tgtEl>
                                          <p:spTgt spid="37"/>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45"/>
                                        </p:tgtEl>
                                        <p:attrNameLst>
                                          <p:attrName>ppt_x</p:attrName>
                                        </p:attrNameLst>
                                      </p:cBhvr>
                                      <p:tavLst>
                                        <p:tav tm="0">
                                          <p:val>
                                            <p:strVal val="ppt_x"/>
                                          </p:val>
                                        </p:tav>
                                        <p:tav tm="100000">
                                          <p:val>
                                            <p:strVal val="ppt_x"/>
                                          </p:val>
                                        </p:tav>
                                      </p:tavLst>
                                    </p:anim>
                                    <p:anim calcmode="lin" valueType="num">
                                      <p:cBhvr additive="base">
                                        <p:cTn id="123" dur="500"/>
                                        <p:tgtEl>
                                          <p:spTgt spid="45"/>
                                        </p:tgtEl>
                                        <p:attrNameLst>
                                          <p:attrName>ppt_y</p:attrName>
                                        </p:attrNameLst>
                                      </p:cBhvr>
                                      <p:tavLst>
                                        <p:tav tm="0">
                                          <p:val>
                                            <p:strVal val="ppt_y"/>
                                          </p:val>
                                        </p:tav>
                                        <p:tav tm="100000">
                                          <p:val>
                                            <p:strVal val="1+ppt_h/2"/>
                                          </p:val>
                                        </p:tav>
                                      </p:tavLst>
                                    </p:anim>
                                    <p:set>
                                      <p:cBhvr>
                                        <p:cTn id="124" dur="1" fill="hold">
                                          <p:stCondLst>
                                            <p:cond delay="499"/>
                                          </p:stCondLst>
                                        </p:cTn>
                                        <p:tgtEl>
                                          <p:spTgt spid="45"/>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41"/>
                                        </p:tgtEl>
                                        <p:attrNameLst>
                                          <p:attrName>ppt_x</p:attrName>
                                        </p:attrNameLst>
                                      </p:cBhvr>
                                      <p:tavLst>
                                        <p:tav tm="0">
                                          <p:val>
                                            <p:strVal val="ppt_x"/>
                                          </p:val>
                                        </p:tav>
                                        <p:tav tm="100000">
                                          <p:val>
                                            <p:strVal val="ppt_x"/>
                                          </p:val>
                                        </p:tav>
                                      </p:tavLst>
                                    </p:anim>
                                    <p:anim calcmode="lin" valueType="num">
                                      <p:cBhvr additive="base">
                                        <p:cTn id="127" dur="500"/>
                                        <p:tgtEl>
                                          <p:spTgt spid="41"/>
                                        </p:tgtEl>
                                        <p:attrNameLst>
                                          <p:attrName>ppt_y</p:attrName>
                                        </p:attrNameLst>
                                      </p:cBhvr>
                                      <p:tavLst>
                                        <p:tav tm="0">
                                          <p:val>
                                            <p:strVal val="ppt_y"/>
                                          </p:val>
                                        </p:tav>
                                        <p:tav tm="100000">
                                          <p:val>
                                            <p:strVal val="1+ppt_h/2"/>
                                          </p:val>
                                        </p:tav>
                                      </p:tavLst>
                                    </p:anim>
                                    <p:set>
                                      <p:cBhvr>
                                        <p:cTn id="128" dur="1" fill="hold">
                                          <p:stCondLst>
                                            <p:cond delay="499"/>
                                          </p:stCondLst>
                                        </p:cTn>
                                        <p:tgtEl>
                                          <p:spTgt spid="41"/>
                                        </p:tgtEl>
                                        <p:attrNameLst>
                                          <p:attrName>style.visibility</p:attrName>
                                        </p:attrNameLst>
                                      </p:cBhvr>
                                      <p:to>
                                        <p:strVal val="hidden"/>
                                      </p:to>
                                    </p:set>
                                  </p:childTnLst>
                                </p:cTn>
                              </p:par>
                              <p:par>
                                <p:cTn id="129" presetID="37" presetClass="exit" presetSubtype="0" fill="hold" grpId="1" nodeType="withEffect">
                                  <p:stCondLst>
                                    <p:cond delay="0"/>
                                  </p:stCondLst>
                                  <p:childTnLst>
                                    <p:animEffect transition="out" filter="fade">
                                      <p:cBhvr>
                                        <p:cTn id="130" dur="1000"/>
                                        <p:tgtEl>
                                          <p:spTgt spid="7"/>
                                        </p:tgtEl>
                                      </p:cBhvr>
                                    </p:animEffect>
                                    <p:anim calcmode="lin" valueType="num">
                                      <p:cBhvr>
                                        <p:cTn id="131" dur="1000"/>
                                        <p:tgtEl>
                                          <p:spTgt spid="7"/>
                                        </p:tgtEl>
                                        <p:attrNameLst>
                                          <p:attrName>ppt_x</p:attrName>
                                        </p:attrNameLst>
                                      </p:cBhvr>
                                      <p:tavLst>
                                        <p:tav tm="0">
                                          <p:val>
                                            <p:strVal val="ppt_x"/>
                                          </p:val>
                                        </p:tav>
                                        <p:tav tm="100000">
                                          <p:val>
                                            <p:strVal val="ppt_x"/>
                                          </p:val>
                                        </p:tav>
                                      </p:tavLst>
                                    </p:anim>
                                    <p:anim calcmode="lin" valueType="num">
                                      <p:cBhvr>
                                        <p:cTn id="132" dur="100" decel="100000"/>
                                        <p:tgtEl>
                                          <p:spTgt spid="7"/>
                                        </p:tgtEl>
                                        <p:attrNameLst>
                                          <p:attrName>ppt_y</p:attrName>
                                        </p:attrNameLst>
                                      </p:cBhvr>
                                      <p:tavLst>
                                        <p:tav tm="0">
                                          <p:val>
                                            <p:strVal val="ppt_y"/>
                                          </p:val>
                                        </p:tav>
                                        <p:tav tm="100000">
                                          <p:val>
                                            <p:strVal val="ppt_y-.03"/>
                                          </p:val>
                                        </p:tav>
                                      </p:tavLst>
                                    </p:anim>
                                    <p:anim calcmode="lin" valueType="num">
                                      <p:cBhvr>
                                        <p:cTn id="133" dur="900" accel="100000">
                                          <p:stCondLst>
                                            <p:cond delay="100"/>
                                          </p:stCondLst>
                                        </p:cTn>
                                        <p:tgtEl>
                                          <p:spTgt spid="7"/>
                                        </p:tgtEl>
                                        <p:attrNameLst>
                                          <p:attrName>ppt_y</p:attrName>
                                        </p:attrNameLst>
                                      </p:cBhvr>
                                      <p:tavLst>
                                        <p:tav tm="0">
                                          <p:val>
                                            <p:strVal val="ppt_y"/>
                                          </p:val>
                                        </p:tav>
                                        <p:tav tm="100000">
                                          <p:val>
                                            <p:strVal val="ppt_y+1"/>
                                          </p:val>
                                        </p:tav>
                                      </p:tavLst>
                                    </p:anim>
                                    <p:set>
                                      <p:cBhvr>
                                        <p:cTn id="134" dur="1" fill="hold">
                                          <p:stCondLst>
                                            <p:cond delay="999"/>
                                          </p:stCondLst>
                                        </p:cTn>
                                        <p:tgtEl>
                                          <p:spTgt spid="7"/>
                                        </p:tgtEl>
                                        <p:attrNameLst>
                                          <p:attrName>style.visibility</p:attrName>
                                        </p:attrNameLst>
                                      </p:cBhvr>
                                      <p:to>
                                        <p:strVal val="hidden"/>
                                      </p:to>
                                    </p:set>
                                  </p:childTnLst>
                                </p:cTn>
                              </p:par>
                              <p:par>
                                <p:cTn id="135" presetID="37" presetClass="exit" presetSubtype="0" fill="hold" grpId="1" nodeType="withEffect">
                                  <p:stCondLst>
                                    <p:cond delay="0"/>
                                  </p:stCondLst>
                                  <p:childTnLst>
                                    <p:animEffect transition="out" filter="fade">
                                      <p:cBhvr>
                                        <p:cTn id="136" dur="1000"/>
                                        <p:tgtEl>
                                          <p:spTgt spid="46"/>
                                        </p:tgtEl>
                                      </p:cBhvr>
                                    </p:animEffect>
                                    <p:anim calcmode="lin" valueType="num">
                                      <p:cBhvr>
                                        <p:cTn id="137" dur="1000"/>
                                        <p:tgtEl>
                                          <p:spTgt spid="46"/>
                                        </p:tgtEl>
                                        <p:attrNameLst>
                                          <p:attrName>ppt_x</p:attrName>
                                        </p:attrNameLst>
                                      </p:cBhvr>
                                      <p:tavLst>
                                        <p:tav tm="0">
                                          <p:val>
                                            <p:strVal val="ppt_x"/>
                                          </p:val>
                                        </p:tav>
                                        <p:tav tm="100000">
                                          <p:val>
                                            <p:strVal val="ppt_x"/>
                                          </p:val>
                                        </p:tav>
                                      </p:tavLst>
                                    </p:anim>
                                    <p:anim calcmode="lin" valueType="num">
                                      <p:cBhvr>
                                        <p:cTn id="138" dur="100" decel="100000"/>
                                        <p:tgtEl>
                                          <p:spTgt spid="46"/>
                                        </p:tgtEl>
                                        <p:attrNameLst>
                                          <p:attrName>ppt_y</p:attrName>
                                        </p:attrNameLst>
                                      </p:cBhvr>
                                      <p:tavLst>
                                        <p:tav tm="0">
                                          <p:val>
                                            <p:strVal val="ppt_y"/>
                                          </p:val>
                                        </p:tav>
                                        <p:tav tm="100000">
                                          <p:val>
                                            <p:strVal val="ppt_y-.03"/>
                                          </p:val>
                                        </p:tav>
                                      </p:tavLst>
                                    </p:anim>
                                    <p:anim calcmode="lin" valueType="num">
                                      <p:cBhvr>
                                        <p:cTn id="139" dur="900" accel="100000">
                                          <p:stCondLst>
                                            <p:cond delay="100"/>
                                          </p:stCondLst>
                                        </p:cTn>
                                        <p:tgtEl>
                                          <p:spTgt spid="46"/>
                                        </p:tgtEl>
                                        <p:attrNameLst>
                                          <p:attrName>ppt_y</p:attrName>
                                        </p:attrNameLst>
                                      </p:cBhvr>
                                      <p:tavLst>
                                        <p:tav tm="0">
                                          <p:val>
                                            <p:strVal val="ppt_y"/>
                                          </p:val>
                                        </p:tav>
                                        <p:tav tm="100000">
                                          <p:val>
                                            <p:strVal val="ppt_y+1"/>
                                          </p:val>
                                        </p:tav>
                                      </p:tavLst>
                                    </p:anim>
                                    <p:set>
                                      <p:cBhvr>
                                        <p:cTn id="140" dur="1" fill="hold">
                                          <p:stCondLst>
                                            <p:cond delay="999"/>
                                          </p:stCondLst>
                                        </p:cTn>
                                        <p:tgtEl>
                                          <p:spTgt spid="46"/>
                                        </p:tgtEl>
                                        <p:attrNameLst>
                                          <p:attrName>style.visibility</p:attrName>
                                        </p:attrNameLst>
                                      </p:cBhvr>
                                      <p:to>
                                        <p:strVal val="hidden"/>
                                      </p:to>
                                    </p:set>
                                  </p:childTnLst>
                                </p:cTn>
                              </p:par>
                              <p:par>
                                <p:cTn id="141" presetID="37" presetClass="exit" presetSubtype="0" fill="hold" grpId="1" nodeType="withEffect">
                                  <p:stCondLst>
                                    <p:cond delay="0"/>
                                  </p:stCondLst>
                                  <p:childTnLst>
                                    <p:animEffect transition="out" filter="fade">
                                      <p:cBhvr>
                                        <p:cTn id="142" dur="1000"/>
                                        <p:tgtEl>
                                          <p:spTgt spid="49"/>
                                        </p:tgtEl>
                                      </p:cBhvr>
                                    </p:animEffect>
                                    <p:anim calcmode="lin" valueType="num">
                                      <p:cBhvr>
                                        <p:cTn id="143" dur="1000"/>
                                        <p:tgtEl>
                                          <p:spTgt spid="49"/>
                                        </p:tgtEl>
                                        <p:attrNameLst>
                                          <p:attrName>ppt_x</p:attrName>
                                        </p:attrNameLst>
                                      </p:cBhvr>
                                      <p:tavLst>
                                        <p:tav tm="0">
                                          <p:val>
                                            <p:strVal val="ppt_x"/>
                                          </p:val>
                                        </p:tav>
                                        <p:tav tm="100000">
                                          <p:val>
                                            <p:strVal val="ppt_x"/>
                                          </p:val>
                                        </p:tav>
                                      </p:tavLst>
                                    </p:anim>
                                    <p:anim calcmode="lin" valueType="num">
                                      <p:cBhvr>
                                        <p:cTn id="144" dur="100" decel="100000"/>
                                        <p:tgtEl>
                                          <p:spTgt spid="49"/>
                                        </p:tgtEl>
                                        <p:attrNameLst>
                                          <p:attrName>ppt_y</p:attrName>
                                        </p:attrNameLst>
                                      </p:cBhvr>
                                      <p:tavLst>
                                        <p:tav tm="0">
                                          <p:val>
                                            <p:strVal val="ppt_y"/>
                                          </p:val>
                                        </p:tav>
                                        <p:tav tm="100000">
                                          <p:val>
                                            <p:strVal val="ppt_y-.03"/>
                                          </p:val>
                                        </p:tav>
                                      </p:tavLst>
                                    </p:anim>
                                    <p:anim calcmode="lin" valueType="num">
                                      <p:cBhvr>
                                        <p:cTn id="145" dur="900" accel="100000">
                                          <p:stCondLst>
                                            <p:cond delay="100"/>
                                          </p:stCondLst>
                                        </p:cTn>
                                        <p:tgtEl>
                                          <p:spTgt spid="49"/>
                                        </p:tgtEl>
                                        <p:attrNameLst>
                                          <p:attrName>ppt_y</p:attrName>
                                        </p:attrNameLst>
                                      </p:cBhvr>
                                      <p:tavLst>
                                        <p:tav tm="0">
                                          <p:val>
                                            <p:strVal val="ppt_y"/>
                                          </p:val>
                                        </p:tav>
                                        <p:tav tm="100000">
                                          <p:val>
                                            <p:strVal val="ppt_y+1"/>
                                          </p:val>
                                        </p:tav>
                                      </p:tavLst>
                                    </p:anim>
                                    <p:set>
                                      <p:cBhvr>
                                        <p:cTn id="146" dur="1" fill="hold">
                                          <p:stCondLst>
                                            <p:cond delay="9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8"/>
                  </p:tgtEl>
                </p:cond>
              </p:nextCondLst>
            </p:seq>
            <p:audio>
              <p:cMediaNode vol="80000">
                <p:cTn id="147" fill="hold" display="0">
                  <p:stCondLst>
                    <p:cond delay="indefinite"/>
                  </p:stCondLst>
                  <p:endCondLst>
                    <p:cond evt="onStopAudio" delay="0">
                      <p:tgtEl>
                        <p:sldTgt/>
                      </p:tgtEl>
                    </p:cond>
                  </p:endCondLst>
                </p:cTn>
                <p:tgtEl>
                  <p:spTgt spid="14"/>
                </p:tgtEl>
              </p:cMediaNode>
            </p:audio>
            <p:seq concurrent="1" nextAc="seek">
              <p:cTn id="148" restart="whenNotActive" fill="hold" evtFilter="cancelBubble" nodeType="interactiveSeq">
                <p:stCondLst>
                  <p:cond evt="onClick" delay="0">
                    <p:tgtEl>
                      <p:spTgt spid="7"/>
                    </p:tgtEl>
                  </p:cond>
                </p:stCondLst>
                <p:endSync evt="end" delay="0">
                  <p:rtn val="all"/>
                </p:endSync>
                <p:childTnLst>
                  <p:par>
                    <p:cTn id="149" fill="hold">
                      <p:stCondLst>
                        <p:cond delay="0"/>
                      </p:stCondLst>
                      <p:childTnLst>
                        <p:par>
                          <p:cTn id="150" fill="hold">
                            <p:stCondLst>
                              <p:cond delay="0"/>
                            </p:stCondLst>
                            <p:childTnLst>
                              <p:par>
                                <p:cTn id="151" presetID="1" presetClass="mediacall" presetSubtype="0" fill="hold" nodeType="clickEffect">
                                  <p:stCondLst>
                                    <p:cond delay="0"/>
                                  </p:stCondLst>
                                  <p:childTnLst>
                                    <p:cmd type="call" cmd="playFrom(0.0)">
                                      <p:cBhvr>
                                        <p:cTn id="152" dur="3860" fill="hold"/>
                                        <p:tgtEl>
                                          <p:spTgt spid="14"/>
                                        </p:tgtEl>
                                      </p:cBhvr>
                                    </p:cmd>
                                  </p:childTnLst>
                                </p:cTn>
                              </p:par>
                            </p:childTnLst>
                          </p:cTn>
                        </p:par>
                      </p:childTnLst>
                    </p:cTn>
                  </p:par>
                </p:childTnLst>
              </p:cTn>
              <p:nextCondLst>
                <p:cond evt="onClick" delay="0">
                  <p:tgtEl>
                    <p:spTgt spid="7"/>
                  </p:tgtEl>
                </p:cond>
              </p:nextCondLst>
            </p:seq>
            <p:audio>
              <p:cMediaNode vol="80000">
                <p:cTn id="153" fill="hold" display="0">
                  <p:stCondLst>
                    <p:cond delay="indefinite"/>
                  </p:stCondLst>
                  <p:endCondLst>
                    <p:cond evt="onStopAudio" delay="0">
                      <p:tgtEl>
                        <p:sldTgt/>
                      </p:tgtEl>
                    </p:cond>
                  </p:endCondLst>
                </p:cTn>
                <p:tgtEl>
                  <p:spTgt spid="15"/>
                </p:tgtEl>
              </p:cMediaNode>
            </p:audio>
            <p:seq concurrent="1" nextAc="seek">
              <p:cTn id="154" restart="whenNotActive" fill="hold" evtFilter="cancelBubble" nodeType="interactiveSeq">
                <p:stCondLst>
                  <p:cond evt="onClick" delay="0">
                    <p:tgtEl>
                      <p:spTgt spid="46"/>
                    </p:tgtEl>
                  </p:cond>
                </p:stCondLst>
                <p:endSync evt="end" delay="0">
                  <p:rtn val="all"/>
                </p:endSync>
                <p:childTnLst>
                  <p:par>
                    <p:cTn id="155" fill="hold">
                      <p:stCondLst>
                        <p:cond delay="0"/>
                      </p:stCondLst>
                      <p:childTnLst>
                        <p:par>
                          <p:cTn id="156" fill="hold">
                            <p:stCondLst>
                              <p:cond delay="0"/>
                            </p:stCondLst>
                            <p:childTnLst>
                              <p:par>
                                <p:cTn id="157" presetID="1" presetClass="mediacall" presetSubtype="0" fill="hold" nodeType="clickEffect">
                                  <p:stCondLst>
                                    <p:cond delay="0"/>
                                  </p:stCondLst>
                                  <p:childTnLst>
                                    <p:cmd type="call" cmd="playFrom(0.0)">
                                      <p:cBhvr>
                                        <p:cTn id="158" dur="3860" fill="hold"/>
                                        <p:tgtEl>
                                          <p:spTgt spid="15"/>
                                        </p:tgtEl>
                                      </p:cBhvr>
                                    </p:cmd>
                                  </p:childTnLst>
                                </p:cTn>
                              </p:par>
                            </p:childTnLst>
                          </p:cTn>
                        </p:par>
                      </p:childTnLst>
                    </p:cTn>
                  </p:par>
                </p:childTnLst>
              </p:cTn>
              <p:nextCondLst>
                <p:cond evt="onClick" delay="0">
                  <p:tgtEl>
                    <p:spTgt spid="46"/>
                  </p:tgtEl>
                </p:cond>
              </p:nextCondLst>
            </p:seq>
            <p:audio>
              <p:cMediaNode vol="80000">
                <p:cTn id="159" fill="hold" display="0">
                  <p:stCondLst>
                    <p:cond delay="indefinite"/>
                  </p:stCondLst>
                  <p:endCondLst>
                    <p:cond evt="onStopAudio" delay="0">
                      <p:tgtEl>
                        <p:sldTgt/>
                      </p:tgtEl>
                    </p:cond>
                  </p:endCondLst>
                </p:cTn>
                <p:tgtEl>
                  <p:spTgt spid="47"/>
                </p:tgtEl>
              </p:cMediaNode>
            </p:audio>
            <p:seq concurrent="1" nextAc="seek">
              <p:cTn id="160" restart="whenNotActive" fill="hold" evtFilter="cancelBubble" nodeType="interactiveSeq">
                <p:stCondLst>
                  <p:cond evt="onClick" delay="0">
                    <p:tgtEl>
                      <p:spTgt spid="49"/>
                    </p:tgtEl>
                  </p:cond>
                </p:stCondLst>
                <p:endSync evt="end" delay="0">
                  <p:rtn val="all"/>
                </p:endSync>
                <p:childTnLst>
                  <p:par>
                    <p:cTn id="161" fill="hold">
                      <p:stCondLst>
                        <p:cond delay="0"/>
                      </p:stCondLst>
                      <p:childTnLst>
                        <p:par>
                          <p:cTn id="162" fill="hold">
                            <p:stCondLst>
                              <p:cond delay="0"/>
                            </p:stCondLst>
                            <p:childTnLst>
                              <p:par>
                                <p:cTn id="163" presetID="1" presetClass="mediacall" presetSubtype="0" fill="hold" nodeType="clickEffect">
                                  <p:stCondLst>
                                    <p:cond delay="0"/>
                                  </p:stCondLst>
                                  <p:childTnLst>
                                    <p:cmd type="call" cmd="playFrom(0.0)">
                                      <p:cBhvr>
                                        <p:cTn id="164" dur="3860" fill="hold"/>
                                        <p:tgtEl>
                                          <p:spTgt spid="47"/>
                                        </p:tgtEl>
                                      </p:cBhvr>
                                    </p:cmd>
                                  </p:childTnLst>
                                </p:cTn>
                              </p:par>
                            </p:childTnLst>
                          </p:cTn>
                        </p:par>
                      </p:childTnLst>
                    </p:cTn>
                  </p:par>
                </p:childTnLst>
              </p:cTn>
              <p:nextCondLst>
                <p:cond evt="onClick" delay="0">
                  <p:tgtEl>
                    <p:spTgt spid="49"/>
                  </p:tgtEl>
                </p:cond>
              </p:nextCondLst>
            </p:seq>
          </p:childTnLst>
        </p:cTn>
      </p:par>
    </p:tnLst>
    <p:bldLst>
      <p:bldP spid="2" grpId="0" animBg="1"/>
      <p:bldP spid="36" grpId="0" animBg="1"/>
      <p:bldP spid="36" grpId="1" animBg="1"/>
      <p:bldP spid="37" grpId="0" animBg="1"/>
      <p:bldP spid="37" grpId="1" animBg="1"/>
      <p:bldP spid="38" grpId="0" animBg="1"/>
      <p:bldP spid="38" grpId="1" animBg="1"/>
      <p:bldP spid="4" grpId="0" animBg="1"/>
      <p:bldP spid="39" grpId="0" animBg="1"/>
      <p:bldP spid="39" grpId="1" animBg="1"/>
      <p:bldP spid="40" grpId="0" animBg="1"/>
      <p:bldP spid="40" grpId="1" animBg="1"/>
      <p:bldP spid="41" grpId="0" animBg="1"/>
      <p:bldP spid="41" grpId="1" animBg="1"/>
      <p:bldP spid="43" grpId="0"/>
      <p:bldP spid="43" grpId="1"/>
      <p:bldP spid="44" grpId="0"/>
      <p:bldP spid="44" grpId="1"/>
      <p:bldP spid="45" grpId="0"/>
      <p:bldP spid="45" grpId="1"/>
      <p:bldP spid="7" grpId="0" animBg="1"/>
      <p:bldP spid="7" grpId="1" animBg="1"/>
      <p:bldP spid="46" grpId="0" animBg="1"/>
      <p:bldP spid="46" grpId="1" animBg="1"/>
      <p:bldP spid="49" grpId="0" animBg="1"/>
      <p:bldP spid="49"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003399"/>
            </a:gs>
            <a:gs pos="99000">
              <a:srgbClr val="03004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Rounded Rectangle 5">
            <a:hlinkClick r:id="" action="ppaction://noaction"/>
          </p:cNvPr>
          <p:cNvSpPr/>
          <p:nvPr/>
        </p:nvSpPr>
        <p:spPr>
          <a:xfrm>
            <a:off x="2432043" y="272690"/>
            <a:ext cx="5938519" cy="2339221"/>
          </a:xfrm>
          <a:prstGeom prst="roundRect">
            <a:avLst/>
          </a:prstGeom>
          <a:solidFill>
            <a:schemeClr val="accent1"/>
          </a:solidFill>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000" b="1" i="0" u="none" strike="noStrike" kern="1200" cap="none" spc="0" normalizeH="0" baseline="0" noProof="0" dirty="0">
                <a:ln>
                  <a:noFill/>
                </a:ln>
                <a:solidFill>
                  <a:prstClr val="white"/>
                </a:solidFill>
                <a:effectLst/>
                <a:uLnTx/>
                <a:uFillTx/>
                <a:latin typeface="RobotoCondensed-Italic"/>
                <a:ea typeface="+mn-ea"/>
                <a:cs typeface="+mn-cs"/>
              </a:rPr>
              <a:t>Trong </a:t>
            </a:r>
            <a:r>
              <a:rPr kumimoji="0" lang="en-US" sz="3000" b="1" i="0" u="none" strike="noStrike" kern="1200" cap="none" spc="0" normalizeH="0" baseline="0" noProof="0" dirty="0" err="1">
                <a:ln>
                  <a:noFill/>
                </a:ln>
                <a:solidFill>
                  <a:prstClr val="white"/>
                </a:solidFill>
                <a:effectLst/>
                <a:uLnTx/>
                <a:uFillTx/>
                <a:latin typeface="RobotoCondensed-Italic"/>
                <a:ea typeface="+mn-ea"/>
                <a:cs typeface="+mn-cs"/>
              </a:rPr>
              <a:t>các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biểu</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bên</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biểu</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nào</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để</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tính</a:t>
            </a:r>
            <a:r>
              <a:rPr kumimoji="0" lang="en-US" sz="3000" b="1" i="0" u="none" strike="noStrike" kern="1200" cap="none" spc="0" normalizeH="0" noProof="0" dirty="0">
                <a:ln>
                  <a:noFill/>
                </a:ln>
                <a:solidFill>
                  <a:prstClr val="white"/>
                </a:solidFill>
                <a:effectLst/>
                <a:uLnTx/>
                <a:uFillTx/>
                <a:latin typeface="RobotoCondensed-Italic"/>
                <a:ea typeface="+mn-ea"/>
                <a:cs typeface="+mn-cs"/>
              </a:rPr>
              <a:t> chu vi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hình</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chữ</a:t>
            </a:r>
            <a:r>
              <a:rPr kumimoji="0" lang="en-US" sz="3000" b="1" i="0" u="none" strike="noStrike" kern="1200" cap="none" spc="0" normalizeH="0" noProof="0" dirty="0">
                <a:ln>
                  <a:noFill/>
                </a:ln>
                <a:solidFill>
                  <a:prstClr val="white"/>
                </a:solidFill>
                <a:effectLst/>
                <a:uLnTx/>
                <a:uFillTx/>
                <a:latin typeface="RobotoCondensed-Italic"/>
                <a:ea typeface="+mn-ea"/>
                <a:cs typeface="+mn-cs"/>
              </a:rPr>
              <a:t> </a:t>
            </a:r>
            <a:r>
              <a:rPr kumimoji="0" lang="en-US" sz="3000" b="1" i="0" u="none" strike="noStrike" kern="1200" cap="none" spc="0" normalizeH="0" noProof="0" dirty="0" err="1">
                <a:ln>
                  <a:noFill/>
                </a:ln>
                <a:solidFill>
                  <a:prstClr val="white"/>
                </a:solidFill>
                <a:effectLst/>
                <a:uLnTx/>
                <a:uFillTx/>
                <a:latin typeface="RobotoCondensed-Italic"/>
                <a:ea typeface="+mn-ea"/>
                <a:cs typeface="+mn-cs"/>
              </a:rPr>
              <a:t>nhật</a:t>
            </a:r>
            <a:r>
              <a:rPr kumimoji="0" lang="en-US" sz="3000" b="1" i="0" u="none" strike="noStrike" kern="1200" cap="none" spc="0" normalizeH="0" baseline="0" noProof="0" dirty="0">
                <a:ln>
                  <a:noFill/>
                </a:ln>
                <a:solidFill>
                  <a:prstClr val="white"/>
                </a:solidFill>
                <a:effectLst/>
                <a:uLnTx/>
                <a:uFillTx/>
                <a:latin typeface="RobotoCondensed-Italic"/>
                <a:ea typeface="+mn-ea"/>
                <a:cs typeface="+mn-cs"/>
              </a:rPr>
              <a:t>?</a:t>
            </a:r>
            <a:endParaRPr kumimoji="0" lang="vi-VN" sz="3000" b="1" i="0" u="none" strike="noStrike" kern="1200" cap="none" spc="0" normalizeH="0" baseline="0" noProof="0" dirty="0">
              <a:ln>
                <a:noFill/>
              </a:ln>
              <a:solidFill>
                <a:prstClr val="white"/>
              </a:solidFill>
              <a:effectLst/>
              <a:uLnTx/>
              <a:uFillTx/>
              <a:latin typeface="RobotoCondensed-Italic"/>
              <a:ea typeface="+mn-ea"/>
              <a:cs typeface="+mn-cs"/>
            </a:endParaRPr>
          </a:p>
        </p:txBody>
      </p:sp>
      <p:pic>
        <p:nvPicPr>
          <p:cNvPr id="16" name="nhac 10s 2.wav">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cstate="print"/>
          <a:stretch>
            <a:fillRect/>
          </a:stretch>
        </p:blipFill>
        <p:spPr>
          <a:xfrm>
            <a:off x="-2322151" y="318067"/>
            <a:ext cx="548243" cy="548243"/>
          </a:xfrm>
          <a:prstGeom prst="rect">
            <a:avLst/>
          </a:prstGeom>
        </p:spPr>
      </p:pic>
      <p:sp>
        <p:nvSpPr>
          <p:cNvPr id="2" name="Isosceles Triangle 1"/>
          <p:cNvSpPr/>
          <p:nvPr/>
        </p:nvSpPr>
        <p:spPr>
          <a:xfrm rot="5400000">
            <a:off x="256300" y="3492346"/>
            <a:ext cx="785255" cy="697780"/>
          </a:xfrm>
          <a:prstGeom prst="triangle">
            <a:avLst/>
          </a:prstGeom>
          <a:solidFill>
            <a:srgbClr val="0070C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6" name="Isosceles Triangle 35"/>
          <p:cNvSpPr/>
          <p:nvPr/>
        </p:nvSpPr>
        <p:spPr>
          <a:xfrm rot="5400000">
            <a:off x="274889" y="4854173"/>
            <a:ext cx="785256" cy="697780"/>
          </a:xfrm>
          <a:prstGeom prst="triangle">
            <a:avLst/>
          </a:prstGeom>
          <a:solidFill>
            <a:srgbClr val="285D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7" name="Isosceles Triangle 36"/>
          <p:cNvSpPr/>
          <p:nvPr/>
        </p:nvSpPr>
        <p:spPr>
          <a:xfrm rot="5400000">
            <a:off x="6102264" y="4893069"/>
            <a:ext cx="785256" cy="697780"/>
          </a:xfrm>
          <a:prstGeom prst="triangle">
            <a:avLst/>
          </a:prstGeom>
          <a:solidFill>
            <a:srgbClr val="03004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38" name="Isosceles Triangle 37"/>
          <p:cNvSpPr/>
          <p:nvPr/>
        </p:nvSpPr>
        <p:spPr>
          <a:xfrm rot="5400000">
            <a:off x="6110179" y="3487578"/>
            <a:ext cx="785256" cy="697780"/>
          </a:xfrm>
          <a:prstGeom prst="triangle">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 name="Rounded Rectangle 3"/>
          <p:cNvSpPr/>
          <p:nvPr/>
        </p:nvSpPr>
        <p:spPr>
          <a:xfrm>
            <a:off x="1307383" y="3431513"/>
            <a:ext cx="4314825" cy="785258"/>
          </a:xfrm>
          <a:prstGeom prst="roundRect">
            <a:avLst/>
          </a:prstGeom>
          <a:solidFill>
            <a:srgbClr val="0070C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SG" sz="2800" b="1" i="0" u="none" strike="noStrike" kern="1200" cap="none" spc="0" normalizeH="0" baseline="0" noProof="0" dirty="0">
                <a:ln>
                  <a:noFill/>
                </a:ln>
                <a:solidFill>
                  <a:prstClr val="white"/>
                </a:solidFill>
                <a:effectLst/>
                <a:uLnTx/>
                <a:uFillTx/>
                <a:latin typeface="RobotoCondensed-Italic"/>
                <a:ea typeface="+mn-ea"/>
                <a:cs typeface="+mn-cs"/>
              </a:rPr>
              <a:t> </a:t>
            </a:r>
            <a:r>
              <a:rPr kumimoji="0" lang="en-US" sz="2800" b="1" i="0" u="none" strike="noStrike" kern="1200" cap="none" spc="0" normalizeH="0" baseline="0" noProof="0" dirty="0" err="1">
                <a:ln>
                  <a:noFill/>
                </a:ln>
                <a:solidFill>
                  <a:prstClr val="white"/>
                </a:solidFill>
                <a:effectLst/>
                <a:uLnTx/>
                <a:uFillTx/>
                <a:latin typeface="RobotoCondensed-Italic"/>
                <a:ea typeface="+mn-ea"/>
                <a:cs typeface="+mn-cs"/>
              </a:rPr>
              <a:t>Biểu</a:t>
            </a:r>
            <a:r>
              <a:rPr kumimoji="0" lang="en-US" sz="2800" b="1" i="0" u="none" strike="noStrike" kern="1200" cap="none" spc="0" normalizeH="0" noProof="0" dirty="0">
                <a:ln>
                  <a:noFill/>
                </a:ln>
                <a:solidFill>
                  <a:prstClr val="white"/>
                </a:solidFill>
                <a:effectLst/>
                <a:uLnTx/>
                <a:uFillTx/>
                <a:latin typeface="RobotoCondensed-Italic"/>
                <a:ea typeface="+mn-ea"/>
                <a:cs typeface="+mn-cs"/>
              </a:rPr>
              <a:t> </a:t>
            </a:r>
            <a:r>
              <a:rPr kumimoji="0" lang="en-US" sz="28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2800" b="1" i="0" u="none" strike="noStrike" kern="1200" cap="none" spc="0" normalizeH="0" noProof="0" dirty="0">
                <a:ln>
                  <a:noFill/>
                </a:ln>
                <a:solidFill>
                  <a:prstClr val="white"/>
                </a:solidFill>
                <a:effectLst/>
                <a:uLnTx/>
                <a:uFillTx/>
                <a:latin typeface="RobotoCondensed-Italic"/>
                <a:ea typeface="+mn-ea"/>
                <a:cs typeface="+mn-cs"/>
              </a:rPr>
              <a:t> 1</a:t>
            </a:r>
            <a:endPar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endParaRPr>
          </a:p>
        </p:txBody>
      </p:sp>
      <p:sp>
        <p:nvSpPr>
          <p:cNvPr id="39" name="Rounded Rectangle 38"/>
          <p:cNvSpPr/>
          <p:nvPr/>
        </p:nvSpPr>
        <p:spPr>
          <a:xfrm>
            <a:off x="1325972" y="4815460"/>
            <a:ext cx="4314825" cy="785258"/>
          </a:xfrm>
          <a:prstGeom prst="roundRect">
            <a:avLst/>
          </a:prstGeom>
          <a:solidFill>
            <a:srgbClr val="285D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solidFill>
                  <a:prstClr val="white"/>
                </a:solidFill>
                <a:effectLst/>
                <a:uLnTx/>
                <a:uFillTx/>
                <a:latin typeface="RobotoCondensed-Italic"/>
                <a:ea typeface="+mn-ea"/>
                <a:cs typeface="+mn-cs"/>
              </a:rPr>
              <a:t>Biểu</a:t>
            </a:r>
            <a:r>
              <a:rPr kumimoji="0" lang="en-US" sz="2800" b="1" i="0" u="none" strike="noStrike" kern="1200" cap="none" spc="0" normalizeH="0" noProof="0" dirty="0">
                <a:ln>
                  <a:noFill/>
                </a:ln>
                <a:solidFill>
                  <a:prstClr val="white"/>
                </a:solidFill>
                <a:effectLst/>
                <a:uLnTx/>
                <a:uFillTx/>
                <a:latin typeface="RobotoCondensed-Italic"/>
                <a:ea typeface="+mn-ea"/>
                <a:cs typeface="+mn-cs"/>
              </a:rPr>
              <a:t> </a:t>
            </a:r>
            <a:r>
              <a:rPr kumimoji="0" lang="en-US" sz="28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2800" b="1" i="0" u="none" strike="noStrike" kern="1200" cap="none" spc="0" normalizeH="0" noProof="0" dirty="0">
                <a:ln>
                  <a:noFill/>
                </a:ln>
                <a:solidFill>
                  <a:prstClr val="white"/>
                </a:solidFill>
                <a:effectLst/>
                <a:uLnTx/>
                <a:uFillTx/>
                <a:latin typeface="RobotoCondensed-Italic"/>
                <a:ea typeface="+mn-ea"/>
                <a:cs typeface="+mn-cs"/>
              </a:rPr>
              <a:t> 3</a:t>
            </a:r>
            <a:endPar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endParaRPr>
          </a:p>
        </p:txBody>
      </p:sp>
      <p:sp>
        <p:nvSpPr>
          <p:cNvPr id="40" name="Rounded Rectangle 39"/>
          <p:cNvSpPr/>
          <p:nvPr/>
        </p:nvSpPr>
        <p:spPr>
          <a:xfrm>
            <a:off x="7161262" y="3431513"/>
            <a:ext cx="4314825" cy="785258"/>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solidFill>
                  <a:prstClr val="white"/>
                </a:solidFill>
                <a:effectLst/>
                <a:uLnTx/>
                <a:uFillTx/>
                <a:latin typeface="RobotoCondensed-Italic"/>
                <a:ea typeface="+mn-ea"/>
                <a:cs typeface="+mn-cs"/>
              </a:rPr>
              <a:t>Biểu</a:t>
            </a:r>
            <a:r>
              <a:rPr kumimoji="0" lang="en-US" sz="2800" b="1" i="0" u="none" strike="noStrike" kern="1200" cap="none" spc="0" normalizeH="0" noProof="0" dirty="0">
                <a:ln>
                  <a:noFill/>
                </a:ln>
                <a:solidFill>
                  <a:prstClr val="white"/>
                </a:solidFill>
                <a:effectLst/>
                <a:uLnTx/>
                <a:uFillTx/>
                <a:latin typeface="RobotoCondensed-Italic"/>
                <a:ea typeface="+mn-ea"/>
                <a:cs typeface="+mn-cs"/>
              </a:rPr>
              <a:t> </a:t>
            </a:r>
            <a:r>
              <a:rPr kumimoji="0" lang="en-US" sz="2800" b="1" i="0" u="none" strike="noStrike" kern="1200" cap="none" spc="0" normalizeH="0" noProof="0" dirty="0" err="1">
                <a:ln>
                  <a:noFill/>
                </a:ln>
                <a:solidFill>
                  <a:prstClr val="white"/>
                </a:solidFill>
                <a:effectLst/>
                <a:uLnTx/>
                <a:uFillTx/>
                <a:latin typeface="RobotoCondensed-Italic"/>
                <a:ea typeface="+mn-ea"/>
                <a:cs typeface="+mn-cs"/>
              </a:rPr>
              <a:t>thức</a:t>
            </a:r>
            <a:r>
              <a:rPr kumimoji="0" lang="en-US" sz="2800" b="1" i="0" u="none" strike="noStrike" kern="1200" cap="none" spc="0" normalizeH="0" noProof="0" dirty="0">
                <a:ln>
                  <a:noFill/>
                </a:ln>
                <a:solidFill>
                  <a:prstClr val="white"/>
                </a:solidFill>
                <a:effectLst/>
                <a:uLnTx/>
                <a:uFillTx/>
                <a:latin typeface="RobotoCondensed-Italic"/>
                <a:ea typeface="+mn-ea"/>
                <a:cs typeface="+mn-cs"/>
              </a:rPr>
              <a:t> 2</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1" name="Rounded Rectangle 40"/>
          <p:cNvSpPr/>
          <p:nvPr/>
        </p:nvSpPr>
        <p:spPr>
          <a:xfrm>
            <a:off x="7153347" y="4815460"/>
            <a:ext cx="4314825" cy="785258"/>
          </a:xfrm>
          <a:prstGeom prst="roundRect">
            <a:avLst/>
          </a:prstGeom>
          <a:solidFill>
            <a:srgbClr val="03004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lang="en-US" sz="2800" b="1" dirty="0" err="1">
                <a:solidFill>
                  <a:prstClr val="white"/>
                </a:solidFill>
                <a:latin typeface="RobotoCondensed-Italic"/>
              </a:rPr>
              <a:t>Biểu</a:t>
            </a:r>
            <a:r>
              <a:rPr lang="en-US" sz="2800" b="1" dirty="0">
                <a:solidFill>
                  <a:prstClr val="white"/>
                </a:solidFill>
                <a:latin typeface="RobotoCondensed-Italic"/>
              </a:rPr>
              <a:t> </a:t>
            </a:r>
            <a:r>
              <a:rPr lang="en-US" sz="2800" b="1" dirty="0" err="1">
                <a:solidFill>
                  <a:prstClr val="white"/>
                </a:solidFill>
                <a:latin typeface="RobotoCondensed-Italic"/>
              </a:rPr>
              <a:t>thức</a:t>
            </a:r>
            <a:r>
              <a:rPr lang="en-US" sz="2800" b="1" dirty="0">
                <a:solidFill>
                  <a:prstClr val="white"/>
                </a:solidFill>
                <a:latin typeface="RobotoCondensed-Italic"/>
              </a:rPr>
              <a:t> 4</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2" name="TextBox 41"/>
          <p:cNvSpPr txBox="1"/>
          <p:nvPr/>
        </p:nvSpPr>
        <p:spPr>
          <a:xfrm>
            <a:off x="321467" y="3588308"/>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A</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3" name="TextBox 42"/>
          <p:cNvSpPr txBox="1"/>
          <p:nvPr/>
        </p:nvSpPr>
        <p:spPr>
          <a:xfrm>
            <a:off x="321467" y="4961992"/>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B</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4" name="TextBox 43"/>
          <p:cNvSpPr txBox="1"/>
          <p:nvPr/>
        </p:nvSpPr>
        <p:spPr>
          <a:xfrm>
            <a:off x="6192427" y="3576347"/>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C</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5" name="TextBox 44"/>
          <p:cNvSpPr txBox="1"/>
          <p:nvPr/>
        </p:nvSpPr>
        <p:spPr>
          <a:xfrm>
            <a:off x="6165923" y="5000888"/>
            <a:ext cx="35843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rPr>
              <a:t>D</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RobotoCondensed-Italic"/>
              <a:ea typeface="+mn-ea"/>
              <a:cs typeface="+mn-cs"/>
            </a:endParaRPr>
          </a:p>
        </p:txBody>
      </p:sp>
      <p:sp>
        <p:nvSpPr>
          <p:cNvPr id="48" name="Chon dung"/>
          <p:cNvSpPr/>
          <p:nvPr/>
        </p:nvSpPr>
        <p:spPr>
          <a:xfrm>
            <a:off x="221315" y="3474532"/>
            <a:ext cx="5322171" cy="737551"/>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grpSp>
        <p:nvGrpSpPr>
          <p:cNvPr id="50" name="Group 49"/>
          <p:cNvGrpSpPr/>
          <p:nvPr/>
        </p:nvGrpSpPr>
        <p:grpSpPr>
          <a:xfrm>
            <a:off x="-658615" y="-389154"/>
            <a:ext cx="2872376" cy="2819958"/>
            <a:chOff x="-658615" y="-389154"/>
            <a:chExt cx="2872376" cy="2819958"/>
          </a:xfrm>
        </p:grpSpPr>
        <p:grpSp>
          <p:nvGrpSpPr>
            <p:cNvPr id="5" name="Group 142"/>
            <p:cNvGrpSpPr/>
            <p:nvPr/>
          </p:nvGrpSpPr>
          <p:grpSpPr bwMode="auto">
            <a:xfrm>
              <a:off x="-658615" y="-389154"/>
              <a:ext cx="2872376" cy="2819958"/>
              <a:chOff x="819" y="1243"/>
              <a:chExt cx="474" cy="518"/>
            </a:xfrm>
          </p:grpSpPr>
          <p:grpSp>
            <p:nvGrpSpPr>
              <p:cNvPr id="9" name="Group 143"/>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4">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5">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a:hlinkClick r:id="" action="ppaction://noaction"/>
                </p:cNvPr>
                <p:cNvSpPr>
                  <a:spLocks noChangeArrowheads="1"/>
                </p:cNvSpPr>
                <p:nvPr/>
              </p:nvSpPr>
              <p:spPr bwMode="gray">
                <a:xfrm>
                  <a:off x="192" y="1917"/>
                  <a:ext cx="1035" cy="1019"/>
                </a:xfrm>
                <a:prstGeom prst="ellipse">
                  <a:avLst/>
                </a:prstGeom>
                <a:gradFill>
                  <a:gsLst>
                    <a:gs pos="0">
                      <a:srgbClr val="003399"/>
                    </a:gs>
                    <a:gs pos="99000">
                      <a:srgbClr val="030048"/>
                    </a:gs>
                  </a:gsLst>
                  <a:path path="circle">
                    <a:fillToRect l="50000" t="50000" r="50000" b="50000"/>
                  </a:path>
                </a:gradFill>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1"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10" name="Picture 147" descr="Picture2"/>
              <p:cNvPicPr>
                <a:picLocks noChangeAspect="1" noChangeArrowheads="1"/>
              </p:cNvPicPr>
              <p:nvPr/>
            </p:nvPicPr>
            <p:blipFill>
              <a:blip r:embed="rId6"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rot="1598452">
                <a:off x="934" y="1267"/>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a:hlinkClick r:id="" action="ppaction://noaction"/>
            </p:cNvPr>
            <p:cNvPicPr>
              <a:picLocks noChangeAspect="1"/>
            </p:cNvPicPr>
            <p:nvPr/>
          </p:nvPicPr>
          <p:blipFill rotWithShape="1">
            <a:blip r:embed="rId7"/>
            <a:srcRect t="14566" r="36449" b="15961"/>
            <a:stretch>
              <a:fillRect/>
            </a:stretch>
          </p:blipFill>
          <p:spPr>
            <a:xfrm>
              <a:off x="274766" y="-66813"/>
              <a:ext cx="1183162" cy="1670313"/>
            </a:xfrm>
            <a:prstGeom prst="rect">
              <a:avLst/>
            </a:prstGeom>
          </p:spPr>
        </p:pic>
      </p:grpSp>
      <p:sp>
        <p:nvSpPr>
          <p:cNvPr id="7" name="Chon sai"/>
          <p:cNvSpPr/>
          <p:nvPr/>
        </p:nvSpPr>
        <p:spPr>
          <a:xfrm>
            <a:off x="541874" y="4886225"/>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6" name="Chon sai 1"/>
          <p:cNvSpPr/>
          <p:nvPr/>
        </p:nvSpPr>
        <p:spPr>
          <a:xfrm>
            <a:off x="6371642" y="3417074"/>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sp>
        <p:nvSpPr>
          <p:cNvPr id="49" name="Chon sai 2"/>
          <p:cNvSpPr/>
          <p:nvPr/>
        </p:nvSpPr>
        <p:spPr>
          <a:xfrm>
            <a:off x="6295932" y="4837006"/>
            <a:ext cx="5303581" cy="790283"/>
          </a:xfrm>
          <a:prstGeom prst="rect">
            <a:avLst/>
          </a:prstGeom>
          <a:solidFill>
            <a:schemeClr val="accent6">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RobotoCondensed-Italic"/>
              <a:ea typeface="+mn-ea"/>
              <a:cs typeface="+mn-cs"/>
            </a:endParaRPr>
          </a:p>
        </p:txBody>
      </p:sp>
      <p:pic>
        <p:nvPicPr>
          <p:cNvPr id="14" name="sai-1">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035447" y="4385095"/>
            <a:ext cx="406400" cy="406400"/>
          </a:xfrm>
          <a:prstGeom prst="rect">
            <a:avLst/>
          </a:prstGeom>
        </p:spPr>
      </p:pic>
      <p:pic>
        <p:nvPicPr>
          <p:cNvPr id="15" name="sai-1">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062632" y="5038759"/>
            <a:ext cx="406400" cy="406400"/>
          </a:xfrm>
          <a:prstGeom prst="rect">
            <a:avLst/>
          </a:prstGeom>
        </p:spPr>
      </p:pic>
      <p:pic>
        <p:nvPicPr>
          <p:cNvPr id="47" name="sai-1">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062632" y="5581778"/>
            <a:ext cx="406400" cy="406400"/>
          </a:xfrm>
          <a:prstGeom prst="rect">
            <a:avLst/>
          </a:prstGeom>
        </p:spPr>
      </p:pic>
      <p:pic>
        <p:nvPicPr>
          <p:cNvPr id="51" name="Picture 50"/>
          <p:cNvPicPr>
            <a:picLocks noChangeAspect="1"/>
          </p:cNvPicPr>
          <p:nvPr/>
        </p:nvPicPr>
        <p:blipFill rotWithShape="1">
          <a:blip r:embed="rId11">
            <a:alphaModFix amt="44000"/>
          </a:blip>
          <a:srcRect t="24105" r="41145" b="20138"/>
          <a:stretch>
            <a:fillRect/>
          </a:stretch>
        </p:blipFill>
        <p:spPr>
          <a:xfrm rot="9590123">
            <a:off x="10641825" y="5506624"/>
            <a:ext cx="3483491" cy="3468771"/>
          </a:xfrm>
          <a:prstGeom prst="rect">
            <a:avLst/>
          </a:prstGeom>
          <a:effectLst>
            <a:outerShdw blurRad="50800" dist="50800" dir="5400000" algn="ctr" rotWithShape="0">
              <a:srgbClr val="000000">
                <a:alpha val="40000"/>
              </a:srgbClr>
            </a:outerShdw>
          </a:effectLst>
        </p:spPr>
      </p:pic>
      <p:pic>
        <p:nvPicPr>
          <p:cNvPr id="52" name="Picture 51"/>
          <p:cNvPicPr>
            <a:picLocks noChangeAspect="1"/>
          </p:cNvPicPr>
          <p:nvPr/>
        </p:nvPicPr>
        <p:blipFill rotWithShape="1">
          <a:blip r:embed="rId11">
            <a:alphaModFix amt="44000"/>
          </a:blip>
          <a:srcRect t="24105" r="41145" b="17668"/>
          <a:stretch>
            <a:fillRect/>
          </a:stretch>
        </p:blipFill>
        <p:spPr>
          <a:xfrm rot="19436868">
            <a:off x="10891529" y="-1542437"/>
            <a:ext cx="3296735" cy="3428229"/>
          </a:xfrm>
          <a:prstGeom prst="rect">
            <a:avLst/>
          </a:prstGeom>
          <a:effectLst>
            <a:outerShdw blurRad="50800" dist="50800" dir="5400000" algn="ctr" rotWithShape="0">
              <a:srgbClr val="000000">
                <a:alpha val="40000"/>
              </a:srgbClr>
            </a:outerShdw>
          </a:effectLst>
        </p:spPr>
      </p:pic>
      <p:pic>
        <p:nvPicPr>
          <p:cNvPr id="53" name="Picture 52"/>
          <p:cNvPicPr>
            <a:picLocks noChangeAspect="1"/>
          </p:cNvPicPr>
          <p:nvPr/>
        </p:nvPicPr>
        <p:blipFill rotWithShape="1">
          <a:blip r:embed="rId11">
            <a:alphaModFix amt="53000"/>
          </a:blip>
          <a:srcRect t="24106" r="41145" b="17010"/>
          <a:stretch>
            <a:fillRect/>
          </a:stretch>
        </p:blipFill>
        <p:spPr>
          <a:xfrm rot="6083406">
            <a:off x="-1514421" y="5330658"/>
            <a:ext cx="2926145" cy="3077211"/>
          </a:xfrm>
          <a:prstGeom prst="rect">
            <a:avLst/>
          </a:prstGeom>
        </p:spPr>
      </p:pic>
      <p:pic>
        <p:nvPicPr>
          <p:cNvPr id="8" name="Hiẹn DA" descr="Questions with solid fill"/>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21315" y="1366735"/>
            <a:ext cx="923138" cy="923138"/>
          </a:xfrm>
          <a:prstGeom prst="rect">
            <a:avLst/>
          </a:prstGeom>
        </p:spPr>
      </p:pic>
      <p:pic>
        <p:nvPicPr>
          <p:cNvPr id="17" name="Picture 16"/>
          <p:cNvPicPr>
            <a:picLocks noChangeAspect="1"/>
          </p:cNvPicPr>
          <p:nvPr/>
        </p:nvPicPr>
        <p:blipFill rotWithShape="1">
          <a:blip r:embed="rId14"/>
          <a:srcRect r="45364"/>
          <a:stretch>
            <a:fillRect/>
          </a:stretch>
        </p:blipFill>
        <p:spPr>
          <a:xfrm>
            <a:off x="8717592" y="265327"/>
            <a:ext cx="2658311" cy="2664862"/>
          </a:xfrm>
          <a:prstGeom prst="rect">
            <a:avLst/>
          </a:prstGeom>
        </p:spPr>
      </p:pic>
    </p:spTree>
    <p:custDataLst>
      <p:tags r:id="rId1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6" name="chimes.wav"/>
          </p:stSnd>
        </p:sndAc>
      </p:transition>
    </mc:Choice>
    <mc:Fallback>
      <p:transition spd="slow">
        <p:fade/>
        <p:sndAc>
          <p:stSnd>
            <p:snd r:embed="rId16" name="chimes.wav"/>
          </p:stSnd>
        </p:sndAc>
      </p:transition>
    </mc:Fallback>
  </mc:AlternateContent>
  <p:timing>
    <p:tnLst>
      <p:par>
        <p:cTn id="1" dur="indefinite" restart="never" nodeType="tmRoot">
          <p:childTnLst>
            <p:audio>
              <p:cMediaNode vol="57100">
                <p:cTn id="2" fill="hold" display="0">
                  <p:stCondLst>
                    <p:cond delay="indefinite"/>
                  </p:stCondLst>
                  <p:endCondLst>
                    <p:cond evt="onStopAudio" delay="0">
                      <p:tgtEl>
                        <p:sldTgt/>
                      </p:tgtEl>
                    </p:cond>
                  </p:endCondLst>
                </p:cTn>
                <p:tgtEl>
                  <p:spTgt spid="16"/>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22" presetClass="emph" presetSubtype="0" fill="hold" grpId="0" nodeType="clickEffect">
                                  <p:stCondLst>
                                    <p:cond delay="0"/>
                                  </p:stCondLst>
                                  <p:childTnLst>
                                    <p:animClr clrSpc="hsl" dir="cw">
                                      <p:cBhvr override="childStyle">
                                        <p:cTn id="7" dur="1000" fill="hold"/>
                                        <p:tgtEl>
                                          <p:spTgt spid="2"/>
                                        </p:tgtEl>
                                        <p:attrNameLst>
                                          <p:attrName>style.color</p:attrName>
                                        </p:attrNameLst>
                                      </p:cBhvr>
                                      <p:by>
                                        <p:hsl h="-7200000" s="0" l="0"/>
                                      </p:by>
                                    </p:animClr>
                                    <p:animClr clrSpc="hsl" dir="cw">
                                      <p:cBhvr>
                                        <p:cTn id="8" dur="1000" fill="hold"/>
                                        <p:tgtEl>
                                          <p:spTgt spid="2"/>
                                        </p:tgtEl>
                                        <p:attrNameLst>
                                          <p:attrName>fillcolor</p:attrName>
                                        </p:attrNameLst>
                                      </p:cBhvr>
                                      <p:by>
                                        <p:hsl h="-7200000" s="0" l="0"/>
                                      </p:by>
                                    </p:animClr>
                                    <p:animClr clrSpc="hsl" dir="cw">
                                      <p:cBhvr>
                                        <p:cTn id="9" dur="1000" fill="hold"/>
                                        <p:tgtEl>
                                          <p:spTgt spid="2"/>
                                        </p:tgtEl>
                                        <p:attrNameLst>
                                          <p:attrName>stroke.color</p:attrName>
                                        </p:attrNameLst>
                                      </p:cBhvr>
                                      <p:by>
                                        <p:hsl h="-7200000" s="0" l="0"/>
                                      </p:by>
                                    </p:animClr>
                                    <p:set>
                                      <p:cBhvr>
                                        <p:cTn id="10" dur="1000" fill="hold"/>
                                        <p:tgtEl>
                                          <p:spTgt spid="2"/>
                                        </p:tgtEl>
                                        <p:attrNameLst>
                                          <p:attrName>fill.type</p:attrName>
                                        </p:attrNameLst>
                                      </p:cBhvr>
                                      <p:to>
                                        <p:strVal val="solid"/>
                                      </p:to>
                                    </p:set>
                                  </p:childTnLst>
                                  <p:subTnLst>
                                    <p:audio>
                                      <p:cMediaNode vol="100000">
                                        <p:cTn display="0" masterRel="sameClick">
                                          <p:stCondLst>
                                            <p:cond evt="begin" delay="0">
                                              <p:tn val="6"/>
                                            </p:cond>
                                          </p:stCondLst>
                                          <p:endCondLst>
                                            <p:cond evt="onStopAudio" delay="0">
                                              <p:tgtEl>
                                                <p:sldTgt/>
                                              </p:tgtEl>
                                            </p:cond>
                                          </p:endCondLst>
                                        </p:cTn>
                                        <p:tgtEl>
                                          <p:sndTgt r:embed="rId17" name="cashreg.wav"/>
                                        </p:tgtEl>
                                      </p:cMediaNode>
                                    </p:audio>
                                  </p:subTnLst>
                                </p:cTn>
                              </p:par>
                              <p:par>
                                <p:cTn id="11" presetID="22" presetClass="emph" presetSubtype="0" fill="hold" grpId="0" nodeType="withEffect">
                                  <p:stCondLst>
                                    <p:cond delay="0"/>
                                  </p:stCondLst>
                                  <p:childTnLst>
                                    <p:animClr clrSpc="hsl" dir="cw">
                                      <p:cBhvr override="childStyle">
                                        <p:cTn id="12" dur="1000" fill="hold"/>
                                        <p:tgtEl>
                                          <p:spTgt spid="4"/>
                                        </p:tgtEl>
                                        <p:attrNameLst>
                                          <p:attrName>style.color</p:attrName>
                                        </p:attrNameLst>
                                      </p:cBhvr>
                                      <p:by>
                                        <p:hsl h="-7200000" s="0" l="0"/>
                                      </p:by>
                                    </p:animClr>
                                    <p:animClr clrSpc="hsl" dir="cw">
                                      <p:cBhvr>
                                        <p:cTn id="13" dur="1000" fill="hold"/>
                                        <p:tgtEl>
                                          <p:spTgt spid="4"/>
                                        </p:tgtEl>
                                        <p:attrNameLst>
                                          <p:attrName>fillcolor</p:attrName>
                                        </p:attrNameLst>
                                      </p:cBhvr>
                                      <p:by>
                                        <p:hsl h="-7200000" s="0" l="0"/>
                                      </p:by>
                                    </p:animClr>
                                    <p:animClr clrSpc="hsl" dir="cw">
                                      <p:cBhvr>
                                        <p:cTn id="14" dur="1000" fill="hold"/>
                                        <p:tgtEl>
                                          <p:spTgt spid="4"/>
                                        </p:tgtEl>
                                        <p:attrNameLst>
                                          <p:attrName>stroke.color</p:attrName>
                                        </p:attrNameLst>
                                      </p:cBhvr>
                                      <p:by>
                                        <p:hsl h="-7200000" s="0" l="0"/>
                                      </p:by>
                                    </p:animClr>
                                    <p:set>
                                      <p:cBhvr>
                                        <p:cTn id="15" dur="1000" fill="hold"/>
                                        <p:tgtEl>
                                          <p:spTgt spid="4"/>
                                        </p:tgtEl>
                                        <p:attrNameLst>
                                          <p:attrName>fill.type</p:attrName>
                                        </p:attrNameLst>
                                      </p:cBhvr>
                                      <p:to>
                                        <p:strVal val="solid"/>
                                      </p:to>
                                    </p:set>
                                  </p:childTnLst>
                                  <p:subTnLst>
                                    <p:audio>
                                      <p:cMediaNode vol="100000">
                                        <p:cTn display="0" masterRel="sameClick">
                                          <p:stCondLst>
                                            <p:cond evt="begin" delay="0">
                                              <p:tn val="11"/>
                                            </p:cond>
                                          </p:stCondLst>
                                          <p:endCondLst>
                                            <p:cond evt="onStopAudio" delay="0">
                                              <p:tgtEl>
                                                <p:sldTgt/>
                                              </p:tgtEl>
                                            </p:cond>
                                          </p:endCondLst>
                                        </p:cTn>
                                        <p:tgtEl>
                                          <p:sndTgt r:embed="rId17" name="cashreg.wav"/>
                                        </p:tgtEl>
                                      </p:cMediaNode>
                                    </p:audio>
                                  </p:subTnLst>
                                </p:cTn>
                              </p:par>
                              <p:par>
                                <p:cTn id="16" presetID="37" presetClass="exit" presetSubtype="0" fill="hold" grpId="0" nodeType="withEffect">
                                  <p:stCondLst>
                                    <p:cond delay="0"/>
                                  </p:stCondLst>
                                  <p:childTnLst>
                                    <p:animEffect transition="out" filter="fade">
                                      <p:cBhvr>
                                        <p:cTn id="17" dur="1000"/>
                                        <p:tgtEl>
                                          <p:spTgt spid="38"/>
                                        </p:tgtEl>
                                      </p:cBhvr>
                                    </p:animEffect>
                                    <p:anim calcmode="lin" valueType="num">
                                      <p:cBhvr>
                                        <p:cTn id="18" dur="1000"/>
                                        <p:tgtEl>
                                          <p:spTgt spid="38"/>
                                        </p:tgtEl>
                                        <p:attrNameLst>
                                          <p:attrName>ppt_x</p:attrName>
                                        </p:attrNameLst>
                                      </p:cBhvr>
                                      <p:tavLst>
                                        <p:tav tm="0">
                                          <p:val>
                                            <p:strVal val="ppt_x"/>
                                          </p:val>
                                        </p:tav>
                                        <p:tav tm="100000">
                                          <p:val>
                                            <p:strVal val="ppt_x"/>
                                          </p:val>
                                        </p:tav>
                                      </p:tavLst>
                                    </p:anim>
                                    <p:anim calcmode="lin" valueType="num">
                                      <p:cBhvr>
                                        <p:cTn id="19" dur="100" decel="100000"/>
                                        <p:tgtEl>
                                          <p:spTgt spid="38"/>
                                        </p:tgtEl>
                                        <p:attrNameLst>
                                          <p:attrName>ppt_y</p:attrName>
                                        </p:attrNameLst>
                                      </p:cBhvr>
                                      <p:tavLst>
                                        <p:tav tm="0">
                                          <p:val>
                                            <p:strVal val="ppt_y"/>
                                          </p:val>
                                        </p:tav>
                                        <p:tav tm="100000">
                                          <p:val>
                                            <p:strVal val="ppt_y-.03"/>
                                          </p:val>
                                        </p:tav>
                                      </p:tavLst>
                                    </p:anim>
                                    <p:anim calcmode="lin" valueType="num">
                                      <p:cBhvr>
                                        <p:cTn id="20" dur="900" accel="100000">
                                          <p:stCondLst>
                                            <p:cond delay="100"/>
                                          </p:stCondLst>
                                        </p:cTn>
                                        <p:tgtEl>
                                          <p:spTgt spid="38"/>
                                        </p:tgtEl>
                                        <p:attrNameLst>
                                          <p:attrName>ppt_y</p:attrName>
                                        </p:attrNameLst>
                                      </p:cBhvr>
                                      <p:tavLst>
                                        <p:tav tm="0">
                                          <p:val>
                                            <p:strVal val="ppt_y"/>
                                          </p:val>
                                        </p:tav>
                                        <p:tav tm="100000">
                                          <p:val>
                                            <p:strVal val="ppt_y+1"/>
                                          </p:val>
                                        </p:tav>
                                      </p:tavLst>
                                    </p:anim>
                                    <p:set>
                                      <p:cBhvr>
                                        <p:cTn id="21" dur="1" fill="hold">
                                          <p:stCondLst>
                                            <p:cond delay="999"/>
                                          </p:stCondLst>
                                        </p:cTn>
                                        <p:tgtEl>
                                          <p:spTgt spid="38"/>
                                        </p:tgtEl>
                                        <p:attrNameLst>
                                          <p:attrName>style.visibility</p:attrName>
                                        </p:attrNameLst>
                                      </p:cBhvr>
                                      <p:to>
                                        <p:strVal val="hidden"/>
                                      </p:to>
                                    </p:set>
                                  </p:childTnLst>
                                </p:cTn>
                              </p:par>
                              <p:par>
                                <p:cTn id="22" presetID="37" presetClass="exit" presetSubtype="0" fill="hold" grpId="0" nodeType="withEffect">
                                  <p:stCondLst>
                                    <p:cond delay="0"/>
                                  </p:stCondLst>
                                  <p:childTnLst>
                                    <p:animEffect transition="out" filter="fade">
                                      <p:cBhvr>
                                        <p:cTn id="23" dur="1000"/>
                                        <p:tgtEl>
                                          <p:spTgt spid="44"/>
                                        </p:tgtEl>
                                      </p:cBhvr>
                                    </p:animEffect>
                                    <p:anim calcmode="lin" valueType="num">
                                      <p:cBhvr>
                                        <p:cTn id="24" dur="1000"/>
                                        <p:tgtEl>
                                          <p:spTgt spid="44"/>
                                        </p:tgtEl>
                                        <p:attrNameLst>
                                          <p:attrName>ppt_x</p:attrName>
                                        </p:attrNameLst>
                                      </p:cBhvr>
                                      <p:tavLst>
                                        <p:tav tm="0">
                                          <p:val>
                                            <p:strVal val="ppt_x"/>
                                          </p:val>
                                        </p:tav>
                                        <p:tav tm="100000">
                                          <p:val>
                                            <p:strVal val="ppt_x"/>
                                          </p:val>
                                        </p:tav>
                                      </p:tavLst>
                                    </p:anim>
                                    <p:anim calcmode="lin" valueType="num">
                                      <p:cBhvr>
                                        <p:cTn id="25" dur="100" decel="100000"/>
                                        <p:tgtEl>
                                          <p:spTgt spid="44"/>
                                        </p:tgtEl>
                                        <p:attrNameLst>
                                          <p:attrName>ppt_y</p:attrName>
                                        </p:attrNameLst>
                                      </p:cBhvr>
                                      <p:tavLst>
                                        <p:tav tm="0">
                                          <p:val>
                                            <p:strVal val="ppt_y"/>
                                          </p:val>
                                        </p:tav>
                                        <p:tav tm="100000">
                                          <p:val>
                                            <p:strVal val="ppt_y-.03"/>
                                          </p:val>
                                        </p:tav>
                                      </p:tavLst>
                                    </p:anim>
                                    <p:anim calcmode="lin" valueType="num">
                                      <p:cBhvr>
                                        <p:cTn id="26" dur="900" accel="100000">
                                          <p:stCondLst>
                                            <p:cond delay="100"/>
                                          </p:stCondLst>
                                        </p:cTn>
                                        <p:tgtEl>
                                          <p:spTgt spid="44"/>
                                        </p:tgtEl>
                                        <p:attrNameLst>
                                          <p:attrName>ppt_y</p:attrName>
                                        </p:attrNameLst>
                                      </p:cBhvr>
                                      <p:tavLst>
                                        <p:tav tm="0">
                                          <p:val>
                                            <p:strVal val="ppt_y"/>
                                          </p:val>
                                        </p:tav>
                                        <p:tav tm="100000">
                                          <p:val>
                                            <p:strVal val="ppt_y+1"/>
                                          </p:val>
                                        </p:tav>
                                      </p:tavLst>
                                    </p:anim>
                                    <p:set>
                                      <p:cBhvr>
                                        <p:cTn id="27" dur="1" fill="hold">
                                          <p:stCondLst>
                                            <p:cond delay="999"/>
                                          </p:stCondLst>
                                        </p:cTn>
                                        <p:tgtEl>
                                          <p:spTgt spid="44"/>
                                        </p:tgtEl>
                                        <p:attrNameLst>
                                          <p:attrName>style.visibility</p:attrName>
                                        </p:attrNameLst>
                                      </p:cBhvr>
                                      <p:to>
                                        <p:strVal val="hidden"/>
                                      </p:to>
                                    </p:set>
                                  </p:childTnLst>
                                </p:cTn>
                              </p:par>
                              <p:par>
                                <p:cTn id="28" presetID="37" presetClass="exit" presetSubtype="0" fill="hold" grpId="0" nodeType="withEffect">
                                  <p:stCondLst>
                                    <p:cond delay="0"/>
                                  </p:stCondLst>
                                  <p:childTnLst>
                                    <p:animEffect transition="out" filter="fade">
                                      <p:cBhvr>
                                        <p:cTn id="29" dur="1000"/>
                                        <p:tgtEl>
                                          <p:spTgt spid="40"/>
                                        </p:tgtEl>
                                      </p:cBhvr>
                                    </p:animEffect>
                                    <p:anim calcmode="lin" valueType="num">
                                      <p:cBhvr>
                                        <p:cTn id="30" dur="1000"/>
                                        <p:tgtEl>
                                          <p:spTgt spid="40"/>
                                        </p:tgtEl>
                                        <p:attrNameLst>
                                          <p:attrName>ppt_x</p:attrName>
                                        </p:attrNameLst>
                                      </p:cBhvr>
                                      <p:tavLst>
                                        <p:tav tm="0">
                                          <p:val>
                                            <p:strVal val="ppt_x"/>
                                          </p:val>
                                        </p:tav>
                                        <p:tav tm="100000">
                                          <p:val>
                                            <p:strVal val="ppt_x"/>
                                          </p:val>
                                        </p:tav>
                                      </p:tavLst>
                                    </p:anim>
                                    <p:anim calcmode="lin" valueType="num">
                                      <p:cBhvr>
                                        <p:cTn id="31" dur="100" decel="100000"/>
                                        <p:tgtEl>
                                          <p:spTgt spid="40"/>
                                        </p:tgtEl>
                                        <p:attrNameLst>
                                          <p:attrName>ppt_y</p:attrName>
                                        </p:attrNameLst>
                                      </p:cBhvr>
                                      <p:tavLst>
                                        <p:tav tm="0">
                                          <p:val>
                                            <p:strVal val="ppt_y"/>
                                          </p:val>
                                        </p:tav>
                                        <p:tav tm="100000">
                                          <p:val>
                                            <p:strVal val="ppt_y-.03"/>
                                          </p:val>
                                        </p:tav>
                                      </p:tavLst>
                                    </p:anim>
                                    <p:anim calcmode="lin" valueType="num">
                                      <p:cBhvr>
                                        <p:cTn id="32" dur="900" accel="100000">
                                          <p:stCondLst>
                                            <p:cond delay="100"/>
                                          </p:stCondLst>
                                        </p:cTn>
                                        <p:tgtEl>
                                          <p:spTgt spid="40"/>
                                        </p:tgtEl>
                                        <p:attrNameLst>
                                          <p:attrName>ppt_y</p:attrName>
                                        </p:attrNameLst>
                                      </p:cBhvr>
                                      <p:tavLst>
                                        <p:tav tm="0">
                                          <p:val>
                                            <p:strVal val="ppt_y"/>
                                          </p:val>
                                        </p:tav>
                                        <p:tav tm="100000">
                                          <p:val>
                                            <p:strVal val="ppt_y+1"/>
                                          </p:val>
                                        </p:tav>
                                      </p:tavLst>
                                    </p:anim>
                                    <p:set>
                                      <p:cBhvr>
                                        <p:cTn id="33" dur="1" fill="hold">
                                          <p:stCondLst>
                                            <p:cond delay="999"/>
                                          </p:stCondLst>
                                        </p:cTn>
                                        <p:tgtEl>
                                          <p:spTgt spid="40"/>
                                        </p:tgtEl>
                                        <p:attrNameLst>
                                          <p:attrName>style.visibility</p:attrName>
                                        </p:attrNameLst>
                                      </p:cBhvr>
                                      <p:to>
                                        <p:strVal val="hidden"/>
                                      </p:to>
                                    </p:set>
                                  </p:childTnLst>
                                </p:cTn>
                              </p:par>
                              <p:par>
                                <p:cTn id="34" presetID="37" presetClass="exit" presetSubtype="0" fill="hold" grpId="0" nodeType="withEffect">
                                  <p:stCondLst>
                                    <p:cond delay="0"/>
                                  </p:stCondLst>
                                  <p:childTnLst>
                                    <p:animEffect transition="out" filter="fade">
                                      <p:cBhvr>
                                        <p:cTn id="35" dur="1000"/>
                                        <p:tgtEl>
                                          <p:spTgt spid="36"/>
                                        </p:tgtEl>
                                      </p:cBhvr>
                                    </p:animEffect>
                                    <p:anim calcmode="lin" valueType="num">
                                      <p:cBhvr>
                                        <p:cTn id="36" dur="1000"/>
                                        <p:tgtEl>
                                          <p:spTgt spid="36"/>
                                        </p:tgtEl>
                                        <p:attrNameLst>
                                          <p:attrName>ppt_x</p:attrName>
                                        </p:attrNameLst>
                                      </p:cBhvr>
                                      <p:tavLst>
                                        <p:tav tm="0">
                                          <p:val>
                                            <p:strVal val="ppt_x"/>
                                          </p:val>
                                        </p:tav>
                                        <p:tav tm="100000">
                                          <p:val>
                                            <p:strVal val="ppt_x"/>
                                          </p:val>
                                        </p:tav>
                                      </p:tavLst>
                                    </p:anim>
                                    <p:anim calcmode="lin" valueType="num">
                                      <p:cBhvr>
                                        <p:cTn id="37" dur="100" decel="100000"/>
                                        <p:tgtEl>
                                          <p:spTgt spid="36"/>
                                        </p:tgtEl>
                                        <p:attrNameLst>
                                          <p:attrName>ppt_y</p:attrName>
                                        </p:attrNameLst>
                                      </p:cBhvr>
                                      <p:tavLst>
                                        <p:tav tm="0">
                                          <p:val>
                                            <p:strVal val="ppt_y"/>
                                          </p:val>
                                        </p:tav>
                                        <p:tav tm="100000">
                                          <p:val>
                                            <p:strVal val="ppt_y-.03"/>
                                          </p:val>
                                        </p:tav>
                                      </p:tavLst>
                                    </p:anim>
                                    <p:anim calcmode="lin" valueType="num">
                                      <p:cBhvr>
                                        <p:cTn id="38" dur="900" accel="100000">
                                          <p:stCondLst>
                                            <p:cond delay="100"/>
                                          </p:stCondLst>
                                        </p:cTn>
                                        <p:tgtEl>
                                          <p:spTgt spid="36"/>
                                        </p:tgtEl>
                                        <p:attrNameLst>
                                          <p:attrName>ppt_y</p:attrName>
                                        </p:attrNameLst>
                                      </p:cBhvr>
                                      <p:tavLst>
                                        <p:tav tm="0">
                                          <p:val>
                                            <p:strVal val="ppt_y"/>
                                          </p:val>
                                        </p:tav>
                                        <p:tav tm="100000">
                                          <p:val>
                                            <p:strVal val="ppt_y+1"/>
                                          </p:val>
                                        </p:tav>
                                      </p:tavLst>
                                    </p:anim>
                                    <p:set>
                                      <p:cBhvr>
                                        <p:cTn id="39" dur="1" fill="hold">
                                          <p:stCondLst>
                                            <p:cond delay="999"/>
                                          </p:stCondLst>
                                        </p:cTn>
                                        <p:tgtEl>
                                          <p:spTgt spid="36"/>
                                        </p:tgtEl>
                                        <p:attrNameLst>
                                          <p:attrName>style.visibility</p:attrName>
                                        </p:attrNameLst>
                                      </p:cBhvr>
                                      <p:to>
                                        <p:strVal val="hidden"/>
                                      </p:to>
                                    </p:set>
                                  </p:childTnLst>
                                  <p:subTnLst>
                                    <p:audio>
                                      <p:cMediaNode vol="100000">
                                        <p:cTn display="0" masterRel="sameClick">
                                          <p:stCondLst>
                                            <p:cond evt="begin" delay="0">
                                              <p:tn val="34"/>
                                            </p:cond>
                                          </p:stCondLst>
                                          <p:endCondLst>
                                            <p:cond evt="onStopAudio" delay="0">
                                              <p:tgtEl>
                                                <p:sldTgt/>
                                              </p:tgtEl>
                                            </p:cond>
                                          </p:endCondLst>
                                        </p:cTn>
                                        <p:tgtEl>
                                          <p:sndTgt r:embed="rId17" name="cashreg.wav"/>
                                        </p:tgtEl>
                                      </p:cMediaNode>
                                    </p:audio>
                                  </p:subTnLst>
                                </p:cTn>
                              </p:par>
                              <p:par>
                                <p:cTn id="40" presetID="37" presetClass="exit" presetSubtype="0" fill="hold" grpId="0" nodeType="withEffect">
                                  <p:stCondLst>
                                    <p:cond delay="0"/>
                                  </p:stCondLst>
                                  <p:childTnLst>
                                    <p:animEffect transition="out" filter="fade">
                                      <p:cBhvr>
                                        <p:cTn id="41" dur="1000"/>
                                        <p:tgtEl>
                                          <p:spTgt spid="43"/>
                                        </p:tgtEl>
                                      </p:cBhvr>
                                    </p:animEffect>
                                    <p:anim calcmode="lin" valueType="num">
                                      <p:cBhvr>
                                        <p:cTn id="42" dur="1000"/>
                                        <p:tgtEl>
                                          <p:spTgt spid="43"/>
                                        </p:tgtEl>
                                        <p:attrNameLst>
                                          <p:attrName>ppt_x</p:attrName>
                                        </p:attrNameLst>
                                      </p:cBhvr>
                                      <p:tavLst>
                                        <p:tav tm="0">
                                          <p:val>
                                            <p:strVal val="ppt_x"/>
                                          </p:val>
                                        </p:tav>
                                        <p:tav tm="100000">
                                          <p:val>
                                            <p:strVal val="ppt_x"/>
                                          </p:val>
                                        </p:tav>
                                      </p:tavLst>
                                    </p:anim>
                                    <p:anim calcmode="lin" valueType="num">
                                      <p:cBhvr>
                                        <p:cTn id="43" dur="100" decel="100000"/>
                                        <p:tgtEl>
                                          <p:spTgt spid="43"/>
                                        </p:tgtEl>
                                        <p:attrNameLst>
                                          <p:attrName>ppt_y</p:attrName>
                                        </p:attrNameLst>
                                      </p:cBhvr>
                                      <p:tavLst>
                                        <p:tav tm="0">
                                          <p:val>
                                            <p:strVal val="ppt_y"/>
                                          </p:val>
                                        </p:tav>
                                        <p:tav tm="100000">
                                          <p:val>
                                            <p:strVal val="ppt_y-.03"/>
                                          </p:val>
                                        </p:tav>
                                      </p:tavLst>
                                    </p:anim>
                                    <p:anim calcmode="lin" valueType="num">
                                      <p:cBhvr>
                                        <p:cTn id="44" dur="900" accel="100000">
                                          <p:stCondLst>
                                            <p:cond delay="100"/>
                                          </p:stCondLst>
                                        </p:cTn>
                                        <p:tgtEl>
                                          <p:spTgt spid="43"/>
                                        </p:tgtEl>
                                        <p:attrNameLst>
                                          <p:attrName>ppt_y</p:attrName>
                                        </p:attrNameLst>
                                      </p:cBhvr>
                                      <p:tavLst>
                                        <p:tav tm="0">
                                          <p:val>
                                            <p:strVal val="ppt_y"/>
                                          </p:val>
                                        </p:tav>
                                        <p:tav tm="100000">
                                          <p:val>
                                            <p:strVal val="ppt_y+1"/>
                                          </p:val>
                                        </p:tav>
                                      </p:tavLst>
                                    </p:anim>
                                    <p:set>
                                      <p:cBhvr>
                                        <p:cTn id="45" dur="1" fill="hold">
                                          <p:stCondLst>
                                            <p:cond delay="999"/>
                                          </p:stCondLst>
                                        </p:cTn>
                                        <p:tgtEl>
                                          <p:spTgt spid="43"/>
                                        </p:tgtEl>
                                        <p:attrNameLst>
                                          <p:attrName>style.visibility</p:attrName>
                                        </p:attrNameLst>
                                      </p:cBhvr>
                                      <p:to>
                                        <p:strVal val="hidden"/>
                                      </p:to>
                                    </p:set>
                                  </p:childTnLst>
                                  <p:subTnLst>
                                    <p:audio>
                                      <p:cMediaNode vol="100000">
                                        <p:cTn display="0" masterRel="sameClick">
                                          <p:stCondLst>
                                            <p:cond evt="begin" delay="0">
                                              <p:tn val="40"/>
                                            </p:cond>
                                          </p:stCondLst>
                                          <p:endCondLst>
                                            <p:cond evt="onStopAudio" delay="0">
                                              <p:tgtEl>
                                                <p:sldTgt/>
                                              </p:tgtEl>
                                            </p:cond>
                                          </p:endCondLst>
                                        </p:cTn>
                                        <p:tgtEl>
                                          <p:sndTgt r:embed="rId17" name="cashreg.wav"/>
                                        </p:tgtEl>
                                      </p:cMediaNode>
                                    </p:audio>
                                  </p:subTnLst>
                                </p:cTn>
                              </p:par>
                              <p:par>
                                <p:cTn id="46" presetID="37" presetClass="exit" presetSubtype="0" fill="hold" grpId="0" nodeType="withEffect">
                                  <p:stCondLst>
                                    <p:cond delay="0"/>
                                  </p:stCondLst>
                                  <p:childTnLst>
                                    <p:animEffect transition="out" filter="fade">
                                      <p:cBhvr>
                                        <p:cTn id="47" dur="1000"/>
                                        <p:tgtEl>
                                          <p:spTgt spid="39"/>
                                        </p:tgtEl>
                                      </p:cBhvr>
                                    </p:animEffect>
                                    <p:anim calcmode="lin" valueType="num">
                                      <p:cBhvr>
                                        <p:cTn id="48" dur="1000"/>
                                        <p:tgtEl>
                                          <p:spTgt spid="39"/>
                                        </p:tgtEl>
                                        <p:attrNameLst>
                                          <p:attrName>ppt_x</p:attrName>
                                        </p:attrNameLst>
                                      </p:cBhvr>
                                      <p:tavLst>
                                        <p:tav tm="0">
                                          <p:val>
                                            <p:strVal val="ppt_x"/>
                                          </p:val>
                                        </p:tav>
                                        <p:tav tm="100000">
                                          <p:val>
                                            <p:strVal val="ppt_x"/>
                                          </p:val>
                                        </p:tav>
                                      </p:tavLst>
                                    </p:anim>
                                    <p:anim calcmode="lin" valueType="num">
                                      <p:cBhvr>
                                        <p:cTn id="49" dur="100" decel="100000"/>
                                        <p:tgtEl>
                                          <p:spTgt spid="39"/>
                                        </p:tgtEl>
                                        <p:attrNameLst>
                                          <p:attrName>ppt_y</p:attrName>
                                        </p:attrNameLst>
                                      </p:cBhvr>
                                      <p:tavLst>
                                        <p:tav tm="0">
                                          <p:val>
                                            <p:strVal val="ppt_y"/>
                                          </p:val>
                                        </p:tav>
                                        <p:tav tm="100000">
                                          <p:val>
                                            <p:strVal val="ppt_y-.03"/>
                                          </p:val>
                                        </p:tav>
                                      </p:tavLst>
                                    </p:anim>
                                    <p:anim calcmode="lin" valueType="num">
                                      <p:cBhvr>
                                        <p:cTn id="50" dur="900" accel="100000">
                                          <p:stCondLst>
                                            <p:cond delay="100"/>
                                          </p:stCondLst>
                                        </p:cTn>
                                        <p:tgtEl>
                                          <p:spTgt spid="39"/>
                                        </p:tgtEl>
                                        <p:attrNameLst>
                                          <p:attrName>ppt_y</p:attrName>
                                        </p:attrNameLst>
                                      </p:cBhvr>
                                      <p:tavLst>
                                        <p:tav tm="0">
                                          <p:val>
                                            <p:strVal val="ppt_y"/>
                                          </p:val>
                                        </p:tav>
                                        <p:tav tm="100000">
                                          <p:val>
                                            <p:strVal val="ppt_y+1"/>
                                          </p:val>
                                        </p:tav>
                                      </p:tavLst>
                                    </p:anim>
                                    <p:set>
                                      <p:cBhvr>
                                        <p:cTn id="51" dur="1" fill="hold">
                                          <p:stCondLst>
                                            <p:cond delay="999"/>
                                          </p:stCondLst>
                                        </p:cTn>
                                        <p:tgtEl>
                                          <p:spTgt spid="39"/>
                                        </p:tgtEl>
                                        <p:attrNameLst>
                                          <p:attrName>style.visibility</p:attrName>
                                        </p:attrNameLst>
                                      </p:cBhvr>
                                      <p:to>
                                        <p:strVal val="hidden"/>
                                      </p:to>
                                    </p:set>
                                  </p:childTnLst>
                                  <p:subTnLst>
                                    <p:audio>
                                      <p:cMediaNode vol="100000">
                                        <p:cTn display="0" masterRel="sameClick">
                                          <p:stCondLst>
                                            <p:cond evt="begin" delay="0">
                                              <p:tn val="46"/>
                                            </p:cond>
                                          </p:stCondLst>
                                          <p:endCondLst>
                                            <p:cond evt="onStopAudio" delay="0">
                                              <p:tgtEl>
                                                <p:sldTgt/>
                                              </p:tgtEl>
                                            </p:cond>
                                          </p:endCondLst>
                                        </p:cTn>
                                        <p:tgtEl>
                                          <p:sndTgt r:embed="rId17" name="cashreg.wav"/>
                                        </p:tgtEl>
                                      </p:cMediaNode>
                                    </p:audio>
                                  </p:subTnLst>
                                </p:cTn>
                              </p:par>
                              <p:par>
                                <p:cTn id="52" presetID="37" presetClass="exit" presetSubtype="0" fill="hold" grpId="0" nodeType="withEffect">
                                  <p:stCondLst>
                                    <p:cond delay="0"/>
                                  </p:stCondLst>
                                  <p:childTnLst>
                                    <p:animEffect transition="out" filter="fade">
                                      <p:cBhvr>
                                        <p:cTn id="53" dur="1000"/>
                                        <p:tgtEl>
                                          <p:spTgt spid="37"/>
                                        </p:tgtEl>
                                      </p:cBhvr>
                                    </p:animEffect>
                                    <p:anim calcmode="lin" valueType="num">
                                      <p:cBhvr>
                                        <p:cTn id="54" dur="1000"/>
                                        <p:tgtEl>
                                          <p:spTgt spid="37"/>
                                        </p:tgtEl>
                                        <p:attrNameLst>
                                          <p:attrName>ppt_x</p:attrName>
                                        </p:attrNameLst>
                                      </p:cBhvr>
                                      <p:tavLst>
                                        <p:tav tm="0">
                                          <p:val>
                                            <p:strVal val="ppt_x"/>
                                          </p:val>
                                        </p:tav>
                                        <p:tav tm="100000">
                                          <p:val>
                                            <p:strVal val="ppt_x"/>
                                          </p:val>
                                        </p:tav>
                                      </p:tavLst>
                                    </p:anim>
                                    <p:anim calcmode="lin" valueType="num">
                                      <p:cBhvr>
                                        <p:cTn id="55" dur="100" decel="100000"/>
                                        <p:tgtEl>
                                          <p:spTgt spid="37"/>
                                        </p:tgtEl>
                                        <p:attrNameLst>
                                          <p:attrName>ppt_y</p:attrName>
                                        </p:attrNameLst>
                                      </p:cBhvr>
                                      <p:tavLst>
                                        <p:tav tm="0">
                                          <p:val>
                                            <p:strVal val="ppt_y"/>
                                          </p:val>
                                        </p:tav>
                                        <p:tav tm="100000">
                                          <p:val>
                                            <p:strVal val="ppt_y-.03"/>
                                          </p:val>
                                        </p:tav>
                                      </p:tavLst>
                                    </p:anim>
                                    <p:anim calcmode="lin" valueType="num">
                                      <p:cBhvr>
                                        <p:cTn id="56" dur="900" accel="100000">
                                          <p:stCondLst>
                                            <p:cond delay="100"/>
                                          </p:stCondLst>
                                        </p:cTn>
                                        <p:tgtEl>
                                          <p:spTgt spid="37"/>
                                        </p:tgtEl>
                                        <p:attrNameLst>
                                          <p:attrName>ppt_y</p:attrName>
                                        </p:attrNameLst>
                                      </p:cBhvr>
                                      <p:tavLst>
                                        <p:tav tm="0">
                                          <p:val>
                                            <p:strVal val="ppt_y"/>
                                          </p:val>
                                        </p:tav>
                                        <p:tav tm="100000">
                                          <p:val>
                                            <p:strVal val="ppt_y+1"/>
                                          </p:val>
                                        </p:tav>
                                      </p:tavLst>
                                    </p:anim>
                                    <p:set>
                                      <p:cBhvr>
                                        <p:cTn id="57"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52"/>
                                            </p:cond>
                                          </p:stCondLst>
                                          <p:endCondLst>
                                            <p:cond evt="onStopAudio" delay="0">
                                              <p:tgtEl>
                                                <p:sldTgt/>
                                              </p:tgtEl>
                                            </p:cond>
                                          </p:endCondLst>
                                        </p:cTn>
                                        <p:tgtEl>
                                          <p:sndTgt r:embed="rId17" name="cashreg.wav"/>
                                        </p:tgtEl>
                                      </p:cMediaNode>
                                    </p:audio>
                                  </p:subTnLst>
                                </p:cTn>
                              </p:par>
                              <p:par>
                                <p:cTn id="58" presetID="37" presetClass="exit" presetSubtype="0" fill="hold" grpId="0" nodeType="withEffect">
                                  <p:stCondLst>
                                    <p:cond delay="0"/>
                                  </p:stCondLst>
                                  <p:childTnLst>
                                    <p:animEffect transition="out" filter="fade">
                                      <p:cBhvr>
                                        <p:cTn id="59" dur="1000"/>
                                        <p:tgtEl>
                                          <p:spTgt spid="45"/>
                                        </p:tgtEl>
                                      </p:cBhvr>
                                    </p:animEffect>
                                    <p:anim calcmode="lin" valueType="num">
                                      <p:cBhvr>
                                        <p:cTn id="60" dur="1000"/>
                                        <p:tgtEl>
                                          <p:spTgt spid="45"/>
                                        </p:tgtEl>
                                        <p:attrNameLst>
                                          <p:attrName>ppt_x</p:attrName>
                                        </p:attrNameLst>
                                      </p:cBhvr>
                                      <p:tavLst>
                                        <p:tav tm="0">
                                          <p:val>
                                            <p:strVal val="ppt_x"/>
                                          </p:val>
                                        </p:tav>
                                        <p:tav tm="100000">
                                          <p:val>
                                            <p:strVal val="ppt_x"/>
                                          </p:val>
                                        </p:tav>
                                      </p:tavLst>
                                    </p:anim>
                                    <p:anim calcmode="lin" valueType="num">
                                      <p:cBhvr>
                                        <p:cTn id="61" dur="100" decel="100000"/>
                                        <p:tgtEl>
                                          <p:spTgt spid="45"/>
                                        </p:tgtEl>
                                        <p:attrNameLst>
                                          <p:attrName>ppt_y</p:attrName>
                                        </p:attrNameLst>
                                      </p:cBhvr>
                                      <p:tavLst>
                                        <p:tav tm="0">
                                          <p:val>
                                            <p:strVal val="ppt_y"/>
                                          </p:val>
                                        </p:tav>
                                        <p:tav tm="100000">
                                          <p:val>
                                            <p:strVal val="ppt_y-.03"/>
                                          </p:val>
                                        </p:tav>
                                      </p:tavLst>
                                    </p:anim>
                                    <p:anim calcmode="lin" valueType="num">
                                      <p:cBhvr>
                                        <p:cTn id="62" dur="900" accel="100000">
                                          <p:stCondLst>
                                            <p:cond delay="100"/>
                                          </p:stCondLst>
                                        </p:cTn>
                                        <p:tgtEl>
                                          <p:spTgt spid="45"/>
                                        </p:tgtEl>
                                        <p:attrNameLst>
                                          <p:attrName>ppt_y</p:attrName>
                                        </p:attrNameLst>
                                      </p:cBhvr>
                                      <p:tavLst>
                                        <p:tav tm="0">
                                          <p:val>
                                            <p:strVal val="ppt_y"/>
                                          </p:val>
                                        </p:tav>
                                        <p:tav tm="100000">
                                          <p:val>
                                            <p:strVal val="ppt_y+1"/>
                                          </p:val>
                                        </p:tav>
                                      </p:tavLst>
                                    </p:anim>
                                    <p:set>
                                      <p:cBhvr>
                                        <p:cTn id="63"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58"/>
                                            </p:cond>
                                          </p:stCondLst>
                                          <p:endCondLst>
                                            <p:cond evt="onStopAudio" delay="0">
                                              <p:tgtEl>
                                                <p:sldTgt/>
                                              </p:tgtEl>
                                            </p:cond>
                                          </p:endCondLst>
                                        </p:cTn>
                                        <p:tgtEl>
                                          <p:sndTgt r:embed="rId17" name="cashreg.wav"/>
                                        </p:tgtEl>
                                      </p:cMediaNode>
                                    </p:audio>
                                  </p:subTnLst>
                                </p:cTn>
                              </p:par>
                              <p:par>
                                <p:cTn id="64" presetID="37" presetClass="exit" presetSubtype="0" fill="hold" grpId="0" nodeType="withEffect">
                                  <p:stCondLst>
                                    <p:cond delay="0"/>
                                  </p:stCondLst>
                                  <p:childTnLst>
                                    <p:animEffect transition="out" filter="fade">
                                      <p:cBhvr>
                                        <p:cTn id="65" dur="1000"/>
                                        <p:tgtEl>
                                          <p:spTgt spid="41"/>
                                        </p:tgtEl>
                                      </p:cBhvr>
                                    </p:animEffect>
                                    <p:anim calcmode="lin" valueType="num">
                                      <p:cBhvr>
                                        <p:cTn id="66" dur="1000"/>
                                        <p:tgtEl>
                                          <p:spTgt spid="41"/>
                                        </p:tgtEl>
                                        <p:attrNameLst>
                                          <p:attrName>ppt_x</p:attrName>
                                        </p:attrNameLst>
                                      </p:cBhvr>
                                      <p:tavLst>
                                        <p:tav tm="0">
                                          <p:val>
                                            <p:strVal val="ppt_x"/>
                                          </p:val>
                                        </p:tav>
                                        <p:tav tm="100000">
                                          <p:val>
                                            <p:strVal val="ppt_x"/>
                                          </p:val>
                                        </p:tav>
                                      </p:tavLst>
                                    </p:anim>
                                    <p:anim calcmode="lin" valueType="num">
                                      <p:cBhvr>
                                        <p:cTn id="67" dur="100" decel="100000"/>
                                        <p:tgtEl>
                                          <p:spTgt spid="41"/>
                                        </p:tgtEl>
                                        <p:attrNameLst>
                                          <p:attrName>ppt_y</p:attrName>
                                        </p:attrNameLst>
                                      </p:cBhvr>
                                      <p:tavLst>
                                        <p:tav tm="0">
                                          <p:val>
                                            <p:strVal val="ppt_y"/>
                                          </p:val>
                                        </p:tav>
                                        <p:tav tm="100000">
                                          <p:val>
                                            <p:strVal val="ppt_y-.03"/>
                                          </p:val>
                                        </p:tav>
                                      </p:tavLst>
                                    </p:anim>
                                    <p:anim calcmode="lin" valueType="num">
                                      <p:cBhvr>
                                        <p:cTn id="68" dur="900" accel="100000">
                                          <p:stCondLst>
                                            <p:cond delay="100"/>
                                          </p:stCondLst>
                                        </p:cTn>
                                        <p:tgtEl>
                                          <p:spTgt spid="41"/>
                                        </p:tgtEl>
                                        <p:attrNameLst>
                                          <p:attrName>ppt_y</p:attrName>
                                        </p:attrNameLst>
                                      </p:cBhvr>
                                      <p:tavLst>
                                        <p:tav tm="0">
                                          <p:val>
                                            <p:strVal val="ppt_y"/>
                                          </p:val>
                                        </p:tav>
                                        <p:tav tm="100000">
                                          <p:val>
                                            <p:strVal val="ppt_y+1"/>
                                          </p:val>
                                        </p:tav>
                                      </p:tavLst>
                                    </p:anim>
                                    <p:set>
                                      <p:cBhvr>
                                        <p:cTn id="69"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64"/>
                                            </p:cond>
                                          </p:stCondLst>
                                          <p:endCondLst>
                                            <p:cond evt="onStopAudio" delay="0">
                                              <p:tgtEl>
                                                <p:sldTgt/>
                                              </p:tgtEl>
                                            </p:cond>
                                          </p:endCondLst>
                                        </p:cTn>
                                        <p:tgtEl>
                                          <p:sndTgt r:embed="rId17" name="cashreg.wav"/>
                                        </p:tgtEl>
                                      </p:cMediaNode>
                                    </p:audio>
                                  </p:subTnLst>
                                </p:cTn>
                              </p:par>
                              <p:par>
                                <p:cTn id="70" presetID="23" presetClass="exit" presetSubtype="32" fill="hold" grpId="0" nodeType="withEffect">
                                  <p:stCondLst>
                                    <p:cond delay="0"/>
                                  </p:stCondLst>
                                  <p:childTnLst>
                                    <p:anim calcmode="lin" valueType="num">
                                      <p:cBhvr>
                                        <p:cTn id="71" dur="500"/>
                                        <p:tgtEl>
                                          <p:spTgt spid="7"/>
                                        </p:tgtEl>
                                        <p:attrNameLst>
                                          <p:attrName>ppt_w</p:attrName>
                                        </p:attrNameLst>
                                      </p:cBhvr>
                                      <p:tavLst>
                                        <p:tav tm="0">
                                          <p:val>
                                            <p:strVal val="ppt_w"/>
                                          </p:val>
                                        </p:tav>
                                        <p:tav tm="100000">
                                          <p:val>
                                            <p:fltVal val="0"/>
                                          </p:val>
                                        </p:tav>
                                      </p:tavLst>
                                    </p:anim>
                                    <p:anim calcmode="lin" valueType="num">
                                      <p:cBhvr>
                                        <p:cTn id="72" dur="500"/>
                                        <p:tgtEl>
                                          <p:spTgt spid="7"/>
                                        </p:tgtEl>
                                        <p:attrNameLst>
                                          <p:attrName>ppt_h</p:attrName>
                                        </p:attrNameLst>
                                      </p:cBhvr>
                                      <p:tavLst>
                                        <p:tav tm="0">
                                          <p:val>
                                            <p:strVal val="ppt_h"/>
                                          </p:val>
                                        </p:tav>
                                        <p:tav tm="100000">
                                          <p:val>
                                            <p:fltVal val="0"/>
                                          </p:val>
                                        </p:tav>
                                      </p:tavLst>
                                    </p:anim>
                                    <p:set>
                                      <p:cBhvr>
                                        <p:cTn id="73" dur="1" fill="hold">
                                          <p:stCondLst>
                                            <p:cond delay="499"/>
                                          </p:stCondLst>
                                        </p:cTn>
                                        <p:tgtEl>
                                          <p:spTgt spid="7"/>
                                        </p:tgtEl>
                                        <p:attrNameLst>
                                          <p:attrName>style.visibility</p:attrName>
                                        </p:attrNameLst>
                                      </p:cBhvr>
                                      <p:to>
                                        <p:strVal val="hidden"/>
                                      </p:to>
                                    </p:set>
                                  </p:childTnLst>
                                </p:cTn>
                              </p:par>
                              <p:par>
                                <p:cTn id="74" presetID="23" presetClass="exit" presetSubtype="32" fill="hold" grpId="0" nodeType="withEffect">
                                  <p:stCondLst>
                                    <p:cond delay="0"/>
                                  </p:stCondLst>
                                  <p:childTnLst>
                                    <p:anim calcmode="lin" valueType="num">
                                      <p:cBhvr>
                                        <p:cTn id="75" dur="500"/>
                                        <p:tgtEl>
                                          <p:spTgt spid="46"/>
                                        </p:tgtEl>
                                        <p:attrNameLst>
                                          <p:attrName>ppt_w</p:attrName>
                                        </p:attrNameLst>
                                      </p:cBhvr>
                                      <p:tavLst>
                                        <p:tav tm="0">
                                          <p:val>
                                            <p:strVal val="ppt_w"/>
                                          </p:val>
                                        </p:tav>
                                        <p:tav tm="100000">
                                          <p:val>
                                            <p:fltVal val="0"/>
                                          </p:val>
                                        </p:tav>
                                      </p:tavLst>
                                    </p:anim>
                                    <p:anim calcmode="lin" valueType="num">
                                      <p:cBhvr>
                                        <p:cTn id="76" dur="500"/>
                                        <p:tgtEl>
                                          <p:spTgt spid="46"/>
                                        </p:tgtEl>
                                        <p:attrNameLst>
                                          <p:attrName>ppt_h</p:attrName>
                                        </p:attrNameLst>
                                      </p:cBhvr>
                                      <p:tavLst>
                                        <p:tav tm="0">
                                          <p:val>
                                            <p:strVal val="ppt_h"/>
                                          </p:val>
                                        </p:tav>
                                        <p:tav tm="100000">
                                          <p:val>
                                            <p:fltVal val="0"/>
                                          </p:val>
                                        </p:tav>
                                      </p:tavLst>
                                    </p:anim>
                                    <p:set>
                                      <p:cBhvr>
                                        <p:cTn id="77" dur="1" fill="hold">
                                          <p:stCondLst>
                                            <p:cond delay="499"/>
                                          </p:stCondLst>
                                        </p:cTn>
                                        <p:tgtEl>
                                          <p:spTgt spid="46"/>
                                        </p:tgtEl>
                                        <p:attrNameLst>
                                          <p:attrName>style.visibility</p:attrName>
                                        </p:attrNameLst>
                                      </p:cBhvr>
                                      <p:to>
                                        <p:strVal val="hidden"/>
                                      </p:to>
                                    </p:set>
                                  </p:childTnLst>
                                </p:cTn>
                              </p:par>
                              <p:par>
                                <p:cTn id="78" presetID="23" presetClass="exit" presetSubtype="32" fill="hold" grpId="0" nodeType="withEffect">
                                  <p:stCondLst>
                                    <p:cond delay="0"/>
                                  </p:stCondLst>
                                  <p:childTnLst>
                                    <p:anim calcmode="lin" valueType="num">
                                      <p:cBhvr>
                                        <p:cTn id="79" dur="500"/>
                                        <p:tgtEl>
                                          <p:spTgt spid="49"/>
                                        </p:tgtEl>
                                        <p:attrNameLst>
                                          <p:attrName>ppt_w</p:attrName>
                                        </p:attrNameLst>
                                      </p:cBhvr>
                                      <p:tavLst>
                                        <p:tav tm="0">
                                          <p:val>
                                            <p:strVal val="ppt_w"/>
                                          </p:val>
                                        </p:tav>
                                        <p:tav tm="100000">
                                          <p:val>
                                            <p:fltVal val="0"/>
                                          </p:val>
                                        </p:tav>
                                      </p:tavLst>
                                    </p:anim>
                                    <p:anim calcmode="lin" valueType="num">
                                      <p:cBhvr>
                                        <p:cTn id="80" dur="500"/>
                                        <p:tgtEl>
                                          <p:spTgt spid="49"/>
                                        </p:tgtEl>
                                        <p:attrNameLst>
                                          <p:attrName>ppt_h</p:attrName>
                                        </p:attrNameLst>
                                      </p:cBhvr>
                                      <p:tavLst>
                                        <p:tav tm="0">
                                          <p:val>
                                            <p:strVal val="ppt_h"/>
                                          </p:val>
                                        </p:tav>
                                        <p:tav tm="100000">
                                          <p:val>
                                            <p:fltVal val="0"/>
                                          </p:val>
                                        </p:tav>
                                      </p:tavLst>
                                    </p:anim>
                                    <p:set>
                                      <p:cBhvr>
                                        <p:cTn id="81"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2" restart="whenNotActive" fill="hold" evtFilter="cancelBubble" nodeType="interactiveSeq">
                <p:stCondLst>
                  <p:cond evt="onClick" delay="0">
                    <p:tgtEl>
                      <p:spTgt spid="48"/>
                    </p:tgtEl>
                  </p:cond>
                </p:stCondLst>
                <p:endSync evt="end" delay="0">
                  <p:rtn val="all"/>
                </p:endSync>
                <p:childTnLst>
                  <p:par>
                    <p:cTn id="83" fill="hold">
                      <p:stCondLst>
                        <p:cond delay="0"/>
                      </p:stCondLst>
                      <p:childTnLst>
                        <p:par>
                          <p:cTn id="84" fill="hold">
                            <p:stCondLst>
                              <p:cond delay="0"/>
                            </p:stCondLst>
                            <p:childTnLst>
                              <p:par>
                                <p:cTn id="85" presetID="1" presetClass="emph" presetSubtype="2" fill="hold" nodeType="clickEffect">
                                  <p:stCondLst>
                                    <p:cond delay="0"/>
                                  </p:stCondLst>
                                  <p:childTnLst>
                                    <p:animClr clrSpc="rgb" dir="cw">
                                      <p:cBhvr>
                                        <p:cTn id="86" dur="1000" fill="hold"/>
                                        <p:tgtEl>
                                          <p:spTgt spid="2"/>
                                        </p:tgtEl>
                                        <p:attrNameLst>
                                          <p:attrName>fillcolor</p:attrName>
                                        </p:attrNameLst>
                                      </p:cBhvr>
                                      <p:to>
                                        <a:srgbClr val="51B748"/>
                                      </p:to>
                                    </p:animClr>
                                    <p:set>
                                      <p:cBhvr>
                                        <p:cTn id="87" dur="1000" fill="hold"/>
                                        <p:tgtEl>
                                          <p:spTgt spid="2"/>
                                        </p:tgtEl>
                                        <p:attrNameLst>
                                          <p:attrName>fill.type</p:attrName>
                                        </p:attrNameLst>
                                      </p:cBhvr>
                                      <p:to>
                                        <p:strVal val="solid"/>
                                      </p:to>
                                    </p:set>
                                    <p:set>
                                      <p:cBhvr>
                                        <p:cTn id="88" dur="1000" fill="hold"/>
                                        <p:tgtEl>
                                          <p:spTgt spid="2"/>
                                        </p:tgtEl>
                                        <p:attrNameLst>
                                          <p:attrName>fill.on</p:attrName>
                                        </p:attrNameLst>
                                      </p:cBhvr>
                                      <p:to>
                                        <p:strVal val="true"/>
                                      </p:to>
                                    </p:set>
                                  </p:childTnLst>
                                  <p:subTnLst>
                                    <p:audio>
                                      <p:cMediaNode>
                                        <p:cTn display="0" masterRel="sameClick">
                                          <p:stCondLst>
                                            <p:cond evt="begin" delay="0">
                                              <p:tn val="85"/>
                                            </p:cond>
                                          </p:stCondLst>
                                          <p:endCondLst>
                                            <p:cond evt="onStopAudio" delay="0">
                                              <p:tgtEl>
                                                <p:sldTgt/>
                                              </p:tgtEl>
                                            </p:cond>
                                          </p:endCondLst>
                                        </p:cTn>
                                        <p:tgtEl>
                                          <p:sndTgt r:embed="rId17" name="cashreg.wav"/>
                                        </p:tgtEl>
                                      </p:cMediaNode>
                                    </p:audio>
                                  </p:subTnLst>
                                </p:cTn>
                              </p:par>
                              <p:par>
                                <p:cTn id="89" presetID="1" presetClass="emph" presetSubtype="2" fill="hold" nodeType="withEffect">
                                  <p:stCondLst>
                                    <p:cond delay="0"/>
                                  </p:stCondLst>
                                  <p:childTnLst>
                                    <p:animClr clrSpc="rgb" dir="cw">
                                      <p:cBhvr>
                                        <p:cTn id="90" dur="1000" fill="hold"/>
                                        <p:tgtEl>
                                          <p:spTgt spid="4"/>
                                        </p:tgtEl>
                                        <p:attrNameLst>
                                          <p:attrName>fillcolor</p:attrName>
                                        </p:attrNameLst>
                                      </p:cBhvr>
                                      <p:to>
                                        <a:srgbClr val="51B748"/>
                                      </p:to>
                                    </p:animClr>
                                    <p:set>
                                      <p:cBhvr>
                                        <p:cTn id="91" dur="1000" fill="hold"/>
                                        <p:tgtEl>
                                          <p:spTgt spid="4"/>
                                        </p:tgtEl>
                                        <p:attrNameLst>
                                          <p:attrName>fill.type</p:attrName>
                                        </p:attrNameLst>
                                      </p:cBhvr>
                                      <p:to>
                                        <p:strVal val="solid"/>
                                      </p:to>
                                    </p:set>
                                    <p:set>
                                      <p:cBhvr>
                                        <p:cTn id="92" dur="1000" fill="hold"/>
                                        <p:tgtEl>
                                          <p:spTgt spid="4"/>
                                        </p:tgtEl>
                                        <p:attrNameLst>
                                          <p:attrName>fill.on</p:attrName>
                                        </p:attrNameLst>
                                      </p:cBhvr>
                                      <p:to>
                                        <p:strVal val="true"/>
                                      </p:to>
                                    </p:set>
                                  </p:childTnLst>
                                </p:cTn>
                              </p:par>
                              <p:par>
                                <p:cTn id="93" presetID="2" presetClass="exit" presetSubtype="4" fill="hold" grpId="1" nodeType="withEffect">
                                  <p:stCondLst>
                                    <p:cond delay="0"/>
                                  </p:stCondLst>
                                  <p:childTnLst>
                                    <p:anim calcmode="lin" valueType="num">
                                      <p:cBhvr additive="base">
                                        <p:cTn id="94" dur="500"/>
                                        <p:tgtEl>
                                          <p:spTgt spid="36"/>
                                        </p:tgtEl>
                                        <p:attrNameLst>
                                          <p:attrName>ppt_x</p:attrName>
                                        </p:attrNameLst>
                                      </p:cBhvr>
                                      <p:tavLst>
                                        <p:tav tm="0">
                                          <p:val>
                                            <p:strVal val="ppt_x"/>
                                          </p:val>
                                        </p:tav>
                                        <p:tav tm="100000">
                                          <p:val>
                                            <p:strVal val="ppt_x"/>
                                          </p:val>
                                        </p:tav>
                                      </p:tavLst>
                                    </p:anim>
                                    <p:anim calcmode="lin" valueType="num">
                                      <p:cBhvr additive="base">
                                        <p:cTn id="95" dur="500"/>
                                        <p:tgtEl>
                                          <p:spTgt spid="36"/>
                                        </p:tgtEl>
                                        <p:attrNameLst>
                                          <p:attrName>ppt_y</p:attrName>
                                        </p:attrNameLst>
                                      </p:cBhvr>
                                      <p:tavLst>
                                        <p:tav tm="0">
                                          <p:val>
                                            <p:strVal val="ppt_y"/>
                                          </p:val>
                                        </p:tav>
                                        <p:tav tm="100000">
                                          <p:val>
                                            <p:strVal val="1+ppt_h/2"/>
                                          </p:val>
                                        </p:tav>
                                      </p:tavLst>
                                    </p:anim>
                                    <p:set>
                                      <p:cBhvr>
                                        <p:cTn id="96" dur="1" fill="hold">
                                          <p:stCondLst>
                                            <p:cond delay="499"/>
                                          </p:stCondLst>
                                        </p:cTn>
                                        <p:tgtEl>
                                          <p:spTgt spid="36"/>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43"/>
                                        </p:tgtEl>
                                        <p:attrNameLst>
                                          <p:attrName>ppt_x</p:attrName>
                                        </p:attrNameLst>
                                      </p:cBhvr>
                                      <p:tavLst>
                                        <p:tav tm="0">
                                          <p:val>
                                            <p:strVal val="ppt_x"/>
                                          </p:val>
                                        </p:tav>
                                        <p:tav tm="100000">
                                          <p:val>
                                            <p:strVal val="ppt_x"/>
                                          </p:val>
                                        </p:tav>
                                      </p:tavLst>
                                    </p:anim>
                                    <p:anim calcmode="lin" valueType="num">
                                      <p:cBhvr additive="base">
                                        <p:cTn id="99" dur="500"/>
                                        <p:tgtEl>
                                          <p:spTgt spid="43"/>
                                        </p:tgtEl>
                                        <p:attrNameLst>
                                          <p:attrName>ppt_y</p:attrName>
                                        </p:attrNameLst>
                                      </p:cBhvr>
                                      <p:tavLst>
                                        <p:tav tm="0">
                                          <p:val>
                                            <p:strVal val="ppt_y"/>
                                          </p:val>
                                        </p:tav>
                                        <p:tav tm="100000">
                                          <p:val>
                                            <p:strVal val="1+ppt_h/2"/>
                                          </p:val>
                                        </p:tav>
                                      </p:tavLst>
                                    </p:anim>
                                    <p:set>
                                      <p:cBhvr>
                                        <p:cTn id="100" dur="1" fill="hold">
                                          <p:stCondLst>
                                            <p:cond delay="499"/>
                                          </p:stCondLst>
                                        </p:cTn>
                                        <p:tgtEl>
                                          <p:spTgt spid="43"/>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39"/>
                                        </p:tgtEl>
                                        <p:attrNameLst>
                                          <p:attrName>ppt_x</p:attrName>
                                        </p:attrNameLst>
                                      </p:cBhvr>
                                      <p:tavLst>
                                        <p:tav tm="0">
                                          <p:val>
                                            <p:strVal val="ppt_x"/>
                                          </p:val>
                                        </p:tav>
                                        <p:tav tm="100000">
                                          <p:val>
                                            <p:strVal val="ppt_x"/>
                                          </p:val>
                                        </p:tav>
                                      </p:tavLst>
                                    </p:anim>
                                    <p:anim calcmode="lin" valueType="num">
                                      <p:cBhvr additive="base">
                                        <p:cTn id="103" dur="500"/>
                                        <p:tgtEl>
                                          <p:spTgt spid="39"/>
                                        </p:tgtEl>
                                        <p:attrNameLst>
                                          <p:attrName>ppt_y</p:attrName>
                                        </p:attrNameLst>
                                      </p:cBhvr>
                                      <p:tavLst>
                                        <p:tav tm="0">
                                          <p:val>
                                            <p:strVal val="ppt_y"/>
                                          </p:val>
                                        </p:tav>
                                        <p:tav tm="100000">
                                          <p:val>
                                            <p:strVal val="1+ppt_h/2"/>
                                          </p:val>
                                        </p:tav>
                                      </p:tavLst>
                                    </p:anim>
                                    <p:set>
                                      <p:cBhvr>
                                        <p:cTn id="104" dur="1" fill="hold">
                                          <p:stCondLst>
                                            <p:cond delay="499"/>
                                          </p:stCondLst>
                                        </p:cTn>
                                        <p:tgtEl>
                                          <p:spTgt spid="39"/>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38"/>
                                        </p:tgtEl>
                                        <p:attrNameLst>
                                          <p:attrName>ppt_x</p:attrName>
                                        </p:attrNameLst>
                                      </p:cBhvr>
                                      <p:tavLst>
                                        <p:tav tm="0">
                                          <p:val>
                                            <p:strVal val="ppt_x"/>
                                          </p:val>
                                        </p:tav>
                                        <p:tav tm="100000">
                                          <p:val>
                                            <p:strVal val="ppt_x"/>
                                          </p:val>
                                        </p:tav>
                                      </p:tavLst>
                                    </p:anim>
                                    <p:anim calcmode="lin" valueType="num">
                                      <p:cBhvr additive="base">
                                        <p:cTn id="107" dur="500"/>
                                        <p:tgtEl>
                                          <p:spTgt spid="38"/>
                                        </p:tgtEl>
                                        <p:attrNameLst>
                                          <p:attrName>ppt_y</p:attrName>
                                        </p:attrNameLst>
                                      </p:cBhvr>
                                      <p:tavLst>
                                        <p:tav tm="0">
                                          <p:val>
                                            <p:strVal val="ppt_y"/>
                                          </p:val>
                                        </p:tav>
                                        <p:tav tm="100000">
                                          <p:val>
                                            <p:strVal val="1+ppt_h/2"/>
                                          </p:val>
                                        </p:tav>
                                      </p:tavLst>
                                    </p:anim>
                                    <p:set>
                                      <p:cBhvr>
                                        <p:cTn id="108" dur="1" fill="hold">
                                          <p:stCondLst>
                                            <p:cond delay="499"/>
                                          </p:stCondLst>
                                        </p:cTn>
                                        <p:tgtEl>
                                          <p:spTgt spid="38"/>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44"/>
                                        </p:tgtEl>
                                        <p:attrNameLst>
                                          <p:attrName>ppt_x</p:attrName>
                                        </p:attrNameLst>
                                      </p:cBhvr>
                                      <p:tavLst>
                                        <p:tav tm="0">
                                          <p:val>
                                            <p:strVal val="ppt_x"/>
                                          </p:val>
                                        </p:tav>
                                        <p:tav tm="100000">
                                          <p:val>
                                            <p:strVal val="ppt_x"/>
                                          </p:val>
                                        </p:tav>
                                      </p:tavLst>
                                    </p:anim>
                                    <p:anim calcmode="lin" valueType="num">
                                      <p:cBhvr additive="base">
                                        <p:cTn id="111" dur="500"/>
                                        <p:tgtEl>
                                          <p:spTgt spid="44"/>
                                        </p:tgtEl>
                                        <p:attrNameLst>
                                          <p:attrName>ppt_y</p:attrName>
                                        </p:attrNameLst>
                                      </p:cBhvr>
                                      <p:tavLst>
                                        <p:tav tm="0">
                                          <p:val>
                                            <p:strVal val="ppt_y"/>
                                          </p:val>
                                        </p:tav>
                                        <p:tav tm="100000">
                                          <p:val>
                                            <p:strVal val="1+ppt_h/2"/>
                                          </p:val>
                                        </p:tav>
                                      </p:tavLst>
                                    </p:anim>
                                    <p:set>
                                      <p:cBhvr>
                                        <p:cTn id="112" dur="1" fill="hold">
                                          <p:stCondLst>
                                            <p:cond delay="499"/>
                                          </p:stCondLst>
                                        </p:cTn>
                                        <p:tgtEl>
                                          <p:spTgt spid="44"/>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40"/>
                                        </p:tgtEl>
                                        <p:attrNameLst>
                                          <p:attrName>ppt_x</p:attrName>
                                        </p:attrNameLst>
                                      </p:cBhvr>
                                      <p:tavLst>
                                        <p:tav tm="0">
                                          <p:val>
                                            <p:strVal val="ppt_x"/>
                                          </p:val>
                                        </p:tav>
                                        <p:tav tm="100000">
                                          <p:val>
                                            <p:strVal val="ppt_x"/>
                                          </p:val>
                                        </p:tav>
                                      </p:tavLst>
                                    </p:anim>
                                    <p:anim calcmode="lin" valueType="num">
                                      <p:cBhvr additive="base">
                                        <p:cTn id="115" dur="500"/>
                                        <p:tgtEl>
                                          <p:spTgt spid="40"/>
                                        </p:tgtEl>
                                        <p:attrNameLst>
                                          <p:attrName>ppt_y</p:attrName>
                                        </p:attrNameLst>
                                      </p:cBhvr>
                                      <p:tavLst>
                                        <p:tav tm="0">
                                          <p:val>
                                            <p:strVal val="ppt_y"/>
                                          </p:val>
                                        </p:tav>
                                        <p:tav tm="100000">
                                          <p:val>
                                            <p:strVal val="1+ppt_h/2"/>
                                          </p:val>
                                        </p:tav>
                                      </p:tavLst>
                                    </p:anim>
                                    <p:set>
                                      <p:cBhvr>
                                        <p:cTn id="116" dur="1" fill="hold">
                                          <p:stCondLst>
                                            <p:cond delay="499"/>
                                          </p:stCondLst>
                                        </p:cTn>
                                        <p:tgtEl>
                                          <p:spTgt spid="40"/>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37"/>
                                        </p:tgtEl>
                                        <p:attrNameLst>
                                          <p:attrName>ppt_x</p:attrName>
                                        </p:attrNameLst>
                                      </p:cBhvr>
                                      <p:tavLst>
                                        <p:tav tm="0">
                                          <p:val>
                                            <p:strVal val="ppt_x"/>
                                          </p:val>
                                        </p:tav>
                                        <p:tav tm="100000">
                                          <p:val>
                                            <p:strVal val="ppt_x"/>
                                          </p:val>
                                        </p:tav>
                                      </p:tavLst>
                                    </p:anim>
                                    <p:anim calcmode="lin" valueType="num">
                                      <p:cBhvr additive="base">
                                        <p:cTn id="119" dur="500"/>
                                        <p:tgtEl>
                                          <p:spTgt spid="37"/>
                                        </p:tgtEl>
                                        <p:attrNameLst>
                                          <p:attrName>ppt_y</p:attrName>
                                        </p:attrNameLst>
                                      </p:cBhvr>
                                      <p:tavLst>
                                        <p:tav tm="0">
                                          <p:val>
                                            <p:strVal val="ppt_y"/>
                                          </p:val>
                                        </p:tav>
                                        <p:tav tm="100000">
                                          <p:val>
                                            <p:strVal val="1+ppt_h/2"/>
                                          </p:val>
                                        </p:tav>
                                      </p:tavLst>
                                    </p:anim>
                                    <p:set>
                                      <p:cBhvr>
                                        <p:cTn id="120" dur="1" fill="hold">
                                          <p:stCondLst>
                                            <p:cond delay="499"/>
                                          </p:stCondLst>
                                        </p:cTn>
                                        <p:tgtEl>
                                          <p:spTgt spid="37"/>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45"/>
                                        </p:tgtEl>
                                        <p:attrNameLst>
                                          <p:attrName>ppt_x</p:attrName>
                                        </p:attrNameLst>
                                      </p:cBhvr>
                                      <p:tavLst>
                                        <p:tav tm="0">
                                          <p:val>
                                            <p:strVal val="ppt_x"/>
                                          </p:val>
                                        </p:tav>
                                        <p:tav tm="100000">
                                          <p:val>
                                            <p:strVal val="ppt_x"/>
                                          </p:val>
                                        </p:tav>
                                      </p:tavLst>
                                    </p:anim>
                                    <p:anim calcmode="lin" valueType="num">
                                      <p:cBhvr additive="base">
                                        <p:cTn id="123" dur="500"/>
                                        <p:tgtEl>
                                          <p:spTgt spid="45"/>
                                        </p:tgtEl>
                                        <p:attrNameLst>
                                          <p:attrName>ppt_y</p:attrName>
                                        </p:attrNameLst>
                                      </p:cBhvr>
                                      <p:tavLst>
                                        <p:tav tm="0">
                                          <p:val>
                                            <p:strVal val="ppt_y"/>
                                          </p:val>
                                        </p:tav>
                                        <p:tav tm="100000">
                                          <p:val>
                                            <p:strVal val="1+ppt_h/2"/>
                                          </p:val>
                                        </p:tav>
                                      </p:tavLst>
                                    </p:anim>
                                    <p:set>
                                      <p:cBhvr>
                                        <p:cTn id="124" dur="1" fill="hold">
                                          <p:stCondLst>
                                            <p:cond delay="499"/>
                                          </p:stCondLst>
                                        </p:cTn>
                                        <p:tgtEl>
                                          <p:spTgt spid="45"/>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41"/>
                                        </p:tgtEl>
                                        <p:attrNameLst>
                                          <p:attrName>ppt_x</p:attrName>
                                        </p:attrNameLst>
                                      </p:cBhvr>
                                      <p:tavLst>
                                        <p:tav tm="0">
                                          <p:val>
                                            <p:strVal val="ppt_x"/>
                                          </p:val>
                                        </p:tav>
                                        <p:tav tm="100000">
                                          <p:val>
                                            <p:strVal val="ppt_x"/>
                                          </p:val>
                                        </p:tav>
                                      </p:tavLst>
                                    </p:anim>
                                    <p:anim calcmode="lin" valueType="num">
                                      <p:cBhvr additive="base">
                                        <p:cTn id="127" dur="500"/>
                                        <p:tgtEl>
                                          <p:spTgt spid="41"/>
                                        </p:tgtEl>
                                        <p:attrNameLst>
                                          <p:attrName>ppt_y</p:attrName>
                                        </p:attrNameLst>
                                      </p:cBhvr>
                                      <p:tavLst>
                                        <p:tav tm="0">
                                          <p:val>
                                            <p:strVal val="ppt_y"/>
                                          </p:val>
                                        </p:tav>
                                        <p:tav tm="100000">
                                          <p:val>
                                            <p:strVal val="1+ppt_h/2"/>
                                          </p:val>
                                        </p:tav>
                                      </p:tavLst>
                                    </p:anim>
                                    <p:set>
                                      <p:cBhvr>
                                        <p:cTn id="128" dur="1" fill="hold">
                                          <p:stCondLst>
                                            <p:cond delay="499"/>
                                          </p:stCondLst>
                                        </p:cTn>
                                        <p:tgtEl>
                                          <p:spTgt spid="41"/>
                                        </p:tgtEl>
                                        <p:attrNameLst>
                                          <p:attrName>style.visibility</p:attrName>
                                        </p:attrNameLst>
                                      </p:cBhvr>
                                      <p:to>
                                        <p:strVal val="hidden"/>
                                      </p:to>
                                    </p:set>
                                  </p:childTnLst>
                                </p:cTn>
                              </p:par>
                              <p:par>
                                <p:cTn id="129" presetID="37" presetClass="exit" presetSubtype="0" fill="hold" grpId="1" nodeType="withEffect">
                                  <p:stCondLst>
                                    <p:cond delay="0"/>
                                  </p:stCondLst>
                                  <p:childTnLst>
                                    <p:animEffect transition="out" filter="fade">
                                      <p:cBhvr>
                                        <p:cTn id="130" dur="1000"/>
                                        <p:tgtEl>
                                          <p:spTgt spid="7"/>
                                        </p:tgtEl>
                                      </p:cBhvr>
                                    </p:animEffect>
                                    <p:anim calcmode="lin" valueType="num">
                                      <p:cBhvr>
                                        <p:cTn id="131" dur="1000"/>
                                        <p:tgtEl>
                                          <p:spTgt spid="7"/>
                                        </p:tgtEl>
                                        <p:attrNameLst>
                                          <p:attrName>ppt_x</p:attrName>
                                        </p:attrNameLst>
                                      </p:cBhvr>
                                      <p:tavLst>
                                        <p:tav tm="0">
                                          <p:val>
                                            <p:strVal val="ppt_x"/>
                                          </p:val>
                                        </p:tav>
                                        <p:tav tm="100000">
                                          <p:val>
                                            <p:strVal val="ppt_x"/>
                                          </p:val>
                                        </p:tav>
                                      </p:tavLst>
                                    </p:anim>
                                    <p:anim calcmode="lin" valueType="num">
                                      <p:cBhvr>
                                        <p:cTn id="132" dur="100" decel="100000"/>
                                        <p:tgtEl>
                                          <p:spTgt spid="7"/>
                                        </p:tgtEl>
                                        <p:attrNameLst>
                                          <p:attrName>ppt_y</p:attrName>
                                        </p:attrNameLst>
                                      </p:cBhvr>
                                      <p:tavLst>
                                        <p:tav tm="0">
                                          <p:val>
                                            <p:strVal val="ppt_y"/>
                                          </p:val>
                                        </p:tav>
                                        <p:tav tm="100000">
                                          <p:val>
                                            <p:strVal val="ppt_y-.03"/>
                                          </p:val>
                                        </p:tav>
                                      </p:tavLst>
                                    </p:anim>
                                    <p:anim calcmode="lin" valueType="num">
                                      <p:cBhvr>
                                        <p:cTn id="133" dur="900" accel="100000">
                                          <p:stCondLst>
                                            <p:cond delay="100"/>
                                          </p:stCondLst>
                                        </p:cTn>
                                        <p:tgtEl>
                                          <p:spTgt spid="7"/>
                                        </p:tgtEl>
                                        <p:attrNameLst>
                                          <p:attrName>ppt_y</p:attrName>
                                        </p:attrNameLst>
                                      </p:cBhvr>
                                      <p:tavLst>
                                        <p:tav tm="0">
                                          <p:val>
                                            <p:strVal val="ppt_y"/>
                                          </p:val>
                                        </p:tav>
                                        <p:tav tm="100000">
                                          <p:val>
                                            <p:strVal val="ppt_y+1"/>
                                          </p:val>
                                        </p:tav>
                                      </p:tavLst>
                                    </p:anim>
                                    <p:set>
                                      <p:cBhvr>
                                        <p:cTn id="134" dur="1" fill="hold">
                                          <p:stCondLst>
                                            <p:cond delay="999"/>
                                          </p:stCondLst>
                                        </p:cTn>
                                        <p:tgtEl>
                                          <p:spTgt spid="7"/>
                                        </p:tgtEl>
                                        <p:attrNameLst>
                                          <p:attrName>style.visibility</p:attrName>
                                        </p:attrNameLst>
                                      </p:cBhvr>
                                      <p:to>
                                        <p:strVal val="hidden"/>
                                      </p:to>
                                    </p:set>
                                  </p:childTnLst>
                                </p:cTn>
                              </p:par>
                              <p:par>
                                <p:cTn id="135" presetID="37" presetClass="exit" presetSubtype="0" fill="hold" grpId="1" nodeType="withEffect">
                                  <p:stCondLst>
                                    <p:cond delay="0"/>
                                  </p:stCondLst>
                                  <p:childTnLst>
                                    <p:animEffect transition="out" filter="fade">
                                      <p:cBhvr>
                                        <p:cTn id="136" dur="1000"/>
                                        <p:tgtEl>
                                          <p:spTgt spid="46"/>
                                        </p:tgtEl>
                                      </p:cBhvr>
                                    </p:animEffect>
                                    <p:anim calcmode="lin" valueType="num">
                                      <p:cBhvr>
                                        <p:cTn id="137" dur="1000"/>
                                        <p:tgtEl>
                                          <p:spTgt spid="46"/>
                                        </p:tgtEl>
                                        <p:attrNameLst>
                                          <p:attrName>ppt_x</p:attrName>
                                        </p:attrNameLst>
                                      </p:cBhvr>
                                      <p:tavLst>
                                        <p:tav tm="0">
                                          <p:val>
                                            <p:strVal val="ppt_x"/>
                                          </p:val>
                                        </p:tav>
                                        <p:tav tm="100000">
                                          <p:val>
                                            <p:strVal val="ppt_x"/>
                                          </p:val>
                                        </p:tav>
                                      </p:tavLst>
                                    </p:anim>
                                    <p:anim calcmode="lin" valueType="num">
                                      <p:cBhvr>
                                        <p:cTn id="138" dur="100" decel="100000"/>
                                        <p:tgtEl>
                                          <p:spTgt spid="46"/>
                                        </p:tgtEl>
                                        <p:attrNameLst>
                                          <p:attrName>ppt_y</p:attrName>
                                        </p:attrNameLst>
                                      </p:cBhvr>
                                      <p:tavLst>
                                        <p:tav tm="0">
                                          <p:val>
                                            <p:strVal val="ppt_y"/>
                                          </p:val>
                                        </p:tav>
                                        <p:tav tm="100000">
                                          <p:val>
                                            <p:strVal val="ppt_y-.03"/>
                                          </p:val>
                                        </p:tav>
                                      </p:tavLst>
                                    </p:anim>
                                    <p:anim calcmode="lin" valueType="num">
                                      <p:cBhvr>
                                        <p:cTn id="139" dur="900" accel="100000">
                                          <p:stCondLst>
                                            <p:cond delay="100"/>
                                          </p:stCondLst>
                                        </p:cTn>
                                        <p:tgtEl>
                                          <p:spTgt spid="46"/>
                                        </p:tgtEl>
                                        <p:attrNameLst>
                                          <p:attrName>ppt_y</p:attrName>
                                        </p:attrNameLst>
                                      </p:cBhvr>
                                      <p:tavLst>
                                        <p:tav tm="0">
                                          <p:val>
                                            <p:strVal val="ppt_y"/>
                                          </p:val>
                                        </p:tav>
                                        <p:tav tm="100000">
                                          <p:val>
                                            <p:strVal val="ppt_y+1"/>
                                          </p:val>
                                        </p:tav>
                                      </p:tavLst>
                                    </p:anim>
                                    <p:set>
                                      <p:cBhvr>
                                        <p:cTn id="140" dur="1" fill="hold">
                                          <p:stCondLst>
                                            <p:cond delay="999"/>
                                          </p:stCondLst>
                                        </p:cTn>
                                        <p:tgtEl>
                                          <p:spTgt spid="46"/>
                                        </p:tgtEl>
                                        <p:attrNameLst>
                                          <p:attrName>style.visibility</p:attrName>
                                        </p:attrNameLst>
                                      </p:cBhvr>
                                      <p:to>
                                        <p:strVal val="hidden"/>
                                      </p:to>
                                    </p:set>
                                  </p:childTnLst>
                                </p:cTn>
                              </p:par>
                              <p:par>
                                <p:cTn id="141" presetID="37" presetClass="exit" presetSubtype="0" fill="hold" grpId="1" nodeType="withEffect">
                                  <p:stCondLst>
                                    <p:cond delay="0"/>
                                  </p:stCondLst>
                                  <p:childTnLst>
                                    <p:animEffect transition="out" filter="fade">
                                      <p:cBhvr>
                                        <p:cTn id="142" dur="1000"/>
                                        <p:tgtEl>
                                          <p:spTgt spid="49"/>
                                        </p:tgtEl>
                                      </p:cBhvr>
                                    </p:animEffect>
                                    <p:anim calcmode="lin" valueType="num">
                                      <p:cBhvr>
                                        <p:cTn id="143" dur="1000"/>
                                        <p:tgtEl>
                                          <p:spTgt spid="49"/>
                                        </p:tgtEl>
                                        <p:attrNameLst>
                                          <p:attrName>ppt_x</p:attrName>
                                        </p:attrNameLst>
                                      </p:cBhvr>
                                      <p:tavLst>
                                        <p:tav tm="0">
                                          <p:val>
                                            <p:strVal val="ppt_x"/>
                                          </p:val>
                                        </p:tav>
                                        <p:tav tm="100000">
                                          <p:val>
                                            <p:strVal val="ppt_x"/>
                                          </p:val>
                                        </p:tav>
                                      </p:tavLst>
                                    </p:anim>
                                    <p:anim calcmode="lin" valueType="num">
                                      <p:cBhvr>
                                        <p:cTn id="144" dur="100" decel="100000"/>
                                        <p:tgtEl>
                                          <p:spTgt spid="49"/>
                                        </p:tgtEl>
                                        <p:attrNameLst>
                                          <p:attrName>ppt_y</p:attrName>
                                        </p:attrNameLst>
                                      </p:cBhvr>
                                      <p:tavLst>
                                        <p:tav tm="0">
                                          <p:val>
                                            <p:strVal val="ppt_y"/>
                                          </p:val>
                                        </p:tav>
                                        <p:tav tm="100000">
                                          <p:val>
                                            <p:strVal val="ppt_y-.03"/>
                                          </p:val>
                                        </p:tav>
                                      </p:tavLst>
                                    </p:anim>
                                    <p:anim calcmode="lin" valueType="num">
                                      <p:cBhvr>
                                        <p:cTn id="145" dur="900" accel="100000">
                                          <p:stCondLst>
                                            <p:cond delay="100"/>
                                          </p:stCondLst>
                                        </p:cTn>
                                        <p:tgtEl>
                                          <p:spTgt spid="49"/>
                                        </p:tgtEl>
                                        <p:attrNameLst>
                                          <p:attrName>ppt_y</p:attrName>
                                        </p:attrNameLst>
                                      </p:cBhvr>
                                      <p:tavLst>
                                        <p:tav tm="0">
                                          <p:val>
                                            <p:strVal val="ppt_y"/>
                                          </p:val>
                                        </p:tav>
                                        <p:tav tm="100000">
                                          <p:val>
                                            <p:strVal val="ppt_y+1"/>
                                          </p:val>
                                        </p:tav>
                                      </p:tavLst>
                                    </p:anim>
                                    <p:set>
                                      <p:cBhvr>
                                        <p:cTn id="146" dur="1" fill="hold">
                                          <p:stCondLst>
                                            <p:cond delay="9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8"/>
                  </p:tgtEl>
                </p:cond>
              </p:nextCondLst>
            </p:seq>
            <p:audio>
              <p:cMediaNode vol="80000">
                <p:cTn id="147" fill="hold" display="0">
                  <p:stCondLst>
                    <p:cond delay="indefinite"/>
                  </p:stCondLst>
                  <p:endCondLst>
                    <p:cond evt="onStopAudio" delay="0">
                      <p:tgtEl>
                        <p:sldTgt/>
                      </p:tgtEl>
                    </p:cond>
                  </p:endCondLst>
                </p:cTn>
                <p:tgtEl>
                  <p:spTgt spid="14"/>
                </p:tgtEl>
              </p:cMediaNode>
            </p:audio>
            <p:seq concurrent="1" nextAc="seek">
              <p:cTn id="148" restart="whenNotActive" fill="hold" evtFilter="cancelBubble" nodeType="interactiveSeq">
                <p:stCondLst>
                  <p:cond evt="onClick" delay="0">
                    <p:tgtEl>
                      <p:spTgt spid="7"/>
                    </p:tgtEl>
                  </p:cond>
                </p:stCondLst>
                <p:endSync evt="end" delay="0">
                  <p:rtn val="all"/>
                </p:endSync>
                <p:childTnLst>
                  <p:par>
                    <p:cTn id="149" fill="hold">
                      <p:stCondLst>
                        <p:cond delay="0"/>
                      </p:stCondLst>
                      <p:childTnLst>
                        <p:par>
                          <p:cTn id="150" fill="hold">
                            <p:stCondLst>
                              <p:cond delay="0"/>
                            </p:stCondLst>
                            <p:childTnLst>
                              <p:par>
                                <p:cTn id="151" presetID="1" presetClass="mediacall" presetSubtype="0" fill="hold" nodeType="clickEffect">
                                  <p:stCondLst>
                                    <p:cond delay="0"/>
                                  </p:stCondLst>
                                  <p:childTnLst>
                                    <p:cmd type="call" cmd="playFrom(0.0)">
                                      <p:cBhvr>
                                        <p:cTn id="152" dur="3860" fill="hold"/>
                                        <p:tgtEl>
                                          <p:spTgt spid="14"/>
                                        </p:tgtEl>
                                      </p:cBhvr>
                                    </p:cmd>
                                  </p:childTnLst>
                                </p:cTn>
                              </p:par>
                            </p:childTnLst>
                          </p:cTn>
                        </p:par>
                      </p:childTnLst>
                    </p:cTn>
                  </p:par>
                </p:childTnLst>
              </p:cTn>
              <p:nextCondLst>
                <p:cond evt="onClick" delay="0">
                  <p:tgtEl>
                    <p:spTgt spid="7"/>
                  </p:tgtEl>
                </p:cond>
              </p:nextCondLst>
            </p:seq>
            <p:audio>
              <p:cMediaNode vol="80000">
                <p:cTn id="153" fill="hold" display="0">
                  <p:stCondLst>
                    <p:cond delay="indefinite"/>
                  </p:stCondLst>
                  <p:endCondLst>
                    <p:cond evt="onStopAudio" delay="0">
                      <p:tgtEl>
                        <p:sldTgt/>
                      </p:tgtEl>
                    </p:cond>
                  </p:endCondLst>
                </p:cTn>
                <p:tgtEl>
                  <p:spTgt spid="15"/>
                </p:tgtEl>
              </p:cMediaNode>
            </p:audio>
            <p:seq concurrent="1" nextAc="seek">
              <p:cTn id="154" restart="whenNotActive" fill="hold" evtFilter="cancelBubble" nodeType="interactiveSeq">
                <p:stCondLst>
                  <p:cond evt="onClick" delay="0">
                    <p:tgtEl>
                      <p:spTgt spid="46"/>
                    </p:tgtEl>
                  </p:cond>
                </p:stCondLst>
                <p:endSync evt="end" delay="0">
                  <p:rtn val="all"/>
                </p:endSync>
                <p:childTnLst>
                  <p:par>
                    <p:cTn id="155" fill="hold">
                      <p:stCondLst>
                        <p:cond delay="0"/>
                      </p:stCondLst>
                      <p:childTnLst>
                        <p:par>
                          <p:cTn id="156" fill="hold">
                            <p:stCondLst>
                              <p:cond delay="0"/>
                            </p:stCondLst>
                            <p:childTnLst>
                              <p:par>
                                <p:cTn id="157" presetID="1" presetClass="mediacall" presetSubtype="0" fill="hold" nodeType="clickEffect">
                                  <p:stCondLst>
                                    <p:cond delay="0"/>
                                  </p:stCondLst>
                                  <p:childTnLst>
                                    <p:cmd type="call" cmd="playFrom(0.0)">
                                      <p:cBhvr>
                                        <p:cTn id="158" dur="3860" fill="hold"/>
                                        <p:tgtEl>
                                          <p:spTgt spid="15"/>
                                        </p:tgtEl>
                                      </p:cBhvr>
                                    </p:cmd>
                                  </p:childTnLst>
                                </p:cTn>
                              </p:par>
                            </p:childTnLst>
                          </p:cTn>
                        </p:par>
                      </p:childTnLst>
                    </p:cTn>
                  </p:par>
                </p:childTnLst>
              </p:cTn>
              <p:nextCondLst>
                <p:cond evt="onClick" delay="0">
                  <p:tgtEl>
                    <p:spTgt spid="46"/>
                  </p:tgtEl>
                </p:cond>
              </p:nextCondLst>
            </p:seq>
            <p:audio>
              <p:cMediaNode vol="80000">
                <p:cTn id="159" fill="hold" display="0">
                  <p:stCondLst>
                    <p:cond delay="indefinite"/>
                  </p:stCondLst>
                  <p:endCondLst>
                    <p:cond evt="onStopAudio" delay="0">
                      <p:tgtEl>
                        <p:sldTgt/>
                      </p:tgtEl>
                    </p:cond>
                  </p:endCondLst>
                </p:cTn>
                <p:tgtEl>
                  <p:spTgt spid="47"/>
                </p:tgtEl>
              </p:cMediaNode>
            </p:audio>
            <p:seq concurrent="1" nextAc="seek">
              <p:cTn id="160" restart="whenNotActive" fill="hold" evtFilter="cancelBubble" nodeType="interactiveSeq">
                <p:stCondLst>
                  <p:cond evt="onClick" delay="0">
                    <p:tgtEl>
                      <p:spTgt spid="49"/>
                    </p:tgtEl>
                  </p:cond>
                </p:stCondLst>
                <p:endSync evt="end" delay="0">
                  <p:rtn val="all"/>
                </p:endSync>
                <p:childTnLst>
                  <p:par>
                    <p:cTn id="161" fill="hold">
                      <p:stCondLst>
                        <p:cond delay="0"/>
                      </p:stCondLst>
                      <p:childTnLst>
                        <p:par>
                          <p:cTn id="162" fill="hold">
                            <p:stCondLst>
                              <p:cond delay="0"/>
                            </p:stCondLst>
                            <p:childTnLst>
                              <p:par>
                                <p:cTn id="163" presetID="1" presetClass="mediacall" presetSubtype="0" fill="hold" nodeType="clickEffect">
                                  <p:stCondLst>
                                    <p:cond delay="0"/>
                                  </p:stCondLst>
                                  <p:childTnLst>
                                    <p:cmd type="call" cmd="playFrom(0.0)">
                                      <p:cBhvr>
                                        <p:cTn id="164" dur="3860" fill="hold"/>
                                        <p:tgtEl>
                                          <p:spTgt spid="47"/>
                                        </p:tgtEl>
                                      </p:cBhvr>
                                    </p:cmd>
                                  </p:childTnLst>
                                </p:cTn>
                              </p:par>
                            </p:childTnLst>
                          </p:cTn>
                        </p:par>
                      </p:childTnLst>
                    </p:cTn>
                  </p:par>
                </p:childTnLst>
              </p:cTn>
              <p:nextCondLst>
                <p:cond evt="onClick" delay="0">
                  <p:tgtEl>
                    <p:spTgt spid="49"/>
                  </p:tgtEl>
                </p:cond>
              </p:nextCondLst>
            </p:seq>
          </p:childTnLst>
        </p:cTn>
      </p:par>
    </p:tnLst>
    <p:bldLst>
      <p:bldP spid="2" grpId="0" animBg="1"/>
      <p:bldP spid="36" grpId="0" animBg="1"/>
      <p:bldP spid="36" grpId="1" animBg="1"/>
      <p:bldP spid="37" grpId="0" animBg="1"/>
      <p:bldP spid="37" grpId="1" animBg="1"/>
      <p:bldP spid="38" grpId="0" animBg="1"/>
      <p:bldP spid="38" grpId="1" animBg="1"/>
      <p:bldP spid="4" grpId="0" animBg="1"/>
      <p:bldP spid="39" grpId="0" animBg="1"/>
      <p:bldP spid="39" grpId="1" animBg="1"/>
      <p:bldP spid="40" grpId="0" animBg="1"/>
      <p:bldP spid="40" grpId="1" animBg="1"/>
      <p:bldP spid="41" grpId="0" animBg="1"/>
      <p:bldP spid="41" grpId="1" animBg="1"/>
      <p:bldP spid="43" grpId="0"/>
      <p:bldP spid="43" grpId="1"/>
      <p:bldP spid="44" grpId="0"/>
      <p:bldP spid="44" grpId="1"/>
      <p:bldP spid="45" grpId="0"/>
      <p:bldP spid="45" grpId="1"/>
      <p:bldP spid="7" grpId="0" animBg="1"/>
      <p:bldP spid="7" grpId="1" animBg="1"/>
      <p:bldP spid="46" grpId="0" animBg="1"/>
      <p:bldP spid="46" grpId="1" animBg="1"/>
      <p:bldP spid="49" grpId="0" animBg="1"/>
      <p:bldP spid="4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inh-nen-powerpoint-don-gian-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2000" cy="659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5"/>
          <p:cNvSpPr>
            <a:spLocks noChangeArrowheads="1" noChangeShapeType="1" noTextEdit="1"/>
          </p:cNvSpPr>
          <p:nvPr/>
        </p:nvSpPr>
        <p:spPr bwMode="auto">
          <a:xfrm>
            <a:off x="1869557" y="4386923"/>
            <a:ext cx="9214886" cy="1702956"/>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Wave1">
              <a:avLst>
                <a:gd name="adj1" fmla="val 13005"/>
                <a:gd name="adj2" fmla="val 0"/>
              </a:avLst>
            </a:prstTxWarp>
          </a:bodyPr>
          <a:lstStyle/>
          <a:p>
            <a:pPr algn="ct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Thân</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ái</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chào</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tạm</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biệt</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a:t>
            </a:r>
            <a:endPar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4" name="WordArt 6"/>
          <p:cNvSpPr>
            <a:spLocks noChangeArrowheads="1" noChangeShapeType="1" noTextEdit="1"/>
          </p:cNvSpPr>
          <p:nvPr/>
        </p:nvSpPr>
        <p:spPr bwMode="auto">
          <a:xfrm>
            <a:off x="2146616" y="637952"/>
            <a:ext cx="9316944" cy="1361249"/>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algn="ct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Kính</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chúc</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thầy</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cô</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giáo</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sức</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khỏe</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a:t>
            </a:r>
            <a:endPar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pic>
        <p:nvPicPr>
          <p:cNvPr id="5" name="Picture 8" descr="614680djq0l440o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31346" y="2327215"/>
            <a:ext cx="3529308" cy="197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cstate="print">
            <a:extLst>
              <a:ext uri="{BEBA8EAE-BF5A-486C-A8C5-ECC9F3942E4B}">
                <a14:imgProps xmlns:a14="http://schemas.microsoft.com/office/drawing/2010/main">
                  <a14:imgLayer r:embed="rId2">
                    <a14:imgEffect>
                      <a14:backgroundRemoval t="6667" b="90000" l="6500" r="93000">
                        <a14:foregroundMark x1="23200" y1="17870" x2="12800" y2="31389"/>
                        <a14:foregroundMark x1="12800" y1="31389" x2="11800" y2="34815"/>
                        <a14:foregroundMark x1="26200" y1="15833" x2="45100" y2="8889"/>
                        <a14:foregroundMark x1="45100" y1="8889" x2="62400" y2="8241"/>
                        <a14:foregroundMark x1="62400" y1="8241" x2="76300" y2="15000"/>
                        <a14:foregroundMark x1="76300" y1="15000" x2="91300" y2="41481"/>
                        <a14:foregroundMark x1="91300" y1="41481" x2="91300" y2="56389"/>
                        <a14:foregroundMark x1="91300" y1="56389" x2="83500" y2="69630"/>
                        <a14:foregroundMark x1="83500" y1="69630" x2="71700" y2="81111"/>
                        <a14:foregroundMark x1="71700" y1="81111" x2="56600" y2="86759"/>
                        <a14:foregroundMark x1="56600" y1="86759" x2="41000" y2="84907"/>
                        <a14:foregroundMark x1="41000" y1="84907" x2="26900" y2="76667"/>
                        <a14:foregroundMark x1="26900" y1="76667" x2="7600" y2="51944"/>
                        <a14:foregroundMark x1="7600" y1="51944" x2="8900" y2="37130"/>
                        <a14:foregroundMark x1="8900" y1="37130" x2="29600" y2="14074"/>
                        <a14:foregroundMark x1="39500" y1="6667" x2="55400" y2="6667"/>
                        <a14:foregroundMark x1="93000" y1="41852" x2="93000" y2="52407"/>
                        <a14:foregroundMark x1="6500" y1="40741" x2="8000" y2="52407"/>
                        <a14:foregroundMark x1="46300" y1="35185" x2="49900" y2="52593"/>
                        <a14:foregroundMark x1="49900" y1="52593" x2="55800" y2="61852"/>
                        <a14:foregroundMark x1="60000" y1="24907" x2="46800" y2="34815"/>
                        <a14:foregroundMark x1="46800" y1="34815" x2="36500" y2="50370"/>
                        <a14:foregroundMark x1="36500" y1="50370" x2="44400" y2="67778"/>
                        <a14:foregroundMark x1="44400" y1="67778" x2="75200" y2="68241"/>
                        <a14:foregroundMark x1="75200" y1="68241" x2="87700" y2="56111"/>
                        <a14:foregroundMark x1="87700" y1="56111" x2="77700" y2="39537"/>
                        <a14:foregroundMark x1="77700" y1="39537" x2="62000" y2="31389"/>
                        <a14:foregroundMark x1="62000" y1="31389" x2="41400" y2="39722"/>
                        <a14:foregroundMark x1="37200" y1="14722" x2="28100" y2="68519"/>
                        <a14:foregroundMark x1="60400" y1="20000" x2="52000" y2="67130"/>
                        <a14:foregroundMark x1="27000" y1="19630" x2="75200" y2="70278"/>
                        <a14:foregroundMark x1="65300" y1="18611" x2="39600" y2="48056"/>
                        <a14:foregroundMark x1="39600" y1="48056" x2="31900" y2="62963"/>
                        <a14:foregroundMark x1="49400" y1="17593" x2="24200" y2="48519"/>
                        <a14:foregroundMark x1="24200" y1="48519" x2="19400" y2="59444"/>
                        <a14:foregroundMark x1="39100" y1="27037" x2="25700" y2="42778"/>
                        <a14:foregroundMark x1="25700" y1="42778" x2="19700" y2="58704"/>
                        <a14:foregroundMark x1="19700" y1="58704" x2="30500" y2="73056"/>
                        <a14:foregroundMark x1="30500" y1="73056" x2="54500" y2="72870"/>
                        <a14:foregroundMark x1="54500" y1="72870" x2="69000" y2="66759"/>
                        <a14:foregroundMark x1="69000" y1="66759" x2="78700" y2="54444"/>
                        <a14:foregroundMark x1="78700" y1="54444" x2="77500" y2="35926"/>
                        <a14:foregroundMark x1="77500" y1="35926" x2="63700" y2="24074"/>
                        <a14:foregroundMark x1="63700" y1="24074" x2="45600" y2="20000"/>
                        <a14:foregroundMark x1="45600" y1="20000" x2="27900" y2="21019"/>
                        <a14:foregroundMark x1="27900" y1="21019" x2="16900" y2="31574"/>
                        <a14:foregroundMark x1="16900" y1="31574" x2="14500" y2="47130"/>
                        <a14:foregroundMark x1="14500" y1="47130" x2="22200" y2="60926"/>
                        <a14:foregroundMark x1="22200" y1="60926" x2="46000" y2="67130"/>
                        <a14:foregroundMark x1="46000" y1="67130" x2="66000" y2="64630"/>
                        <a14:foregroundMark x1="66000" y1="64630" x2="80700" y2="57963"/>
                        <a14:foregroundMark x1="80700" y1="57963" x2="80400" y2="38426"/>
                        <a14:foregroundMark x1="80400" y1="38426" x2="68000" y2="26111"/>
                        <a14:foregroundMark x1="68000" y1="26111" x2="51800" y2="23148"/>
                        <a14:foregroundMark x1="51800" y1="23148" x2="45900" y2="23889"/>
                        <a14:foregroundMark x1="70300" y1="22130" x2="49500" y2="18056"/>
                        <a14:foregroundMark x1="49500" y1="18056" x2="32700" y2="20000"/>
                        <a14:foregroundMark x1="32700" y1="20000" x2="21600" y2="34722"/>
                        <a14:foregroundMark x1="21600" y1="34722" x2="18700" y2="52130"/>
                        <a14:foregroundMark x1="18700" y1="52130" x2="26400" y2="66296"/>
                        <a14:foregroundMark x1="26400" y1="66296" x2="42200" y2="72963"/>
                        <a14:foregroundMark x1="42200" y1="72963" x2="59300" y2="73796"/>
                        <a14:foregroundMark x1="59300" y1="73796" x2="76900" y2="69444"/>
                        <a14:foregroundMark x1="76900" y1="69444" x2="87900" y2="56481"/>
                        <a14:foregroundMark x1="87900" y1="56481" x2="89500" y2="39907"/>
                        <a14:foregroundMark x1="89500" y1="39907" x2="78600" y2="28519"/>
                        <a14:foregroundMark x1="78600" y1="28519" x2="49400" y2="16111"/>
                        <a14:foregroundMark x1="63000" y1="20741" x2="48500" y2="12778"/>
                        <a14:foregroundMark x1="48500" y1="12778" x2="31500" y2="13796"/>
                        <a14:foregroundMark x1="31500" y1="13796" x2="22800" y2="27685"/>
                        <a14:foregroundMark x1="22800" y1="27685" x2="43500" y2="27222"/>
                        <a14:foregroundMark x1="43500" y1="27222" x2="45200" y2="26389"/>
                        <a14:foregroundMark x1="70300" y1="42500" x2="44100" y2="63611"/>
                        <a14:foregroundMark x1="71000" y1="35833" x2="70500" y2="55556"/>
                        <a14:foregroundMark x1="70500" y1="55556" x2="72200" y2="35926"/>
                        <a14:foregroundMark x1="72200" y1="35926" x2="52600" y2="24907"/>
                        <a14:foregroundMark x1="52600" y1="24907" x2="51300" y2="50741"/>
                        <a14:foregroundMark x1="51300" y1="50741" x2="66400" y2="41944"/>
                        <a14:foregroundMark x1="66400" y1="41944" x2="71800" y2="44630"/>
                        <a14:foregroundMark x1="53200" y1="15833" x2="69000" y2="20926"/>
                        <a14:foregroundMark x1="69000" y1="20926" x2="81400" y2="32593"/>
                        <a14:foregroundMark x1="81400" y1="32593" x2="85400" y2="46944"/>
                        <a14:foregroundMark x1="85400" y1="46944" x2="80700" y2="61759"/>
                        <a14:foregroundMark x1="80700" y1="61759" x2="52000" y2="76944"/>
                        <a14:foregroundMark x1="52000" y1="76944" x2="35500" y2="73519"/>
                        <a14:foregroundMark x1="35500" y1="73519" x2="25800" y2="68241"/>
                        <a14:foregroundMark x1="26200" y1="71019" x2="40300" y2="80463"/>
                        <a14:foregroundMark x1="40300" y1="80463" x2="69900" y2="74907"/>
                        <a14:foregroundMark x1="50100" y1="14074" x2="67600" y2="16759"/>
                        <a14:foregroundMark x1="67600" y1="16759" x2="81800" y2="26111"/>
                        <a14:foregroundMark x1="81800" y1="26111" x2="82800" y2="27407"/>
                      </a14:backgroundRemoval>
                    </a14:imgEffect>
                  </a14:imgLayer>
                </a14:imgProps>
              </a:ext>
              <a:ext uri="{28A0092B-C50C-407E-A947-70E740481C1C}">
                <a14:useLocalDpi xmlns:a14="http://schemas.microsoft.com/office/drawing/2010/main" val="0"/>
              </a:ext>
            </a:extLst>
          </a:blip>
          <a:stretch>
            <a:fillRect/>
          </a:stretch>
        </p:blipFill>
        <p:spPr>
          <a:xfrm>
            <a:off x="10989208" y="667969"/>
            <a:ext cx="922417" cy="644239"/>
          </a:xfrm>
          <a:prstGeom prst="rect">
            <a:avLst/>
          </a:prstGeom>
        </p:spPr>
      </p:pic>
      <p:pic>
        <p:nvPicPr>
          <p:cNvPr id="3" name="Picture 2"/>
          <p:cNvPicPr>
            <a:picLocks noChangeAspect="1"/>
          </p:cNvPicPr>
          <p:nvPr/>
        </p:nvPicPr>
        <p:blipFill rotWithShape="1">
          <a:blip r:embed="rId3" cstate="print">
            <a:clrChange>
              <a:clrFrom>
                <a:srgbClr val="2CBAE8"/>
              </a:clrFrom>
              <a:clrTo>
                <a:srgbClr val="2CBAE8">
                  <a:alpha val="0"/>
                </a:srgbClr>
              </a:clrTo>
            </a:clrChange>
            <a:extLst>
              <a:ext uri="{28A0092B-C50C-407E-A947-70E740481C1C}">
                <a14:useLocalDpi xmlns:a14="http://schemas.microsoft.com/office/drawing/2010/main" val="0"/>
              </a:ext>
            </a:extLst>
          </a:blip>
          <a:srcRect b="13741"/>
          <a:stretch>
            <a:fillRect/>
          </a:stretch>
        </p:blipFill>
        <p:spPr>
          <a:xfrm>
            <a:off x="10989208" y="3782295"/>
            <a:ext cx="1225396" cy="738240"/>
          </a:xfrm>
          <a:prstGeom prst="rect">
            <a:avLst/>
          </a:prstGeom>
        </p:spPr>
      </p:pic>
      <p:grpSp>
        <p:nvGrpSpPr>
          <p:cNvPr id="4" name="Group 3"/>
          <p:cNvGrpSpPr/>
          <p:nvPr/>
        </p:nvGrpSpPr>
        <p:grpSpPr>
          <a:xfrm>
            <a:off x="384444" y="5650828"/>
            <a:ext cx="10623479" cy="939671"/>
            <a:chOff x="0" y="5530631"/>
            <a:chExt cx="12213516" cy="1401574"/>
          </a:xfrm>
        </p:grpSpPr>
        <p:sp>
          <p:nvSpPr>
            <p:cNvPr id="5" name="Rectangle 4"/>
            <p:cNvSpPr/>
            <p:nvPr/>
          </p:nvSpPr>
          <p:spPr>
            <a:xfrm>
              <a:off x="21516" y="5654229"/>
              <a:ext cx="12192000" cy="1255845"/>
            </a:xfrm>
            <a:prstGeom prst="rect">
              <a:avLst/>
            </a:prstGeom>
            <a:solidFill>
              <a:srgbClr val="CD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5">
                <a:solidFill>
                  <a:prstClr val="white"/>
                </a:solidFill>
                <a:latin typeface="Calibri" panose="020F0502020204030204"/>
              </a:endParaRPr>
            </a:p>
          </p:txBody>
        </p:sp>
        <p:cxnSp>
          <p:nvCxnSpPr>
            <p:cNvPr id="6" name="Straight Connector 5"/>
            <p:cNvCxnSpPr/>
            <p:nvPr/>
          </p:nvCxnSpPr>
          <p:spPr>
            <a:xfrm>
              <a:off x="0" y="5602147"/>
              <a:ext cx="12192000" cy="0"/>
            </a:xfrm>
            <a:prstGeom prst="line">
              <a:avLst/>
            </a:prstGeom>
            <a:ln w="111125">
              <a:solidFill>
                <a:srgbClr val="68412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5" idx="3"/>
            </p:cNvCxnSpPr>
            <p:nvPr/>
          </p:nvCxnSpPr>
          <p:spPr>
            <a:xfrm>
              <a:off x="21516" y="6282151"/>
              <a:ext cx="12192000" cy="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5141164" y="5654040"/>
              <a:ext cx="217483" cy="127816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6667317" y="5654040"/>
              <a:ext cx="288884" cy="125603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7828741" y="5573993"/>
              <a:ext cx="528280" cy="133608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9097759" y="5598765"/>
              <a:ext cx="808241" cy="1311309"/>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10335993" y="5665429"/>
              <a:ext cx="952095" cy="124464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3584487" y="5624280"/>
              <a:ext cx="437596" cy="1298403"/>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066101" y="5530631"/>
              <a:ext cx="788586" cy="1392052"/>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11593231" y="5632098"/>
              <a:ext cx="598769" cy="78275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grpSp>
      <p:pic>
        <p:nvPicPr>
          <p:cNvPr id="16" name="Picture 1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741" b="87778" l="10000" r="90000">
                        <a14:foregroundMark x1="51200" y1="8426" x2="51200" y2="19537"/>
                        <a14:foregroundMark x1="51700" y1="5741" x2="54100" y2="13519"/>
                        <a14:foregroundMark x1="45297" y1="85003" x2="52100" y2="84444"/>
                        <a14:foregroundMark x1="52100" y1="84444" x2="52200" y2="84444"/>
                        <a14:backgroundMark x1="58200" y1="85093" x2="51200" y2="88519"/>
                        <a14:backgroundMark x1="51200" y1="88519" x2="42600" y2="89074"/>
                        <a14:backgroundMark x1="42600" y1="89074" x2="39700" y2="88426"/>
                        <a14:backgroundMark x1="37300" y1="86204" x2="54600" y2="87315"/>
                      </a14:backgroundRemoval>
                    </a14:imgEffect>
                  </a14:imgLayer>
                </a14:imgProps>
              </a:ext>
              <a:ext uri="{28A0092B-C50C-407E-A947-70E740481C1C}">
                <a14:useLocalDpi xmlns:a14="http://schemas.microsoft.com/office/drawing/2010/main" val="0"/>
              </a:ext>
            </a:extLst>
          </a:blip>
          <a:srcRect b="8396"/>
          <a:stretch>
            <a:fillRect/>
          </a:stretch>
        </p:blipFill>
        <p:spPr>
          <a:xfrm>
            <a:off x="10371546" y="4783290"/>
            <a:ext cx="2625185" cy="1679542"/>
          </a:xfrm>
          <a:prstGeom prst="rect">
            <a:avLst/>
          </a:prstGeom>
        </p:spPr>
      </p:pic>
      <p:grpSp>
        <p:nvGrpSpPr>
          <p:cNvPr id="17" name="Group 16"/>
          <p:cNvGrpSpPr/>
          <p:nvPr/>
        </p:nvGrpSpPr>
        <p:grpSpPr>
          <a:xfrm>
            <a:off x="116198" y="109905"/>
            <a:ext cx="536492" cy="420250"/>
            <a:chOff x="239737" y="39970"/>
            <a:chExt cx="842766" cy="934438"/>
          </a:xfrm>
        </p:grpSpPr>
        <p:sp>
          <p:nvSpPr>
            <p:cNvPr id="18" name="Rectangle 17"/>
            <p:cNvSpPr/>
            <p:nvPr/>
          </p:nvSpPr>
          <p:spPr>
            <a:xfrm rot="938848">
              <a:off x="371294" y="111585"/>
              <a:ext cx="690492" cy="813715"/>
            </a:xfrm>
            <a:prstGeom prst="rect">
              <a:avLst/>
            </a:prstGeom>
            <a:solidFill>
              <a:schemeClr val="accent5">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5">
                <a:solidFill>
                  <a:prstClr val="white"/>
                </a:solidFill>
                <a:latin typeface="Calibri" panose="020F0502020204030204"/>
              </a:endParaRPr>
            </a:p>
          </p:txBody>
        </p:sp>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72741">
              <a:off x="239737" y="39970"/>
              <a:ext cx="842766" cy="934438"/>
            </a:xfrm>
            <a:prstGeom prst="rect">
              <a:avLst/>
            </a:prstGeom>
          </p:spPr>
        </p:pic>
      </p:grpSp>
      <p:grpSp>
        <p:nvGrpSpPr>
          <p:cNvPr id="20" name="Group 19"/>
          <p:cNvGrpSpPr/>
          <p:nvPr/>
        </p:nvGrpSpPr>
        <p:grpSpPr>
          <a:xfrm>
            <a:off x="14888" y="799322"/>
            <a:ext cx="859861" cy="455824"/>
            <a:chOff x="817228" y="470330"/>
            <a:chExt cx="988558" cy="810354"/>
          </a:xfrm>
        </p:grpSpPr>
        <p:sp>
          <p:nvSpPr>
            <p:cNvPr id="21" name="Rectangle 20"/>
            <p:cNvSpPr/>
            <p:nvPr/>
          </p:nvSpPr>
          <p:spPr>
            <a:xfrm rot="20633638">
              <a:off x="817228" y="470330"/>
              <a:ext cx="988558" cy="810354"/>
            </a:xfrm>
            <a:prstGeom prst="rect">
              <a:avLst/>
            </a:prstGeom>
            <a:solidFill>
              <a:schemeClr val="accent6">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5">
                <a:solidFill>
                  <a:prstClr val="white"/>
                </a:solidFill>
                <a:latin typeface="Calibri" panose="020F0502020204030204"/>
              </a:endParaRPr>
            </a:p>
          </p:txBody>
        </p:sp>
        <p:pic>
          <p:nvPicPr>
            <p:cNvPr id="22" name="Picture 21"/>
            <p:cNvPicPr>
              <a:picLocks noChangeAspect="1"/>
            </p:cNvPicPr>
            <p:nvPr/>
          </p:nvPicPr>
          <p:blipFill rotWithShape="1">
            <a:blip r:embed="rId7" cstate="print">
              <a:alphaModFix amt="50000"/>
              <a:extLst>
                <a:ext uri="{28A0092B-C50C-407E-A947-70E740481C1C}">
                  <a14:useLocalDpi xmlns:a14="http://schemas.microsoft.com/office/drawing/2010/main" val="0"/>
                </a:ext>
              </a:extLst>
            </a:blip>
            <a:srcRect r="3794" b="12279"/>
            <a:stretch>
              <a:fillRect/>
            </a:stretch>
          </p:blipFill>
          <p:spPr>
            <a:xfrm rot="20636162">
              <a:off x="867631" y="523989"/>
              <a:ext cx="867343" cy="668362"/>
            </a:xfrm>
            <a:prstGeom prst="rect">
              <a:avLst/>
            </a:prstGeom>
          </p:spPr>
        </p:pic>
      </p:grpSp>
      <p:sp>
        <p:nvSpPr>
          <p:cNvPr id="23" name="WordArt 2"/>
          <p:cNvSpPr>
            <a:spLocks noChangeArrowheads="1" noChangeShapeType="1" noTextEdit="1"/>
          </p:cNvSpPr>
          <p:nvPr/>
        </p:nvSpPr>
        <p:spPr bwMode="auto">
          <a:xfrm>
            <a:off x="2616284" y="1795729"/>
            <a:ext cx="3758616" cy="871538"/>
          </a:xfrm>
          <a:prstGeom prst="rect">
            <a:avLst/>
          </a:prstGeom>
        </p:spPr>
        <p:txBody>
          <a:bodyPr wrap="none" fromWordArt="1">
            <a:prstTxWarp prst="textPlain">
              <a:avLst>
                <a:gd name="adj" fmla="val 50000"/>
              </a:avLst>
            </a:prstTxWarp>
          </a:bodyPr>
          <a:lstStyle/>
          <a:p>
            <a:pPr algn="ctr"/>
            <a:endParaRPr lang="en-US" sz="2025" kern="10" dirty="0">
              <a:ln w="9525">
                <a:solidFill>
                  <a:srgbClr val="FF0000"/>
                </a:solidFill>
                <a:round/>
              </a:ln>
              <a:solidFill>
                <a:srgbClr val="0000FF"/>
              </a:solidFill>
              <a:effectLst>
                <a:outerShdw dist="35921" dir="2700000" algn="ctr" rotWithShape="0">
                  <a:srgbClr val="808080">
                    <a:alpha val="79999"/>
                  </a:srgbClr>
                </a:outerShdw>
              </a:effectLst>
              <a:latin typeface="Times New Roman" panose="02020603050405020304"/>
              <a:cs typeface="Times New Roman" panose="02020603050405020304"/>
            </a:endParaRPr>
          </a:p>
        </p:txBody>
      </p:sp>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9587" y="286371"/>
            <a:ext cx="10488336" cy="5755476"/>
          </a:xfrm>
          <a:prstGeom prst="rect">
            <a:avLst/>
          </a:prstGeom>
        </p:spPr>
      </p:pic>
      <p:pic>
        <p:nvPicPr>
          <p:cNvPr id="25" name="Karaoke - Lớp Chúng Ta Đoàn Kết - Âm Nhạc Lớp 3 -- Lớp Nhạc doremi">
            <a:hlinkClick r:id="" action="ppaction://media"/>
          </p:cNvPr>
          <p:cNvPicPr>
            <a:picLocks noChangeAspect="1"/>
          </p:cNvPicPr>
          <p:nvPr>
            <a:videoFile r:link="rId9"/>
            <p:extLst>
              <p:ext uri="{DAA4B4D4-6D71-4841-9C94-3DE7FCFB9230}">
                <p14:media xmlns:p14="http://schemas.microsoft.com/office/powerpoint/2010/main" r:embed="rId10">
                  <p14:trim st="16147.000000" end="37109.000000"/>
                </p14:media>
              </p:ext>
            </p:extLst>
          </p:nvPr>
        </p:nvPicPr>
        <p:blipFill>
          <a:blip r:embed="rId11"/>
          <a:stretch>
            <a:fillRect/>
          </a:stretch>
        </p:blipFill>
        <p:spPr>
          <a:xfrm>
            <a:off x="730714" y="546709"/>
            <a:ext cx="10018103" cy="462891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87"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5"/>
                                        </p:tgtEl>
                                      </p:cBhvr>
                                    </p:cmd>
                                  </p:childTnLst>
                                </p:cTn>
                              </p:par>
                            </p:childTnLst>
                          </p:cTn>
                        </p:par>
                      </p:childTnLst>
                    </p:cTn>
                  </p:par>
                </p:childTnLst>
              </p:cTn>
              <p:nextCondLst>
                <p:cond evt="onClick" delay="0">
                  <p:tgtEl>
                    <p:spTgt spid="25"/>
                  </p:tgtEl>
                </p:cond>
              </p:nextCondLst>
            </p:seq>
            <p:video>
              <p:cMediaNode vol="80000">
                <p:cTn id="12" fill="hold" display="0">
                  <p:stCondLst>
                    <p:cond delay="indefinite"/>
                  </p:stCondLst>
                </p:cTn>
                <p:tgtEl>
                  <p:spTgt spid="2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1938089" cy="6735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128966" y="2375354"/>
            <a:ext cx="10512066" cy="1246420"/>
          </a:xfrm>
          <a:prstGeom prst="rect">
            <a:avLst/>
          </a:prstGeom>
          <a:noFill/>
        </p:spPr>
        <p:txBody>
          <a:bodyPr wrap="square" lIns="137079" tIns="68543" rIns="137079" bIns="68543">
            <a:spAutoFit/>
          </a:bodyPr>
          <a:lstStyle/>
          <a:p>
            <a:pPr lvl="0" algn="ctr"/>
            <a:r>
              <a:rPr lang="vi-VN" sz="3600" b="1" dirty="0">
                <a:solidFill>
                  <a:srgbClr val="FF0000"/>
                </a:solidFill>
                <a:latin typeface="Times New Roman" panose="02020603050405020304" pitchFamily="18" charset="0"/>
                <a:cs typeface="Times New Roman" panose="02020603050405020304" pitchFamily="18" charset="0"/>
                <a:sym typeface="Paytone One"/>
              </a:rPr>
              <a:t>CHỦ ĐỀ </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6</a:t>
            </a:r>
            <a:r>
              <a:rPr lang="vi-VN"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GIẢI</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QUYẾT</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VẤN</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ĐỀ</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VỚI</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SỰ</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TRỢ</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GIÚP</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CỦA</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MÁY</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TÍNH</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grpSp>
        <p:nvGrpSpPr>
          <p:cNvPr id="6" name="Group 5"/>
          <p:cNvGrpSpPr/>
          <p:nvPr/>
        </p:nvGrpSpPr>
        <p:grpSpPr>
          <a:xfrm>
            <a:off x="409090" y="3523050"/>
            <a:ext cx="11119907" cy="1940925"/>
            <a:chOff x="-488159" y="1127212"/>
            <a:chExt cx="9860848" cy="1940925"/>
          </a:xfrm>
        </p:grpSpPr>
        <p:sp>
          <p:nvSpPr>
            <p:cNvPr id="7" name="Rectangle: Rounded Corners 25"/>
            <p:cNvSpPr/>
            <p:nvPr/>
          </p:nvSpPr>
          <p:spPr>
            <a:xfrm>
              <a:off x="1588706" y="1558716"/>
              <a:ext cx="7783982" cy="1346835"/>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88159" y="1127212"/>
              <a:ext cx="2076866" cy="1940925"/>
            </a:xfrm>
            <a:prstGeom prst="rect">
              <a:avLst/>
            </a:prstGeom>
          </p:spPr>
        </p:pic>
        <p:sp>
          <p:nvSpPr>
            <p:cNvPr id="9" name="Rectangle 8"/>
            <p:cNvSpPr/>
            <p:nvPr/>
          </p:nvSpPr>
          <p:spPr>
            <a:xfrm>
              <a:off x="112985" y="1401585"/>
              <a:ext cx="874580" cy="742511"/>
            </a:xfrm>
            <a:prstGeom prst="rect">
              <a:avLst/>
            </a:prstGeom>
          </p:spPr>
          <p:txBody>
            <a:bodyPr wrap="square">
              <a:spAutoFit/>
            </a:bodyPr>
            <a:lstStyle/>
            <a:p>
              <a:pPr algn="ctr" defTabSz="342900">
                <a:lnSpc>
                  <a:spcPct val="150000"/>
                </a:lnSpc>
              </a:pPr>
              <a:r>
                <a:rPr lang="en-US" sz="3200" b="1" dirty="0">
                  <a:latin typeface="Times New Roman" panose="02020603050405020304" pitchFamily="18" charset="0"/>
                  <a:cs typeface="Times New Roman" panose="02020603050405020304" pitchFamily="18" charset="0"/>
                </a:rPr>
                <a:t>BÀI</a:t>
              </a:r>
              <a:endParaRPr lang="en-US" sz="3200" b="1" dirty="0">
                <a:latin typeface="Times New Roman" panose="02020603050405020304" pitchFamily="18" charset="0"/>
                <a:cs typeface="Times New Roman" panose="02020603050405020304" pitchFamily="18" charset="0"/>
              </a:endParaRPr>
            </a:p>
          </p:txBody>
        </p:sp>
        <p:sp>
          <p:nvSpPr>
            <p:cNvPr id="10" name="Rectangle 9"/>
            <p:cNvSpPr/>
            <p:nvPr/>
          </p:nvSpPr>
          <p:spPr>
            <a:xfrm>
              <a:off x="-33711" y="1833778"/>
              <a:ext cx="1039905" cy="1003031"/>
            </a:xfrm>
            <a:prstGeom prst="rect">
              <a:avLst/>
            </a:prstGeom>
          </p:spPr>
          <p:txBody>
            <a:bodyPr wrap="square">
              <a:spAutoFit/>
            </a:bodyPr>
            <a:lstStyle/>
            <a:p>
              <a:pPr algn="ctr" defTabSz="342900">
                <a:lnSpc>
                  <a:spcPct val="150000"/>
                </a:lnSpc>
              </a:pPr>
              <a:r>
                <a:rPr lang="vi-VN" sz="4400" b="1" dirty="0" smtClean="0">
                  <a:latin typeface="Times New Roman" panose="02020603050405020304" pitchFamily="18" charset="0"/>
                  <a:cs typeface="Times New Roman" panose="02020603050405020304" pitchFamily="18" charset="0"/>
                </a:rPr>
                <a:t>1</a:t>
              </a:r>
              <a:r>
                <a:rPr lang="en-US" sz="4400" b="1" dirty="0" smtClean="0">
                  <a:latin typeface="Times New Roman" panose="02020603050405020304" pitchFamily="18" charset="0"/>
                  <a:cs typeface="Times New Roman" panose="02020603050405020304" pitchFamily="18" charset="0"/>
                </a:rPr>
                <a:t>5</a:t>
              </a:r>
              <a:endParaRPr lang="vi-VN" sz="4400" b="1" dirty="0">
                <a:latin typeface="Times New Roman" panose="02020603050405020304" pitchFamily="18" charset="0"/>
                <a:cs typeface="Times New Roman" panose="02020603050405020304" pitchFamily="18" charset="0"/>
              </a:endParaRPr>
            </a:p>
          </p:txBody>
        </p:sp>
        <p:sp>
          <p:nvSpPr>
            <p:cNvPr id="11" name="Rectangle 10"/>
            <p:cNvSpPr/>
            <p:nvPr/>
          </p:nvSpPr>
          <p:spPr>
            <a:xfrm>
              <a:off x="1550474" y="1767472"/>
              <a:ext cx="7822215" cy="954107"/>
            </a:xfrm>
            <a:prstGeom prst="rect">
              <a:avLst/>
            </a:prstGeom>
          </p:spPr>
          <p:txBody>
            <a:bodyPr wrap="square">
              <a:spAutoFit/>
            </a:bodyPr>
            <a:lstStyle/>
            <a:p>
              <a:pPr algn="ctr" defTabSz="342900"/>
              <a:r>
                <a:rPr lang="vi-VN" altLang="vi-VN" sz="2800" b="1" dirty="0">
                  <a:solidFill>
                    <a:srgbClr val="F93265"/>
                  </a:solidFill>
                  <a:latin typeface="Times New Roman" panose="02020603050405020304" pitchFamily="18" charset="0"/>
                  <a:cs typeface="Times New Roman" panose="02020603050405020304" pitchFamily="18" charset="0"/>
                </a:rPr>
                <a:t>SỬ DỤNG BIỂU THỨC TRONG CHƯƠNG TRÌNH</a:t>
              </a:r>
              <a:r>
                <a:rPr lang="en-US" altLang="vi-VN" sz="2800" b="1" dirty="0">
                  <a:solidFill>
                    <a:srgbClr val="F93265"/>
                  </a:solidFill>
                  <a:latin typeface="Times New Roman" panose="02020603050405020304" pitchFamily="18" charset="0"/>
                  <a:cs typeface="Times New Roman" panose="02020603050405020304" pitchFamily="18" charset="0"/>
                </a:rPr>
                <a:t>  (</a:t>
              </a:r>
              <a:r>
                <a:rPr lang="en-US" altLang="vi-VN" sz="2800" b="1" dirty="0" err="1">
                  <a:solidFill>
                    <a:srgbClr val="F93265"/>
                  </a:solidFill>
                  <a:latin typeface="Times New Roman" panose="02020603050405020304" pitchFamily="18" charset="0"/>
                  <a:cs typeface="Times New Roman" panose="02020603050405020304" pitchFamily="18" charset="0"/>
                </a:rPr>
                <a:t>Tiết</a:t>
              </a:r>
              <a:r>
                <a:rPr lang="en-US" altLang="vi-VN" sz="2800" b="1" dirty="0">
                  <a:solidFill>
                    <a:srgbClr val="F93265"/>
                  </a:solidFill>
                  <a:latin typeface="Times New Roman" panose="02020603050405020304" pitchFamily="18" charset="0"/>
                  <a:cs typeface="Times New Roman" panose="02020603050405020304" pitchFamily="18" charset="0"/>
                </a:rPr>
                <a:t> 1)</a:t>
              </a:r>
              <a:endParaRPr lang="en-US" altLang="vi-VN" sz="2800" b="1" dirty="0">
                <a:solidFill>
                  <a:srgbClr val="F93265"/>
                </a:solidFill>
                <a:latin typeface="Times New Roman" panose="02020603050405020304" pitchFamily="18" charset="0"/>
                <a:cs typeface="Times New Roman" panose="02020603050405020304" pitchFamily="18"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1"/>
          <a:stretch>
            <a:fillRect/>
          </a:stretch>
        </p:blipFill>
        <p:spPr>
          <a:xfrm>
            <a:off x="1889235" y="464831"/>
            <a:ext cx="598311" cy="587023"/>
          </a:xfrm>
          <a:prstGeom prst="rect">
            <a:avLst/>
          </a:prstGeom>
        </p:spPr>
      </p:pic>
      <p:pic>
        <p:nvPicPr>
          <p:cNvPr id="13" name="Picture 12"/>
          <p:cNvPicPr>
            <a:picLocks noChangeAspect="1"/>
          </p:cNvPicPr>
          <p:nvPr/>
        </p:nvPicPr>
        <p:blipFill>
          <a:blip r:embed="rId1"/>
          <a:stretch>
            <a:fillRect/>
          </a:stretch>
        </p:blipFill>
        <p:spPr>
          <a:xfrm rot="2640825">
            <a:off x="3742163" y="5347873"/>
            <a:ext cx="1111380" cy="1090411"/>
          </a:xfrm>
          <a:prstGeom prst="rect">
            <a:avLst/>
          </a:prstGeom>
        </p:spPr>
      </p:pic>
      <p:pic>
        <p:nvPicPr>
          <p:cNvPr id="14" name="Picture 13"/>
          <p:cNvPicPr>
            <a:picLocks noChangeAspect="1"/>
          </p:cNvPicPr>
          <p:nvPr/>
        </p:nvPicPr>
        <p:blipFill>
          <a:blip r:embed="rId1"/>
          <a:stretch>
            <a:fillRect/>
          </a:stretch>
        </p:blipFill>
        <p:spPr>
          <a:xfrm rot="20806844">
            <a:off x="10437269" y="669467"/>
            <a:ext cx="1111380" cy="1090411"/>
          </a:xfrm>
          <a:prstGeom prst="rect">
            <a:avLst/>
          </a:prstGeom>
        </p:spPr>
      </p:pic>
      <p:pic>
        <p:nvPicPr>
          <p:cNvPr id="15" name="Picture 14"/>
          <p:cNvPicPr>
            <a:picLocks noChangeAspect="1"/>
          </p:cNvPicPr>
          <p:nvPr/>
        </p:nvPicPr>
        <p:blipFill>
          <a:blip r:embed="rId1"/>
          <a:stretch>
            <a:fillRect/>
          </a:stretch>
        </p:blipFill>
        <p:spPr>
          <a:xfrm rot="1629158">
            <a:off x="11585795" y="-599194"/>
            <a:ext cx="518668" cy="508883"/>
          </a:xfrm>
          <a:prstGeom prst="rect">
            <a:avLst/>
          </a:prstGeom>
        </p:spPr>
      </p:pic>
      <p:pic>
        <p:nvPicPr>
          <p:cNvPr id="16" name="Picture 15"/>
          <p:cNvPicPr>
            <a:picLocks noChangeAspect="1"/>
          </p:cNvPicPr>
          <p:nvPr/>
        </p:nvPicPr>
        <p:blipFill>
          <a:blip r:embed="rId1"/>
          <a:stretch>
            <a:fillRect/>
          </a:stretch>
        </p:blipFill>
        <p:spPr>
          <a:xfrm rot="1629158">
            <a:off x="-143017" y="4662309"/>
            <a:ext cx="518668" cy="508883"/>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429" y="3376402"/>
            <a:ext cx="3481599" cy="3481599"/>
          </a:xfrm>
          <a:prstGeom prst="rect">
            <a:avLst/>
          </a:prstGeom>
        </p:spPr>
      </p:pic>
      <p:pic>
        <p:nvPicPr>
          <p:cNvPr id="29" name="Picture 28"/>
          <p:cNvPicPr>
            <a:picLocks noChangeAspect="1"/>
          </p:cNvPicPr>
          <p:nvPr/>
        </p:nvPicPr>
        <p:blipFill rotWithShape="1">
          <a:blip r:embed="rId3"/>
          <a:srcRect l="11411" t="28946" r="70326" b="61026"/>
          <a:stretch>
            <a:fillRect/>
          </a:stretch>
        </p:blipFill>
        <p:spPr>
          <a:xfrm>
            <a:off x="1384678" y="-923218"/>
            <a:ext cx="2226705" cy="687755"/>
          </a:xfrm>
          <a:prstGeom prst="rect">
            <a:avLst/>
          </a:prstGeom>
        </p:spPr>
      </p:pic>
      <p:pic>
        <p:nvPicPr>
          <p:cNvPr id="31"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24969" y="1214673"/>
            <a:ext cx="9570468" cy="5293007"/>
          </a:xfrm>
          <a:prstGeom prst="rect">
            <a:avLst/>
          </a:prstGeom>
        </p:spPr>
      </p:pic>
      <p:sp>
        <p:nvSpPr>
          <p:cNvPr id="32" name="TextBox 31"/>
          <p:cNvSpPr txBox="1"/>
          <p:nvPr/>
        </p:nvSpPr>
        <p:spPr>
          <a:xfrm rot="21360500">
            <a:off x="2923749" y="2975368"/>
            <a:ext cx="8719584" cy="148117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Sử</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dụng</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được</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biểu</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thức</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trong</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một</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số</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chương</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trình</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đơn</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giản</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a:t>
            </a:r>
            <a:endPar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endParaRPr>
          </a:p>
        </p:txBody>
      </p:sp>
      <p:pic>
        <p:nvPicPr>
          <p:cNvPr id="11" name="Picture 10"/>
          <p:cNvPicPr>
            <a:picLocks noChangeAspect="1"/>
          </p:cNvPicPr>
          <p:nvPr/>
        </p:nvPicPr>
        <p:blipFill>
          <a:blip r:embed="rId5"/>
          <a:stretch>
            <a:fillRect/>
          </a:stretch>
        </p:blipFill>
        <p:spPr>
          <a:xfrm>
            <a:off x="3888816" y="233681"/>
            <a:ext cx="4980864" cy="96325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p:cNvSpPr/>
          <p:nvPr/>
        </p:nvSpPr>
        <p:spPr>
          <a:xfrm>
            <a:off x="4984558" y="745393"/>
            <a:ext cx="5320699" cy="63435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p:nvGrpSpPr>
        <p:grpSpPr>
          <a:xfrm>
            <a:off x="490123" y="313208"/>
            <a:ext cx="3885793" cy="1705797"/>
            <a:chOff x="386620" y="311702"/>
            <a:chExt cx="4120032" cy="1705797"/>
          </a:xfrm>
        </p:grpSpPr>
        <p:pic>
          <p:nvPicPr>
            <p:cNvPr id="6" name="Picture 5"/>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535330" y="311702"/>
              <a:ext cx="3971322" cy="1705797"/>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86620" y="498387"/>
              <a:ext cx="1158339" cy="914479"/>
            </a:xfrm>
            <a:prstGeom prst="rect">
              <a:avLst/>
            </a:prstGeom>
          </p:spPr>
        </p:pic>
      </p:grpSp>
      <p:grpSp>
        <p:nvGrpSpPr>
          <p:cNvPr id="12" name="Group 11"/>
          <p:cNvGrpSpPr/>
          <p:nvPr/>
        </p:nvGrpSpPr>
        <p:grpSpPr>
          <a:xfrm>
            <a:off x="3123344" y="1760793"/>
            <a:ext cx="8137287" cy="4397121"/>
            <a:chOff x="1768766" y="4552258"/>
            <a:chExt cx="7300588" cy="2237383"/>
          </a:xfrm>
        </p:grpSpPr>
        <p:sp>
          <p:nvSpPr>
            <p:cNvPr id="10" name="Speech Bubble: Rectangle with Corners Rounded 9"/>
            <p:cNvSpPr/>
            <p:nvPr/>
          </p:nvSpPr>
          <p:spPr>
            <a:xfrm>
              <a:off x="1768766" y="4644318"/>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p:cNvSpPr/>
            <p:nvPr/>
          </p:nvSpPr>
          <p:spPr>
            <a:xfrm>
              <a:off x="1856791" y="4552258"/>
              <a:ext cx="7212563" cy="2145323"/>
            </a:xfrm>
            <a:prstGeom prst="wedgeRoundRectCallout">
              <a:avLst>
                <a:gd name="adj1" fmla="val -57056"/>
                <a:gd name="adj2" fmla="val 42928"/>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762055" y="5846700"/>
            <a:ext cx="1156754" cy="822347"/>
          </a:xfrm>
          <a:prstGeom prst="rect">
            <a:avLst/>
          </a:prstGeom>
        </p:spPr>
      </p:pic>
      <p:sp>
        <p:nvSpPr>
          <p:cNvPr id="20" name="Rectangle 19"/>
          <p:cNvSpPr/>
          <p:nvPr/>
        </p:nvSpPr>
        <p:spPr>
          <a:xfrm>
            <a:off x="1239020" y="700086"/>
            <a:ext cx="3451939" cy="754694"/>
          </a:xfrm>
          <a:prstGeom prst="rect">
            <a:avLst/>
          </a:prstGeom>
        </p:spPr>
        <p:txBody>
          <a:bodyPr wrap="square">
            <a:spAutoFit/>
          </a:bodyPr>
          <a:lstStyle/>
          <a:p>
            <a:pPr defTabSz="342900">
              <a:lnSpc>
                <a:spcPct val="150000"/>
              </a:lnSpc>
            </a:pPr>
            <a:r>
              <a:rPr lang="vi-VN" sz="3200" b="1" dirty="0">
                <a:solidFill>
                  <a:srgbClr val="0998D7"/>
                </a:solidFill>
                <a:latin typeface="SVN-SAF" panose="02040603050506020204" pitchFamily="18" charset="0"/>
                <a:cs typeface="Times New Roman" panose="02020603050405020304" pitchFamily="18" charset="0"/>
              </a:rPr>
              <a:t>    </a:t>
            </a:r>
            <a:r>
              <a:rPr lang="en-US" sz="3200" b="1" dirty="0" err="1">
                <a:solidFill>
                  <a:srgbClr val="0998D7"/>
                </a:solidFill>
                <a:latin typeface="SVN-SAF" panose="02040603050506020204" pitchFamily="18" charset="0"/>
                <a:cs typeface="Times New Roman" panose="02020603050405020304" pitchFamily="18" charset="0"/>
              </a:rPr>
              <a:t>KHỞI</a:t>
            </a:r>
            <a:r>
              <a:rPr lang="en-US" sz="3200" b="1" dirty="0">
                <a:solidFill>
                  <a:srgbClr val="0998D7"/>
                </a:solidFill>
                <a:latin typeface="SVN-SAF" panose="02040603050506020204" pitchFamily="18" charset="0"/>
                <a:cs typeface="Times New Roman" panose="02020603050405020304" pitchFamily="18" charset="0"/>
              </a:rPr>
              <a:t> </a:t>
            </a:r>
            <a:r>
              <a:rPr lang="en-US" sz="3200" b="1" dirty="0" err="1">
                <a:solidFill>
                  <a:srgbClr val="0998D7"/>
                </a:solidFill>
                <a:latin typeface="SVN-SAF" panose="02040603050506020204" pitchFamily="18" charset="0"/>
                <a:cs typeface="Times New Roman" panose="02020603050405020304" pitchFamily="18" charset="0"/>
              </a:rPr>
              <a:t>ĐỘNG</a:t>
            </a:r>
            <a:endParaRPr lang="vi-VN" sz="3200" b="1" dirty="0">
              <a:solidFill>
                <a:srgbClr val="0998D7"/>
              </a:solidFill>
              <a:latin typeface="SVN-SAF" panose="02040603050506020204" pitchFamily="18" charset="0"/>
              <a:cs typeface="Times New Roman" panose="02020603050405020304" pitchFamily="18" charset="0"/>
            </a:endParaRPr>
          </a:p>
        </p:txBody>
      </p:sp>
      <p:pic>
        <p:nvPicPr>
          <p:cNvPr id="22" name="Picture 21"/>
          <p:cNvPicPr>
            <a:picLocks noChangeAspect="1"/>
          </p:cNvPicPr>
          <p:nvPr/>
        </p:nvPicPr>
        <p:blipFill>
          <a:blip r:embed="rId5"/>
          <a:stretch>
            <a:fillRect/>
          </a:stretch>
        </p:blipFill>
        <p:spPr>
          <a:xfrm>
            <a:off x="11340432" y="1339064"/>
            <a:ext cx="521581" cy="460458"/>
          </a:xfrm>
          <a:prstGeom prst="rect">
            <a:avLst/>
          </a:prstGeom>
        </p:spPr>
      </p:pic>
      <p:pic>
        <p:nvPicPr>
          <p:cNvPr id="2" name="Picture 1" descr="Khởi  1"/>
          <p:cNvPicPr>
            <a:picLocks noChangeAspect="1"/>
          </p:cNvPicPr>
          <p:nvPr/>
        </p:nvPicPr>
        <p:blipFill>
          <a:blip r:embed="rId6"/>
          <a:srcRect r="19601" b="-488"/>
          <a:stretch>
            <a:fillRect/>
          </a:stretch>
        </p:blipFill>
        <p:spPr>
          <a:xfrm flipH="1">
            <a:off x="131103" y="2257470"/>
            <a:ext cx="1976755" cy="2470785"/>
          </a:xfrm>
          <a:prstGeom prst="rect">
            <a:avLst/>
          </a:prstGeom>
        </p:spPr>
      </p:pic>
      <p:sp>
        <p:nvSpPr>
          <p:cNvPr id="9" name="Rectangle 8"/>
          <p:cNvSpPr/>
          <p:nvPr/>
        </p:nvSpPr>
        <p:spPr>
          <a:xfrm>
            <a:off x="5078079" y="628084"/>
            <a:ext cx="4877579" cy="661207"/>
          </a:xfrm>
          <a:prstGeom prst="rect">
            <a:avLst/>
          </a:prstGeom>
        </p:spPr>
        <p:txBody>
          <a:bodyPr wrap="square">
            <a:spAutoFit/>
          </a:bodyPr>
          <a:lstStyle/>
          <a:p>
            <a:pPr algn="ctr" defTabSz="342900">
              <a:lnSpc>
                <a:spcPct val="150000"/>
              </a:lnSpc>
            </a:pPr>
            <a:r>
              <a:rPr lang="vi-VN" sz="2200" b="1" dirty="0">
                <a:solidFill>
                  <a:schemeClr val="bg1"/>
                </a:solidFill>
                <a:latin typeface="UTM Bienvenue" panose="02040603050506020204" pitchFamily="18" charset="0"/>
                <a:cs typeface="Times New Roman" panose="02020603050405020304" pitchFamily="18" charset="0"/>
              </a:rPr>
              <a:t>  </a:t>
            </a:r>
            <a:r>
              <a:rPr lang="vi-VN" sz="2800" b="1" dirty="0">
                <a:solidFill>
                  <a:schemeClr val="bg1"/>
                </a:solidFill>
                <a:latin typeface="Times New Roman" panose="02020603050405020304" pitchFamily="18" charset="0"/>
                <a:cs typeface="Times New Roman" panose="02020603050405020304" pitchFamily="18" charset="0"/>
              </a:rPr>
              <a:t>HOẠT ĐỘNG: BIỂU THỨC</a:t>
            </a:r>
            <a:endParaRPr lang="vi-VN" sz="2200" b="1" dirty="0">
              <a:solidFill>
                <a:schemeClr val="bg1"/>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2359201" y="2275922"/>
            <a:ext cx="624554" cy="671851"/>
          </a:xfrm>
          <a:prstGeom prst="rect">
            <a:avLst/>
          </a:prstGeom>
        </p:spPr>
        <p:txBody>
          <a:bodyPr wrap="square">
            <a:spAutoFit/>
          </a:bodyPr>
          <a:lstStyle/>
          <a:p>
            <a:pPr algn="ctr" defTabSz="342900">
              <a:lnSpc>
                <a:spcPct val="150000"/>
              </a:lnSpc>
            </a:pPr>
            <a:r>
              <a:rPr lang="vi-VN" sz="2800" b="1" dirty="0">
                <a:solidFill>
                  <a:schemeClr val="bg1"/>
                </a:solidFill>
                <a:latin typeface="UTM Avo" panose="02040603050506020204" pitchFamily="18" charset="0"/>
                <a:cs typeface="Times New Roman" panose="02020603050405020304" pitchFamily="18" charset="0"/>
              </a:rPr>
              <a:t>2</a:t>
            </a:r>
            <a:endParaRPr lang="vi-VN" sz="2800" b="1" dirty="0">
              <a:solidFill>
                <a:schemeClr val="bg1"/>
              </a:solidFill>
              <a:latin typeface="UTM Avo" panose="02040603050506020204" pitchFamily="18" charset="0"/>
              <a:cs typeface="Times New Roman" panose="02020603050405020304" pitchFamily="18" charset="0"/>
            </a:endParaRPr>
          </a:p>
        </p:txBody>
      </p:sp>
      <p:grpSp>
        <p:nvGrpSpPr>
          <p:cNvPr id="26" name="Group 25"/>
          <p:cNvGrpSpPr/>
          <p:nvPr/>
        </p:nvGrpSpPr>
        <p:grpSpPr>
          <a:xfrm>
            <a:off x="4117832" y="2096628"/>
            <a:ext cx="6507108" cy="3429152"/>
            <a:chOff x="4117832" y="2096628"/>
            <a:chExt cx="6507108" cy="3429152"/>
          </a:xfrm>
        </p:grpSpPr>
        <p:sp>
          <p:nvSpPr>
            <p:cNvPr id="13" name="Rectangle 12"/>
            <p:cNvSpPr/>
            <p:nvPr/>
          </p:nvSpPr>
          <p:spPr>
            <a:xfrm>
              <a:off x="4117832" y="2109460"/>
              <a:ext cx="6507108" cy="3416320"/>
            </a:xfrm>
            <a:prstGeom prst="rect">
              <a:avLst/>
            </a:prstGeom>
          </p:spPr>
          <p:txBody>
            <a:bodyPr wrap="square">
              <a:spAutoFit/>
            </a:bodyPr>
            <a:lstStyle/>
            <a:p>
              <a:pPr defTabSz="342900"/>
              <a:r>
                <a:rPr lang="vi-VN" altLang="vi-VN" sz="2400" dirty="0">
                  <a:latin typeface="Times New Roman" panose="02020603050405020304" pitchFamily="18" charset="0"/>
                  <a:cs typeface="Times New Roman" panose="02020603050405020304" pitchFamily="18" charset="0"/>
                </a:rPr>
                <a:t>Giả sử biến              được dùng để lưu độ dài cạnh của hình vuông. Scratch có các phép toán cộng, trừ, nhân, chia như trong môn Toán. Theo em biểu thức nào sau đây tính chu vi hình vuông trong Scratch?</a:t>
              </a:r>
              <a:endParaRPr lang="vi-VN" altLang="vi-VN" sz="2400" dirty="0">
                <a:latin typeface="Times New Roman" panose="02020603050405020304" pitchFamily="18" charset="0"/>
                <a:cs typeface="Times New Roman" panose="02020603050405020304" pitchFamily="18" charset="0"/>
              </a:endParaRPr>
            </a:p>
            <a:p>
              <a:pPr defTabSz="342900"/>
              <a:br>
                <a:rPr lang="vi-VN" altLang="vi-VN" sz="2400" dirty="0">
                  <a:latin typeface="Times New Roman" panose="02020603050405020304" pitchFamily="18" charset="0"/>
                  <a:cs typeface="Times New Roman" panose="02020603050405020304" pitchFamily="18" charset="0"/>
                </a:rPr>
              </a:br>
              <a:r>
                <a:rPr lang="vi-VN" altLang="vi-VN" sz="2400" dirty="0">
                  <a:latin typeface="Times New Roman" panose="02020603050405020304" pitchFamily="18" charset="0"/>
                  <a:cs typeface="Times New Roman" panose="02020603050405020304" pitchFamily="18" charset="0"/>
                </a:rPr>
                <a:t>A.                                                                           </a:t>
              </a:r>
              <a:endParaRPr lang="en-US" altLang="vi-VN" sz="2400" dirty="0">
                <a:latin typeface="Times New Roman" panose="02020603050405020304" pitchFamily="18" charset="0"/>
                <a:cs typeface="Times New Roman" panose="02020603050405020304" pitchFamily="18" charset="0"/>
              </a:endParaRPr>
            </a:p>
            <a:p>
              <a:pPr defTabSz="342900"/>
              <a:r>
                <a:rPr lang="en-US" altLang="vi-VN" sz="2400" dirty="0">
                  <a:latin typeface="Times New Roman" panose="02020603050405020304" pitchFamily="18" charset="0"/>
                  <a:cs typeface="Times New Roman" panose="02020603050405020304" pitchFamily="18" charset="0"/>
                </a:rPr>
                <a:t>												</a:t>
              </a:r>
              <a:r>
                <a:rPr lang="vi-VN" altLang="vi-VN" sz="2400" dirty="0">
                  <a:latin typeface="Times New Roman" panose="02020603050405020304" pitchFamily="18" charset="0"/>
                  <a:cs typeface="Times New Roman" panose="02020603050405020304" pitchFamily="18" charset="0"/>
                </a:rPr>
                <a:t>B.                                            </a:t>
              </a:r>
              <a:endParaRPr lang="vi-VN" altLang="vi-VN" sz="2400" dirty="0">
                <a:latin typeface="Times New Roman" panose="02020603050405020304" pitchFamily="18" charset="0"/>
                <a:cs typeface="Times New Roman" panose="02020603050405020304" pitchFamily="18" charset="0"/>
              </a:endParaRPr>
            </a:p>
            <a:p>
              <a:pPr defTabSz="342900"/>
              <a:endParaRPr lang="vi-VN" sz="2400" dirty="0">
                <a:latin typeface="Times New Roman" panose="02020603050405020304" pitchFamily="18" charset="0"/>
                <a:cs typeface="Times New Roman" panose="02020603050405020304" pitchFamily="18" charset="0"/>
              </a:endParaRPr>
            </a:p>
            <a:p>
              <a:pPr defTabSz="342900"/>
              <a:r>
                <a:rPr lang="vi-VN" sz="2400" dirty="0">
                  <a:latin typeface="Times New Roman" panose="02020603050405020304" pitchFamily="18" charset="0"/>
                  <a:cs typeface="Times New Roman" panose="02020603050405020304" pitchFamily="18" charset="0"/>
                </a:rPr>
                <a:t>C.												D. </a:t>
              </a:r>
              <a:endParaRPr lang="vi-VN" sz="2400" dirty="0">
                <a:latin typeface="Times New Roman" panose="02020603050405020304" pitchFamily="18" charset="0"/>
                <a:cs typeface="Times New Roman" panose="02020603050405020304" pitchFamily="18" charset="0"/>
              </a:endParaRPr>
            </a:p>
          </p:txBody>
        </p:sp>
        <p:pic>
          <p:nvPicPr>
            <p:cNvPr id="25" name="Picture 24"/>
            <p:cNvPicPr>
              <a:picLocks noChangeAspect="1"/>
            </p:cNvPicPr>
            <p:nvPr/>
          </p:nvPicPr>
          <p:blipFill>
            <a:blip r:embed="rId7"/>
            <a:stretch>
              <a:fillRect/>
            </a:stretch>
          </p:blipFill>
          <p:spPr>
            <a:xfrm>
              <a:off x="5876935" y="2096628"/>
              <a:ext cx="537882" cy="358588"/>
            </a:xfrm>
            <a:prstGeom prst="rect">
              <a:avLst/>
            </a:prstGeom>
          </p:spPr>
        </p:pic>
      </p:grpSp>
      <p:pic>
        <p:nvPicPr>
          <p:cNvPr id="28" name="Picture 27"/>
          <p:cNvPicPr>
            <a:picLocks noChangeAspect="1"/>
          </p:cNvPicPr>
          <p:nvPr/>
        </p:nvPicPr>
        <p:blipFill>
          <a:blip r:embed="rId8"/>
          <a:stretch>
            <a:fillRect/>
          </a:stretch>
        </p:blipFill>
        <p:spPr>
          <a:xfrm>
            <a:off x="4552981" y="3918562"/>
            <a:ext cx="1592895" cy="595146"/>
          </a:xfrm>
          <a:prstGeom prst="rect">
            <a:avLst/>
          </a:prstGeom>
        </p:spPr>
      </p:pic>
      <p:pic>
        <p:nvPicPr>
          <p:cNvPr id="30" name="Picture 29"/>
          <p:cNvPicPr>
            <a:picLocks noChangeAspect="1"/>
          </p:cNvPicPr>
          <p:nvPr/>
        </p:nvPicPr>
        <p:blipFill>
          <a:blip r:embed="rId9"/>
          <a:stretch>
            <a:fillRect/>
          </a:stretch>
        </p:blipFill>
        <p:spPr>
          <a:xfrm>
            <a:off x="8812727" y="4124052"/>
            <a:ext cx="1592895" cy="604203"/>
          </a:xfrm>
          <a:prstGeom prst="rect">
            <a:avLst/>
          </a:prstGeom>
        </p:spPr>
      </p:pic>
      <p:pic>
        <p:nvPicPr>
          <p:cNvPr id="32" name="Picture 31"/>
          <p:cNvPicPr>
            <a:picLocks noChangeAspect="1"/>
          </p:cNvPicPr>
          <p:nvPr/>
        </p:nvPicPr>
        <p:blipFill>
          <a:blip r:embed="rId10"/>
          <a:stretch>
            <a:fillRect/>
          </a:stretch>
        </p:blipFill>
        <p:spPr>
          <a:xfrm>
            <a:off x="4627672" y="4921183"/>
            <a:ext cx="1646476" cy="617429"/>
          </a:xfrm>
          <a:prstGeom prst="rect">
            <a:avLst/>
          </a:prstGeom>
        </p:spPr>
      </p:pic>
      <p:pic>
        <p:nvPicPr>
          <p:cNvPr id="34" name="Picture 33"/>
          <p:cNvPicPr>
            <a:picLocks noChangeAspect="1"/>
          </p:cNvPicPr>
          <p:nvPr/>
        </p:nvPicPr>
        <p:blipFill>
          <a:blip r:embed="rId11"/>
          <a:stretch>
            <a:fillRect/>
          </a:stretch>
        </p:blipFill>
        <p:spPr>
          <a:xfrm>
            <a:off x="8859540" y="5028842"/>
            <a:ext cx="1546082" cy="604215"/>
          </a:xfrm>
          <a:prstGeom prst="rect">
            <a:avLst/>
          </a:prstGeom>
        </p:spPr>
      </p:pic>
      <p:sp>
        <p:nvSpPr>
          <p:cNvPr id="3" name="Oval 2"/>
          <p:cNvSpPr/>
          <p:nvPr/>
        </p:nvSpPr>
        <p:spPr>
          <a:xfrm>
            <a:off x="4104150" y="5028842"/>
            <a:ext cx="383933" cy="449336"/>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705510" y="257343"/>
            <a:ext cx="7163118" cy="823752"/>
          </a:xfrm>
          <a:prstGeom prst="rect">
            <a:avLst/>
          </a:prstGeom>
        </p:spPr>
        <p:txBody>
          <a:bodyPr wrap="square">
            <a:spAutoFit/>
          </a:bodyPr>
          <a:lstStyle/>
          <a:p>
            <a:pPr defTabSz="342900">
              <a:lnSpc>
                <a:spcPct val="150000"/>
              </a:lnSpc>
            </a:pPr>
            <a:r>
              <a:rPr lang="vi-VN" sz="3600" b="1" dirty="0">
                <a:solidFill>
                  <a:srgbClr val="F03C69"/>
                </a:solidFill>
                <a:latin typeface="Times New Roman" panose="02020603050405020304" pitchFamily="18" charset="0"/>
                <a:cs typeface="Times New Roman" panose="02020603050405020304" pitchFamily="18" charset="0"/>
              </a:rPr>
              <a:t>1. Biểu thức trong Scratch</a:t>
            </a:r>
            <a:endParaRPr lang="vi-VN" sz="3600" b="1" dirty="0">
              <a:solidFill>
                <a:srgbClr val="F03C69"/>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2366682" y="1225015"/>
            <a:ext cx="9438325" cy="3462486"/>
          </a:xfrm>
          <a:prstGeom prst="rect">
            <a:avLst/>
          </a:prstGeom>
          <a:noFill/>
        </p:spPr>
        <p:txBody>
          <a:bodyPr wrap="square">
            <a:spAutoFit/>
          </a:bodyPr>
          <a:lstStyle/>
          <a:p>
            <a:pPr>
              <a:lnSpc>
                <a:spcPct val="150000"/>
              </a:lnSpc>
            </a:pPr>
            <a:r>
              <a:rPr lang="vi-VN" sz="2400" dirty="0">
                <a:solidFill>
                  <a:srgbClr val="000000"/>
                </a:solidFill>
                <a:effectLst/>
                <a:latin typeface="Arial" panose="020B0604020202020204" pitchFamily="34" charset="0"/>
              </a:rPr>
              <a:t>Nếu biểu thức trong môn Toán gồm các số, chữ, phép toán và dấu ngoặc thì biểu thức trong Scratch gồm các số, biến và phép toán. </a:t>
            </a:r>
            <a:endParaRPr lang="vi-VN" sz="2800" dirty="0"/>
          </a:p>
          <a:p>
            <a:pPr>
              <a:lnSpc>
                <a:spcPct val="150000"/>
              </a:lnSpc>
            </a:pPr>
            <a:r>
              <a:rPr lang="vi-VN" sz="2400" dirty="0">
                <a:solidFill>
                  <a:srgbClr val="000000"/>
                </a:solidFill>
                <a:effectLst/>
                <a:latin typeface="Arial" panose="020B0604020202020204" pitchFamily="34" charset="0"/>
              </a:rPr>
              <a:t>Nhóm lệnh </a:t>
            </a:r>
            <a:r>
              <a:rPr lang="vi-VN" sz="2800" dirty="0"/>
              <a:t>        </a:t>
            </a:r>
            <a:r>
              <a:rPr lang="vi-VN" sz="2400" dirty="0">
                <a:solidFill>
                  <a:srgbClr val="000000"/>
                </a:solidFill>
                <a:effectLst/>
                <a:latin typeface="Arial" panose="020B0604020202020204" pitchFamily="34" charset="0"/>
              </a:rPr>
              <a:t>trong Scratch có các lệnh tạo biểu thức với một số phép toán như sau: </a:t>
            </a:r>
            <a:endParaRPr lang="vi-VN" sz="2800" dirty="0"/>
          </a:p>
          <a:p>
            <a:pPr>
              <a:lnSpc>
                <a:spcPct val="150000"/>
              </a:lnSpc>
            </a:pPr>
            <a:r>
              <a:rPr lang="vi-VN" sz="2400" dirty="0">
                <a:solidFill>
                  <a:srgbClr val="000000"/>
                </a:solidFill>
                <a:effectLst/>
                <a:latin typeface="Arial" panose="020B0604020202020204" pitchFamily="34" charset="0"/>
              </a:rPr>
              <a:t>– Bốn phép toán số học: cộng, trừ, nhân, chia. Ví dụ minh hoạ được trình bày trong bảng sau:</a:t>
            </a:r>
            <a:endParaRPr lang="en-US" sz="2800" dirty="0"/>
          </a:p>
        </p:txBody>
      </p:sp>
      <p:pic>
        <p:nvPicPr>
          <p:cNvPr id="4" name="Picture 3"/>
          <p:cNvPicPr>
            <a:picLocks noChangeAspect="1"/>
          </p:cNvPicPr>
          <p:nvPr/>
        </p:nvPicPr>
        <p:blipFill>
          <a:blip r:embed="rId1"/>
          <a:stretch>
            <a:fillRect/>
          </a:stretch>
        </p:blipFill>
        <p:spPr>
          <a:xfrm>
            <a:off x="1425388" y="1157300"/>
            <a:ext cx="941294" cy="893245"/>
          </a:xfrm>
          <a:prstGeom prst="rect">
            <a:avLst/>
          </a:prstGeom>
        </p:spPr>
      </p:pic>
      <p:pic>
        <p:nvPicPr>
          <p:cNvPr id="6" name="Picture 5"/>
          <p:cNvPicPr>
            <a:picLocks noChangeAspect="1"/>
          </p:cNvPicPr>
          <p:nvPr/>
        </p:nvPicPr>
        <p:blipFill>
          <a:blip r:embed="rId2"/>
          <a:stretch>
            <a:fillRect/>
          </a:stretch>
        </p:blipFill>
        <p:spPr>
          <a:xfrm>
            <a:off x="4057975" y="2443228"/>
            <a:ext cx="523997" cy="493175"/>
          </a:xfrm>
          <a:prstGeom prst="rect">
            <a:avLst/>
          </a:prstGeom>
        </p:spPr>
      </p:pic>
      <p:pic>
        <p:nvPicPr>
          <p:cNvPr id="8" name="Picture 7"/>
          <p:cNvPicPr>
            <a:picLocks noChangeAspect="1"/>
          </p:cNvPicPr>
          <p:nvPr/>
        </p:nvPicPr>
        <p:blipFill>
          <a:blip r:embed="rId3"/>
          <a:stretch>
            <a:fillRect/>
          </a:stretch>
        </p:blipFill>
        <p:spPr>
          <a:xfrm>
            <a:off x="6010382" y="4181582"/>
            <a:ext cx="5938463" cy="225557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502024" y="292685"/>
            <a:ext cx="10721788" cy="830997"/>
          </a:xfrm>
          <a:prstGeom prst="rect">
            <a:avLst/>
          </a:prstGeom>
          <a:noFill/>
        </p:spPr>
        <p:txBody>
          <a:bodyPr wrap="square">
            <a:spAutoFit/>
          </a:bodyPr>
          <a:lstStyle/>
          <a:p>
            <a:pPr algn="ctr"/>
            <a:r>
              <a:rPr lang="vi-VN" sz="2400" b="1" dirty="0">
                <a:solidFill>
                  <a:srgbClr val="FF0000"/>
                </a:solidFill>
                <a:effectLst/>
                <a:latin typeface="Times New Roman" panose="02020603050405020304" pitchFamily="18" charset="0"/>
                <a:cs typeface="Times New Roman" panose="02020603050405020304" pitchFamily="18" charset="0"/>
              </a:rPr>
              <a:t>Ba phép toán so sánh: bé hơn, bằng, lớn hơn. Các phép toán này được dùng để tạo biểu thức điều kiện. Ví dụ minh hoạ được trình bày trong các bảng sau:</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1"/>
          <a:stretch>
            <a:fillRect/>
          </a:stretch>
        </p:blipFill>
        <p:spPr>
          <a:xfrm>
            <a:off x="2789607" y="1592494"/>
            <a:ext cx="6960568" cy="2187587"/>
          </a:xfrm>
          <a:prstGeom prst="rect">
            <a:avLst/>
          </a:prstGeom>
        </p:spPr>
      </p:pic>
      <p:pic>
        <p:nvPicPr>
          <p:cNvPr id="7" name="Picture 6"/>
          <p:cNvPicPr>
            <a:picLocks noChangeAspect="1"/>
          </p:cNvPicPr>
          <p:nvPr/>
        </p:nvPicPr>
        <p:blipFill>
          <a:blip r:embed="rId2"/>
          <a:stretch>
            <a:fillRect/>
          </a:stretch>
        </p:blipFill>
        <p:spPr>
          <a:xfrm>
            <a:off x="2871956" y="3945276"/>
            <a:ext cx="6960568" cy="251121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502024" y="292685"/>
            <a:ext cx="10721788" cy="461665"/>
          </a:xfrm>
          <a:prstGeom prst="rect">
            <a:avLst/>
          </a:prstGeom>
          <a:noFill/>
        </p:spPr>
        <p:txBody>
          <a:bodyPr wrap="square">
            <a:spAutoFit/>
          </a:bodyPr>
          <a:lstStyle/>
          <a:p>
            <a:r>
              <a:rPr lang="en-US" sz="2000"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Một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số</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phép</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toán</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đặc</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biệt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khác</a:t>
            </a:r>
            <a:r>
              <a:rPr lang="en-US" sz="2400" b="1" dirty="0">
                <a:solidFill>
                  <a:srgbClr val="FF0000"/>
                </a:solidFill>
                <a:effectLst/>
                <a:latin typeface="Times New Roman" panose="02020603050405020304" pitchFamily="18" charset="0"/>
                <a:cs typeface="Times New Roman" panose="02020603050405020304" pitchFamily="18" charset="0"/>
              </a:rPr>
              <a:t>:</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1202076" y="840620"/>
            <a:ext cx="8118022" cy="2009650"/>
          </a:xfrm>
          <a:prstGeom prst="rect">
            <a:avLst/>
          </a:prstGeom>
        </p:spPr>
      </p:pic>
      <p:sp>
        <p:nvSpPr>
          <p:cNvPr id="6" name="TextBox 5"/>
          <p:cNvSpPr txBox="1"/>
          <p:nvPr/>
        </p:nvSpPr>
        <p:spPr>
          <a:xfrm>
            <a:off x="337638" y="3034231"/>
            <a:ext cx="8818074" cy="1015663"/>
          </a:xfrm>
          <a:prstGeom prst="rect">
            <a:avLst/>
          </a:prstGeom>
          <a:noFill/>
        </p:spPr>
        <p:txBody>
          <a:bodyPr wrap="square">
            <a:spAutoFit/>
          </a:bodyPr>
          <a:lstStyle/>
          <a:p>
            <a:r>
              <a:rPr lang="vi-VN" sz="2000" b="1" i="1" dirty="0">
                <a:solidFill>
                  <a:srgbClr val="FF0000"/>
                </a:solidFill>
                <a:effectLst/>
                <a:latin typeface="Times New Roman" panose="02020603050405020304" pitchFamily="18" charset="0"/>
                <a:cs typeface="Times New Roman" panose="02020603050405020304" pitchFamily="18" charset="0"/>
              </a:rPr>
              <a:t>Lưu ý: </a:t>
            </a:r>
            <a:r>
              <a:rPr lang="vi-VN" sz="2000" b="1" dirty="0">
                <a:solidFill>
                  <a:srgbClr val="FF0000"/>
                </a:solidFill>
                <a:effectLst/>
                <a:latin typeface="Times New Roman" panose="02020603050405020304" pitchFamily="18" charset="0"/>
                <a:cs typeface="Times New Roman" panose="02020603050405020304" pitchFamily="18" charset="0"/>
              </a:rPr>
              <a:t>Scratch không có dấu ngoặc để quy định thứ tự thực hiện phép toán. Với biểu thức có nhiều phép toán, khi chạy chương trình, các phép toán được thực hiện theo thứ tự từ trong ra ngoài. Ví dụ minh hoạ như Hình 97.</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stretch>
            <a:fillRect/>
          </a:stretch>
        </p:blipFill>
        <p:spPr>
          <a:xfrm>
            <a:off x="8738928" y="3301629"/>
            <a:ext cx="2951048" cy="1851211"/>
          </a:xfrm>
          <a:prstGeom prst="rect">
            <a:avLst/>
          </a:prstGeom>
        </p:spPr>
      </p:pic>
      <p:sp>
        <p:nvSpPr>
          <p:cNvPr id="11" name="TextBox 10"/>
          <p:cNvSpPr txBox="1"/>
          <p:nvPr/>
        </p:nvSpPr>
        <p:spPr>
          <a:xfrm>
            <a:off x="8893040" y="5545829"/>
            <a:ext cx="2951048" cy="707886"/>
          </a:xfrm>
          <a:prstGeom prst="rect">
            <a:avLst/>
          </a:prstGeom>
          <a:noFill/>
        </p:spPr>
        <p:txBody>
          <a:bodyPr wrap="square">
            <a:spAutoFit/>
          </a:bodyPr>
          <a:lstStyle/>
          <a:p>
            <a:r>
              <a:rPr lang="en-US" sz="2000" b="1" i="1" dirty="0" err="1">
                <a:solidFill>
                  <a:srgbClr val="58595B"/>
                </a:solidFill>
                <a:effectLst/>
                <a:latin typeface="Times New Roman" panose="02020603050405020304" pitchFamily="18" charset="0"/>
                <a:cs typeface="Times New Roman" panose="02020603050405020304" pitchFamily="18" charset="0"/>
              </a:rPr>
              <a:t>Hình</a:t>
            </a:r>
            <a:r>
              <a:rPr lang="en-US" sz="2000" b="1" i="1" dirty="0">
                <a:solidFill>
                  <a:srgbClr val="58595B"/>
                </a:solidFill>
                <a:effectLst/>
                <a:latin typeface="Times New Roman" panose="02020603050405020304" pitchFamily="18" charset="0"/>
                <a:cs typeface="Times New Roman" panose="02020603050405020304" pitchFamily="18" charset="0"/>
              </a:rPr>
              <a:t> 97.</a:t>
            </a:r>
            <a:r>
              <a:rPr lang="en-US" sz="2000" i="1" dirty="0">
                <a:solidFill>
                  <a:srgbClr val="58595B"/>
                </a:solidFill>
                <a:effectLst/>
                <a:latin typeface="Times New Roman" panose="02020603050405020304" pitchFamily="18" charset="0"/>
                <a:cs typeface="Times New Roman" panose="02020603050405020304" pitchFamily="18" charset="0"/>
              </a:rPr>
              <a:t> </a:t>
            </a:r>
            <a:r>
              <a:rPr lang="en-US" sz="2000" i="1" dirty="0" err="1">
                <a:solidFill>
                  <a:srgbClr val="58595B"/>
                </a:solidFill>
                <a:effectLst/>
                <a:latin typeface="Times New Roman" panose="02020603050405020304" pitchFamily="18" charset="0"/>
                <a:cs typeface="Times New Roman" panose="02020603050405020304" pitchFamily="18" charset="0"/>
              </a:rPr>
              <a:t>Biểu</a:t>
            </a:r>
            <a:r>
              <a:rPr lang="en-US" sz="2000" i="1" dirty="0">
                <a:solidFill>
                  <a:srgbClr val="58595B"/>
                </a:solidFill>
                <a:effectLst/>
                <a:latin typeface="Times New Roman" panose="02020603050405020304" pitchFamily="18" charset="0"/>
                <a:cs typeface="Times New Roman" panose="02020603050405020304" pitchFamily="18" charset="0"/>
              </a:rPr>
              <a:t> </a:t>
            </a:r>
            <a:r>
              <a:rPr lang="en-US" sz="2000" i="1" dirty="0" err="1">
                <a:solidFill>
                  <a:srgbClr val="58595B"/>
                </a:solidFill>
                <a:effectLst/>
                <a:latin typeface="Times New Roman" panose="02020603050405020304" pitchFamily="18" charset="0"/>
                <a:cs typeface="Times New Roman" panose="02020603050405020304" pitchFamily="18" charset="0"/>
              </a:rPr>
              <a:t>thức</a:t>
            </a:r>
            <a:r>
              <a:rPr lang="en-US" sz="2000" i="1" dirty="0">
                <a:solidFill>
                  <a:srgbClr val="58595B"/>
                </a:solidFill>
                <a:effectLst/>
                <a:latin typeface="Times New Roman" panose="02020603050405020304" pitchFamily="18" charset="0"/>
                <a:cs typeface="Times New Roman" panose="02020603050405020304" pitchFamily="18" charset="0"/>
              </a:rPr>
              <a:t> </a:t>
            </a:r>
            <a:r>
              <a:rPr lang="en-US" sz="2000" i="1" dirty="0" err="1">
                <a:solidFill>
                  <a:srgbClr val="58595B"/>
                </a:solidFill>
                <a:effectLst/>
                <a:latin typeface="Times New Roman" panose="02020603050405020304" pitchFamily="18" charset="0"/>
                <a:cs typeface="Times New Roman" panose="02020603050405020304" pitchFamily="18" charset="0"/>
              </a:rPr>
              <a:t>lồng</a:t>
            </a:r>
            <a:r>
              <a:rPr lang="en-US" sz="2000" i="1" dirty="0">
                <a:solidFill>
                  <a:srgbClr val="58595B"/>
                </a:solidFill>
                <a:effectLst/>
                <a:latin typeface="Times New Roman" panose="02020603050405020304" pitchFamily="18" charset="0"/>
                <a:cs typeface="Times New Roman" panose="02020603050405020304" pitchFamily="18" charset="0"/>
              </a:rPr>
              <a:t> </a:t>
            </a:r>
            <a:r>
              <a:rPr lang="en-US" sz="2000" i="1" dirty="0" err="1">
                <a:solidFill>
                  <a:srgbClr val="58595B"/>
                </a:solidFill>
                <a:effectLst/>
                <a:latin typeface="Times New Roman" panose="02020603050405020304" pitchFamily="18" charset="0"/>
                <a:cs typeface="Times New Roman" panose="02020603050405020304" pitchFamily="18" charset="0"/>
              </a:rPr>
              <a:t>nhau</a:t>
            </a:r>
            <a:endParaRPr lang="en-US" sz="2000" dirty="0">
              <a:latin typeface="Times New Roman" panose="02020603050405020304" pitchFamily="18" charset="0"/>
              <a:cs typeface="Times New Roman" panose="02020603050405020304" pitchFamily="18" charset="0"/>
            </a:endParaRPr>
          </a:p>
        </p:txBody>
      </p:sp>
      <p:sp>
        <p:nvSpPr>
          <p:cNvPr id="12" name="Rectangle: Rounded Corners 11"/>
          <p:cNvSpPr/>
          <p:nvPr/>
        </p:nvSpPr>
        <p:spPr>
          <a:xfrm>
            <a:off x="160006" y="4354798"/>
            <a:ext cx="8578922" cy="2118609"/>
          </a:xfrm>
          <a:prstGeom prst="roundRect">
            <a:avLst/>
          </a:prstGeom>
          <a:solidFill>
            <a:srgbClr val="CBECFF"/>
          </a:solidFill>
          <a:ln w="31750" cap="sq" cmpd="sng">
            <a:solidFill>
              <a:schemeClr val="accent2">
                <a:shade val="15000"/>
                <a:alpha val="90000"/>
              </a:schemeClr>
            </a:solidFill>
            <a:prstDash val="dash"/>
            <a:round/>
          </a:ln>
          <a:effectLst>
            <a:outerShdw blurRad="50800" dist="38100" dir="18900000" algn="bl" rotWithShape="0">
              <a:prstClr val="black">
                <a:alpha val="40000"/>
              </a:prstClr>
            </a:outerShdw>
          </a:effectLst>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nSpc>
                <a:spcPct val="150000"/>
              </a:lnSpc>
            </a:pPr>
            <a:r>
              <a:rPr lang="en-US" sz="2000" b="1" dirty="0">
                <a:solidFill>
                  <a:srgbClr val="007AC2"/>
                </a:solidFill>
                <a:effectLst/>
                <a:latin typeface="Times New Roman" panose="02020603050405020304" pitchFamily="18" charset="0"/>
                <a:cs typeface="Times New Roman" panose="02020603050405020304" pitchFamily="18" charset="0"/>
              </a:rPr>
              <a:t>• </a:t>
            </a:r>
            <a:r>
              <a:rPr lang="en-US" sz="2400" b="1" dirty="0">
                <a:solidFill>
                  <a:srgbClr val="007AC2"/>
                </a:solidFill>
                <a:effectLst/>
                <a:latin typeface="Times New Roman" panose="02020603050405020304" pitchFamily="18" charset="0"/>
                <a:cs typeface="Times New Roman" panose="02020603050405020304" pitchFamily="18" charset="0"/>
              </a:rPr>
              <a:t>Scratch </a:t>
            </a:r>
            <a:r>
              <a:rPr lang="en-US" sz="2400" b="1" dirty="0" err="1">
                <a:solidFill>
                  <a:srgbClr val="007AC2"/>
                </a:solidFill>
                <a:effectLst/>
                <a:latin typeface="Times New Roman" panose="02020603050405020304" pitchFamily="18" charset="0"/>
                <a:cs typeface="Times New Roman" panose="02020603050405020304" pitchFamily="18" charset="0"/>
              </a:rPr>
              <a:t>cung</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cấp</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các</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phép</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toán</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để</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em</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tạo</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biểu</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thức</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số</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biểu</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thức</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điều</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kiện</a:t>
            </a:r>
            <a:r>
              <a:rPr lang="en-US" sz="2400" b="1" dirty="0">
                <a:solidFill>
                  <a:srgbClr val="007AC2"/>
                </a:solidFill>
                <a:effectLst/>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Các</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phép</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toán</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tạo</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biểu</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thức</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thuộc</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nhóm</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007AC2"/>
                </a:solidFill>
                <a:effectLst/>
                <a:latin typeface="Times New Roman" panose="02020603050405020304" pitchFamily="18" charset="0"/>
                <a:cs typeface="Times New Roman" panose="02020603050405020304" pitchFamily="18" charset="0"/>
              </a:rPr>
              <a:t>lệnh</a:t>
            </a:r>
            <a:r>
              <a:rPr lang="en-US" sz="2400" b="1" dirty="0">
                <a:solidFill>
                  <a:srgbClr val="007AC2"/>
                </a:solidFill>
                <a:effectLst/>
                <a:latin typeface="Times New Roman" panose="02020603050405020304" pitchFamily="18" charset="0"/>
                <a:cs typeface="Times New Roman" panose="02020603050405020304" pitchFamily="18" charset="0"/>
              </a:rPr>
              <a:t> </a:t>
            </a:r>
            <a:r>
              <a:rPr lang="en-US" sz="2400" b="1" dirty="0" err="1">
                <a:solidFill>
                  <a:srgbClr val="F7941E"/>
                </a:solidFill>
                <a:effectLst/>
                <a:latin typeface="Times New Roman" panose="02020603050405020304" pitchFamily="18" charset="0"/>
                <a:cs typeface="Times New Roman" panose="02020603050405020304" pitchFamily="18" charset="0"/>
              </a:rPr>
              <a:t>Các</a:t>
            </a:r>
            <a:r>
              <a:rPr lang="en-US" sz="2400" b="1" dirty="0">
                <a:solidFill>
                  <a:srgbClr val="F7941E"/>
                </a:solidFill>
                <a:effectLst/>
                <a:latin typeface="Times New Roman" panose="02020603050405020304" pitchFamily="18" charset="0"/>
                <a:cs typeface="Times New Roman" panose="02020603050405020304" pitchFamily="18" charset="0"/>
              </a:rPr>
              <a:t> </a:t>
            </a:r>
            <a:r>
              <a:rPr lang="en-US" sz="2400" b="1" dirty="0" err="1">
                <a:solidFill>
                  <a:srgbClr val="F7941E"/>
                </a:solidFill>
                <a:effectLst/>
                <a:latin typeface="Times New Roman" panose="02020603050405020304" pitchFamily="18" charset="0"/>
                <a:cs typeface="Times New Roman" panose="02020603050405020304" pitchFamily="18" charset="0"/>
              </a:rPr>
              <a:t>phép</a:t>
            </a:r>
            <a:r>
              <a:rPr lang="en-US" sz="2400" b="1" dirty="0">
                <a:solidFill>
                  <a:srgbClr val="F7941E"/>
                </a:solidFill>
                <a:effectLst/>
                <a:latin typeface="Times New Roman" panose="02020603050405020304" pitchFamily="18" charset="0"/>
                <a:cs typeface="Times New Roman" panose="02020603050405020304" pitchFamily="18" charset="0"/>
              </a:rPr>
              <a:t> </a:t>
            </a:r>
            <a:r>
              <a:rPr lang="en-US" sz="2400" b="1" dirty="0" err="1">
                <a:solidFill>
                  <a:srgbClr val="F7941E"/>
                </a:solidFill>
                <a:effectLst/>
                <a:latin typeface="Times New Roman" panose="02020603050405020304" pitchFamily="18" charset="0"/>
                <a:cs typeface="Times New Roman" panose="02020603050405020304" pitchFamily="18" charset="0"/>
              </a:rPr>
              <a:t>toán</a:t>
            </a:r>
            <a:r>
              <a:rPr lang="en-US" sz="2400" b="1" dirty="0">
                <a:solidFill>
                  <a:srgbClr val="007AC2"/>
                </a:solidFill>
                <a:effectLst/>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edia1">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0" y="0"/>
            <a:ext cx="12192000" cy="6858000"/>
          </a:xfrm>
          <a:prstGeom prst="rect">
            <a:avLst/>
          </a:prstGeom>
        </p:spPr>
      </p:pic>
      <p:sp>
        <p:nvSpPr>
          <p:cNvPr id="2" name="TextBox 1"/>
          <p:cNvSpPr txBox="1"/>
          <p:nvPr/>
        </p:nvSpPr>
        <p:spPr>
          <a:xfrm>
            <a:off x="442453" y="1767841"/>
            <a:ext cx="11201860" cy="1862048"/>
          </a:xfrm>
          <a:prstGeom prst="rect">
            <a:avLst/>
          </a:prstGeom>
          <a:noFill/>
        </p:spPr>
        <p:txBody>
          <a:bodyPr wrap="square" rtlCol="0">
            <a:spAutoFit/>
            <a:scene3d>
              <a:camera prst="isometricOffAxis1Right"/>
              <a:lightRig rig="threePt" dir="t"/>
            </a:scene3d>
            <a:sp3d extrusionH="57150">
              <a:bevelT w="38100" h="38100"/>
            </a:sp3d>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1500" b="0" i="0" u="none" strike="noStrike" kern="1200" cap="none" spc="0" normalizeH="0" baseline="0" noProof="0" dirty="0">
                <a:ln>
                  <a:noFill/>
                </a:ln>
                <a:solidFill>
                  <a:srgbClr val="0070C0"/>
                </a:solidFill>
                <a:effectLst/>
                <a:uLnTx/>
                <a:uFillTx/>
                <a:latin typeface="UVN Banh Mi" pitchFamily="2" charset="0"/>
                <a:ea typeface="+mn-ea"/>
                <a:cs typeface="+mn-cs"/>
              </a:rPr>
              <a:t>Ai </a:t>
            </a:r>
            <a:r>
              <a:rPr kumimoji="0" lang="en-US" sz="11500" b="0" i="0" u="none" strike="noStrike" kern="1200" cap="none" spc="0" normalizeH="0" baseline="0" noProof="0" dirty="0" err="1">
                <a:ln>
                  <a:noFill/>
                </a:ln>
                <a:solidFill>
                  <a:srgbClr val="0070C0"/>
                </a:solidFill>
                <a:effectLst/>
                <a:uLnTx/>
                <a:uFillTx/>
                <a:latin typeface="UVN Banh Mi" pitchFamily="2" charset="0"/>
                <a:ea typeface="+mn-ea"/>
                <a:cs typeface="+mn-cs"/>
              </a:rPr>
              <a:t>nhanh</a:t>
            </a:r>
            <a:r>
              <a:rPr kumimoji="0" lang="en-US" sz="11500" b="0" i="0" u="none" strike="noStrike" kern="1200" cap="none" spc="0" normalizeH="0" baseline="0" noProof="0" dirty="0">
                <a:ln>
                  <a:noFill/>
                </a:ln>
                <a:solidFill>
                  <a:srgbClr val="0070C0"/>
                </a:solidFill>
                <a:effectLst/>
                <a:uLnTx/>
                <a:uFillTx/>
                <a:latin typeface="UVN Banh Mi" pitchFamily="2" charset="0"/>
                <a:ea typeface="+mn-ea"/>
                <a:cs typeface="+mn-cs"/>
              </a:rPr>
              <a:t>, Ai </a:t>
            </a:r>
            <a:r>
              <a:rPr kumimoji="0" lang="en-US" sz="11500" b="0" i="0" u="none" strike="noStrike" kern="1200" cap="none" spc="0" normalizeH="0" baseline="0" noProof="0" dirty="0" err="1">
                <a:ln>
                  <a:noFill/>
                </a:ln>
                <a:solidFill>
                  <a:srgbClr val="0070C0"/>
                </a:solidFill>
                <a:effectLst/>
                <a:uLnTx/>
                <a:uFillTx/>
                <a:latin typeface="UVN Banh Mi" pitchFamily="2" charset="0"/>
                <a:ea typeface="+mn-ea"/>
                <a:cs typeface="+mn-cs"/>
              </a:rPr>
              <a:t>đúng</a:t>
            </a:r>
            <a:endParaRPr kumimoji="0" lang="vi-VN" sz="11500" b="0" i="0" u="none" strike="noStrike" kern="1200" cap="none" spc="0" normalizeH="0" baseline="0" noProof="0" dirty="0">
              <a:ln>
                <a:noFill/>
              </a:ln>
              <a:solidFill>
                <a:srgbClr val="0070C0"/>
              </a:solidFill>
              <a:effectLst/>
              <a:uLnTx/>
              <a:uFillTx/>
              <a:latin typeface="RobotoCondensed-Italic"/>
              <a:ea typeface="+mn-ea"/>
              <a:cs typeface="+mn-cs"/>
            </a:endParaRPr>
          </a:p>
        </p:txBody>
      </p:sp>
      <p:pic>
        <p:nvPicPr>
          <p:cNvPr id="4" name="Picture 3"/>
          <p:cNvPicPr>
            <a:picLocks noChangeAspect="1"/>
          </p:cNvPicPr>
          <p:nvPr/>
        </p:nvPicPr>
        <p:blipFill rotWithShape="1">
          <a:blip r:embed="rId4">
            <a:alphaModFix amt="44000"/>
          </a:blip>
          <a:srcRect t="24105" r="41145"/>
          <a:stretch>
            <a:fillRect/>
          </a:stretch>
        </p:blipFill>
        <p:spPr>
          <a:xfrm rot="11759917">
            <a:off x="12965912" y="-4082326"/>
            <a:ext cx="4622540" cy="6265510"/>
          </a:xfrm>
          <a:prstGeom prst="rect">
            <a:avLst/>
          </a:prstGeom>
          <a:effectLst>
            <a:outerShdw blurRad="50800" dist="50800" dir="5400000" algn="ctr" rotWithShape="0">
              <a:srgbClr val="000000">
                <a:alpha val="40000"/>
              </a:srgbClr>
            </a:outerShdw>
          </a:effectLst>
        </p:spPr>
      </p:pic>
      <p:pic>
        <p:nvPicPr>
          <p:cNvPr id="5" name="Picture 4"/>
          <p:cNvPicPr>
            <a:picLocks noChangeAspect="1"/>
          </p:cNvPicPr>
          <p:nvPr/>
        </p:nvPicPr>
        <p:blipFill rotWithShape="1">
          <a:blip r:embed="rId4">
            <a:alphaModFix amt="53000"/>
          </a:blip>
          <a:srcRect t="24105" r="41145"/>
          <a:stretch>
            <a:fillRect/>
          </a:stretch>
        </p:blipFill>
        <p:spPr>
          <a:xfrm rot="7623323">
            <a:off x="13814110" y="2795346"/>
            <a:ext cx="2926145" cy="3966172"/>
          </a:xfrm>
          <a:prstGeom prst="rect">
            <a:avLst/>
          </a:prstGeom>
        </p:spPr>
      </p:pic>
      <p:pic>
        <p:nvPicPr>
          <p:cNvPr id="6" name="Picture 5"/>
          <p:cNvPicPr>
            <a:picLocks noChangeAspect="1"/>
          </p:cNvPicPr>
          <p:nvPr/>
        </p:nvPicPr>
        <p:blipFill rotWithShape="1">
          <a:blip r:embed="rId4">
            <a:alphaModFix amt="44000"/>
          </a:blip>
          <a:srcRect t="24105" r="41145"/>
          <a:stretch>
            <a:fillRect/>
          </a:stretch>
        </p:blipFill>
        <p:spPr>
          <a:xfrm rot="19436868">
            <a:off x="-5183796" y="1488915"/>
            <a:ext cx="4622540" cy="6265510"/>
          </a:xfrm>
          <a:prstGeom prst="rect">
            <a:avLst/>
          </a:prstGeom>
          <a:effectLst>
            <a:outerShdw blurRad="50800" dist="50800" dir="5400000" algn="ctr" rotWithShape="0">
              <a:srgbClr val="000000">
                <a:alpha val="40000"/>
              </a:srgb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14" fill="hold"/>
                                        <p:tgtEl>
                                          <p:spTgt spid="3"/>
                                        </p:tgtEl>
                                      </p:cBhvr>
                                    </p:cmd>
                                  </p:childTnLst>
                                </p:cTn>
                              </p:par>
                              <p:par>
                                <p:cTn id="7" presetID="36" presetClass="emph" presetSubtype="0" repeatCount="indefinite" fill="hold" grpId="0" nodeType="withEffect">
                                  <p:stCondLst>
                                    <p:cond delay="0"/>
                                  </p:stCondLst>
                                  <p:iterate type="lt">
                                    <p:tmPct val="10000"/>
                                  </p:iterate>
                                  <p:childTnLst>
                                    <p:animScale>
                                      <p:cBhvr>
                                        <p:cTn id="8" dur="250" autoRev="1" fill="hold">
                                          <p:stCondLst>
                                            <p:cond delay="0"/>
                                          </p:stCondLst>
                                        </p:cTn>
                                        <p:tgtEl>
                                          <p:spTgt spid="2"/>
                                        </p:tgtEl>
                                      </p:cBhvr>
                                      <p:to x="80000" y="100000"/>
                                    </p:animScale>
                                    <p:anim by="(#ppt_w*0.10)" calcmode="lin" valueType="num">
                                      <p:cBhvr>
                                        <p:cTn id="9" dur="250" autoRev="1" fill="hold">
                                          <p:stCondLst>
                                            <p:cond delay="0"/>
                                          </p:stCondLst>
                                        </p:cTn>
                                        <p:tgtEl>
                                          <p:spTgt spid="2"/>
                                        </p:tgtEl>
                                        <p:attrNameLst>
                                          <p:attrName>ppt_x</p:attrName>
                                        </p:attrNameLst>
                                      </p:cBhvr>
                                    </p:anim>
                                    <p:anim by="(-#ppt_w*0.10)" calcmode="lin" valueType="num">
                                      <p:cBhvr>
                                        <p:cTn id="10" dur="250" autoRev="1" fill="hold">
                                          <p:stCondLst>
                                            <p:cond delay="0"/>
                                          </p:stCondLst>
                                        </p:cTn>
                                        <p:tgtEl>
                                          <p:spTgt spid="2"/>
                                        </p:tgtEl>
                                        <p:attrNameLst>
                                          <p:attrName>ppt_y</p:attrName>
                                        </p:attrNameLst>
                                      </p:cBhvr>
                                    </p:anim>
                                    <p:animRot by="-480000">
                                      <p:cBhvr>
                                        <p:cTn id="11" dur="250" autoRev="1"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tags/tag1.xml><?xml version="1.0" encoding="utf-8"?>
<p:tagLst xmlns:p="http://schemas.openxmlformats.org/presentationml/2006/main">
  <p:tag name="ARTICULATE_SLIDE_THUMBNAIL_REFRESH" val="1"/>
</p:tagLst>
</file>

<file path=ppt/tags/tag2.xml><?xml version="1.0" encoding="utf-8"?>
<p:tagLst xmlns:p="http://schemas.openxmlformats.org/presentationml/2006/main">
  <p:tag name="ARTICULATE_SLIDE_THUMBNAIL_REFRESH" val="1"/>
</p:tagLst>
</file>

<file path=ppt/tags/tag3.xml><?xml version="1.0" encoding="utf-8"?>
<p:tagLst xmlns:p="http://schemas.openxmlformats.org/presentationml/2006/main">
  <p:tag name="ARTICULATE_SLIDE_THUMBNAIL_REFRESH" val="1"/>
</p:tagLst>
</file>

<file path=ppt/tags/tag4.xml><?xml version="1.0" encoding="utf-8"?>
<p:tagLst xmlns:p="http://schemas.openxmlformats.org/presentationml/2006/main">
  <p:tag name="ARTICULATE_SLIDE_THUMBNAIL_REFRESH" val="1"/>
</p:tagLst>
</file>

<file path=ppt/tags/tag5.xml><?xml version="1.0" encoding="utf-8"?>
<p:tagLst xmlns:p="http://schemas.openxmlformats.org/presentationml/2006/main">
  <p:tag name="ARTICULATE_SLIDE_THUMBNAIL_REFRESH" val="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iảng viên">
      <a:dk1>
        <a:srgbClr val="3F3F3F"/>
      </a:dk1>
      <a:lt1>
        <a:sysClr val="window" lastClr="FFFFFF"/>
      </a:lt1>
      <a:dk2>
        <a:srgbClr val="1D4E89"/>
      </a:dk2>
      <a:lt2>
        <a:srgbClr val="E7E6E6"/>
      </a:lt2>
      <a:accent1>
        <a:srgbClr val="2759AD"/>
      </a:accent1>
      <a:accent2>
        <a:srgbClr val="F27123"/>
      </a:accent2>
      <a:accent3>
        <a:srgbClr val="51B748"/>
      </a:accent3>
      <a:accent4>
        <a:srgbClr val="FFCE54"/>
      </a:accent4>
      <a:accent5>
        <a:srgbClr val="FC6E51"/>
      </a:accent5>
      <a:accent6>
        <a:srgbClr val="ED5565"/>
      </a:accent6>
      <a:hlink>
        <a:srgbClr val="5D9CEC"/>
      </a:hlink>
      <a:folHlink>
        <a:srgbClr val="AC92EC"/>
      </a:folHlink>
    </a:clrScheme>
    <a:fontScheme name="Giảng viên PTA">
      <a:majorFont>
        <a:latin typeface="roboto-condensed-extra-bold"/>
        <a:ea typeface=""/>
        <a:cs typeface=""/>
      </a:majorFont>
      <a:minorFont>
        <a:latin typeface="RobotoCondensed-Ital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600" smtClean="0"/>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2174</Words>
  <Application>WPS Presentation</Application>
  <PresentationFormat>Widescreen</PresentationFormat>
  <Paragraphs>139</Paragraphs>
  <Slides>15</Slides>
  <Notes>5</Notes>
  <HiddenSlides>0</HiddenSlides>
  <MMClips>22</MMClips>
  <ScaleCrop>false</ScaleCrop>
  <HeadingPairs>
    <vt:vector size="6" baseType="variant">
      <vt:variant>
        <vt:lpstr>已用的字体</vt:lpstr>
      </vt:variant>
      <vt:variant>
        <vt:i4>24</vt:i4>
      </vt:variant>
      <vt:variant>
        <vt:lpstr>主题</vt:lpstr>
      </vt:variant>
      <vt:variant>
        <vt:i4>3</vt:i4>
      </vt:variant>
      <vt:variant>
        <vt:lpstr>幻灯片标题</vt:lpstr>
      </vt:variant>
      <vt:variant>
        <vt:i4>15</vt:i4>
      </vt:variant>
    </vt:vector>
  </HeadingPairs>
  <TitlesOfParts>
    <vt:vector size="42" baseType="lpstr">
      <vt:lpstr>Arial</vt:lpstr>
      <vt:lpstr>SimSun</vt:lpstr>
      <vt:lpstr>Wingdings</vt:lpstr>
      <vt:lpstr>等线</vt:lpstr>
      <vt:lpstr>等线</vt:lpstr>
      <vt:lpstr>Microsoft YaHei</vt:lpstr>
      <vt:lpstr>Open Sans</vt:lpstr>
      <vt:lpstr>Times New Roman</vt:lpstr>
      <vt:lpstr>#9Slide02 Noi dung rat dai</vt:lpstr>
      <vt:lpstr>Wide Latin</vt:lpstr>
      <vt:lpstr>Calibri</vt:lpstr>
      <vt:lpstr>Times New Roman</vt:lpstr>
      <vt:lpstr>Tahoma</vt:lpstr>
      <vt:lpstr>Paytone One</vt:lpstr>
      <vt:lpstr>Arial</vt:lpstr>
      <vt:lpstr>SVN-SAF</vt:lpstr>
      <vt:lpstr>Segoe Print</vt:lpstr>
      <vt:lpstr>UTM Bienvenue</vt:lpstr>
      <vt:lpstr>UTM Avo</vt:lpstr>
      <vt:lpstr>UVN Banh Mi</vt:lpstr>
      <vt:lpstr>Chivo Mono</vt:lpstr>
      <vt:lpstr>RobotoCondensed-Italic</vt:lpstr>
      <vt:lpstr>Calibri</vt:lpstr>
      <vt:lpstr>Arial Unicode MS</vt:lpstr>
      <vt:lpstr>1_Office 主题</vt:lpstr>
      <vt:lpstr>6_Office 主题​​</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201</cp:revision>
  <dcterms:created xsi:type="dcterms:W3CDTF">2021-11-14T08:33:00Z</dcterms:created>
  <dcterms:modified xsi:type="dcterms:W3CDTF">2026-05-20T08:32:55Z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A3CF7C266B86485A86C45F67E6CC5091_13</vt:lpwstr>
  </property>
  <property fmtid="{D5CDD505-2E9C-101B-9397-08002B2CF9AE}" pid="3" name="KSOProductBuildVer">
    <vt:lpwstr>1033-12.1.0.26372</vt:lpwstr>
  </property>
</Properties>
</file>