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gif" ContentType="image/gif"/>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2.svg" ContentType="image/svg+xml"/>
  <Override PartName="/ppt/media/image29.svg" ContentType="image/svg+xml"/>
  <Override PartName="/ppt/media/image40.svg" ContentType="image/svg+xml"/>
  <Override PartName="/ppt/media/image71.svg" ContentType="image/svg+xml"/>
  <Override PartName="/ppt/media/image75.svg" ContentType="image/svg+xml"/>
  <Override PartName="/ppt/media/image95.svg" ContentType="image/svg+xml"/>
  <Override PartName="/ppt/media/image9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3"/>
    <p:sldMasterId id="2147483666" r:id="rId4"/>
  </p:sldMasterIdLst>
  <p:notesMasterIdLst>
    <p:notesMasterId r:id="rId20"/>
  </p:notesMasterIdLst>
  <p:sldIdLst>
    <p:sldId id="3005" r:id="rId5"/>
    <p:sldId id="3006" r:id="rId6"/>
    <p:sldId id="3007" r:id="rId7"/>
    <p:sldId id="3008" r:id="rId8"/>
    <p:sldId id="3009" r:id="rId9"/>
    <p:sldId id="3010" r:id="rId10"/>
    <p:sldId id="381" r:id="rId11"/>
    <p:sldId id="2975" r:id="rId12"/>
    <p:sldId id="2979" r:id="rId13"/>
    <p:sldId id="2997" r:id="rId14"/>
    <p:sldId id="3001" r:id="rId15"/>
    <p:sldId id="3002" r:id="rId16"/>
    <p:sldId id="3003" r:id="rId17"/>
    <p:sldId id="3004" r:id="rId18"/>
    <p:sldId id="266" r:id="rId19"/>
    <p:sldId id="259" r:id="rId21"/>
    <p:sldId id="258" r:id="rId22"/>
    <p:sldId id="257" r:id="rId23"/>
    <p:sldId id="261" r:id="rId24"/>
    <p:sldId id="262" r:id="rId25"/>
    <p:sldId id="301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3C69"/>
    <a:srgbClr val="FFFFFF"/>
    <a:srgbClr val="0998D7"/>
    <a:srgbClr val="FF3399"/>
    <a:srgbClr val="0000FF"/>
    <a:srgbClr val="3DC3EC"/>
    <a:srgbClr val="F3E8CC"/>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notesMaster" Target="notesMasters/notesMaster1.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1C50092-16DE-4E13-9952-D3585DB14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1C50092-16DE-4E13-9952-D3585DB14E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9" Type="http://schemas.openxmlformats.org/officeDocument/2006/relationships/image" Target="../media/image14.emf"/><Relationship Id="rId8" Type="http://schemas.openxmlformats.org/officeDocument/2006/relationships/image" Target="../media/image13.emf"/><Relationship Id="rId7" Type="http://schemas.openxmlformats.org/officeDocument/2006/relationships/image" Target="../media/image12.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3" Type="http://schemas.openxmlformats.org/officeDocument/2006/relationships/image" Target="../media/image8.emf"/><Relationship Id="rId2" Type="http://schemas.openxmlformats.org/officeDocument/2006/relationships/image" Target="../media/image7.emf"/><Relationship Id="rId10" Type="http://schemas.openxmlformats.org/officeDocument/2006/relationships/image" Target="../media/image15.emf"/><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1825625"/>
            <a:ext cx="10515600" cy="435133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1" y="365126"/>
            <a:ext cx="7734300" cy="581183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defTabSz="914400">
              <a:defRPr/>
            </a:pPr>
            <a:fld id="{15C87518-6E8A-41BB-A282-E8C0A2691D2E}"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p:txBody>
          <a:bodyPr/>
          <a:lstStyle/>
          <a:p>
            <a:pPr defTabSz="914400">
              <a:defRPr/>
            </a:pPr>
            <a:fld id="{4DE821D5-859A-48F5-8522-80C2AEFEFC60}"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5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2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03F5ECF2-F2FF-4897-853A-5717214FBE7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03F5ECF2-F2FF-4897-853A-5717214FBE7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03F5ECF2-F2FF-4897-853A-5717214FBE7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5ECF2-F2FF-4897-853A-5717214FBE7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3F5ECF2-F2FF-4897-853A-5717214FBE7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3F5ECF2-F2FF-4897-853A-5717214FBE7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721531" y="167004"/>
            <a:ext cx="9470832" cy="6522393"/>
          </a:xfrm>
          <a:prstGeom prst="rect">
            <a:avLst/>
          </a:prstGeom>
        </p:spPr>
      </p:pic>
      <p:sp>
        <p:nvSpPr>
          <p:cNvPr id="8" name="椭圆 7"/>
          <p:cNvSpPr/>
          <p:nvPr userDrawn="1"/>
        </p:nvSpPr>
        <p:spPr>
          <a:xfrm>
            <a:off x="2228858" y="-380211"/>
            <a:ext cx="7616821" cy="761682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9" name="椭圆 8"/>
          <p:cNvSpPr/>
          <p:nvPr userDrawn="1"/>
        </p:nvSpPr>
        <p:spPr>
          <a:xfrm>
            <a:off x="3694807" y="927086"/>
            <a:ext cx="4705452" cy="470545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椭圆 9"/>
          <p:cNvSpPr/>
          <p:nvPr userDrawn="1"/>
        </p:nvSpPr>
        <p:spPr>
          <a:xfrm>
            <a:off x="4456806" y="1600193"/>
            <a:ext cx="3221143" cy="322114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1" name="图片 10"/>
          <p:cNvPicPr>
            <a:picLocks noChangeAspect="1"/>
          </p:cNvPicPr>
          <p:nvPr userDrawn="1"/>
        </p:nvPicPr>
        <p:blipFill>
          <a:blip r:embed="rId3"/>
          <a:stretch>
            <a:fillRect/>
          </a:stretch>
        </p:blipFill>
        <p:spPr>
          <a:xfrm>
            <a:off x="5032889" y="1512072"/>
            <a:ext cx="2047535" cy="3377312"/>
          </a:xfrm>
          <a:prstGeom prst="rect">
            <a:avLst/>
          </a:prstGeom>
        </p:spPr>
      </p:pic>
      <p:sp>
        <p:nvSpPr>
          <p:cNvPr id="12" name="文本框 11"/>
          <p:cNvSpPr txBox="1"/>
          <p:nvPr userDrawn="1"/>
        </p:nvSpPr>
        <p:spPr>
          <a:xfrm>
            <a:off x="3460753" y="4254492"/>
            <a:ext cx="5240339" cy="2308324"/>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暑期少儿</a:t>
            </a:r>
            <a:endParaRPr kumimoji="0" lang="en-US" altLang="zh-CN"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兴趣班招生</a:t>
            </a:r>
            <a:endPar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pic>
        <p:nvPicPr>
          <p:cNvPr id="13" name="图片 12"/>
          <p:cNvPicPr>
            <a:picLocks noChangeAspect="1"/>
          </p:cNvPicPr>
          <p:nvPr userDrawn="1"/>
        </p:nvPicPr>
        <p:blipFill>
          <a:blip r:embed="rId4"/>
          <a:stretch>
            <a:fillRect/>
          </a:stretch>
        </p:blipFill>
        <p:spPr>
          <a:xfrm>
            <a:off x="8488463" y="885430"/>
            <a:ext cx="2845083" cy="1655703"/>
          </a:xfrm>
          <a:prstGeom prst="rect">
            <a:avLst/>
          </a:prstGeom>
        </p:spPr>
      </p:pic>
      <p:pic>
        <p:nvPicPr>
          <p:cNvPr id="14" name="图片 13"/>
          <p:cNvPicPr>
            <a:picLocks noChangeAspect="1"/>
          </p:cNvPicPr>
          <p:nvPr userDrawn="1"/>
        </p:nvPicPr>
        <p:blipFill>
          <a:blip r:embed="rId5"/>
          <a:stretch>
            <a:fillRect/>
          </a:stretch>
        </p:blipFill>
        <p:spPr>
          <a:xfrm>
            <a:off x="2087675" y="998690"/>
            <a:ext cx="1147956" cy="1026765"/>
          </a:xfrm>
          <a:prstGeom prst="rect">
            <a:avLst/>
          </a:prstGeom>
        </p:spPr>
      </p:pic>
      <p:pic>
        <p:nvPicPr>
          <p:cNvPr id="15" name="图片 14"/>
          <p:cNvPicPr>
            <a:picLocks noChangeAspect="1"/>
          </p:cNvPicPr>
          <p:nvPr userDrawn="1"/>
        </p:nvPicPr>
        <p:blipFill>
          <a:blip r:embed="rId6"/>
          <a:stretch>
            <a:fillRect/>
          </a:stretch>
        </p:blipFill>
        <p:spPr>
          <a:xfrm>
            <a:off x="2588128" y="3875883"/>
            <a:ext cx="1652177" cy="799352"/>
          </a:xfrm>
          <a:prstGeom prst="rect">
            <a:avLst/>
          </a:prstGeom>
        </p:spPr>
      </p:pic>
      <p:pic>
        <p:nvPicPr>
          <p:cNvPr id="16" name="图片 15"/>
          <p:cNvPicPr>
            <a:picLocks noChangeAspect="1"/>
          </p:cNvPicPr>
          <p:nvPr userDrawn="1"/>
        </p:nvPicPr>
        <p:blipFill>
          <a:blip r:embed="rId7"/>
          <a:stretch>
            <a:fillRect/>
          </a:stretch>
        </p:blipFill>
        <p:spPr>
          <a:xfrm>
            <a:off x="1721531" y="2184839"/>
            <a:ext cx="1185751" cy="1301067"/>
          </a:xfrm>
          <a:prstGeom prst="rect">
            <a:avLst/>
          </a:prstGeom>
        </p:spPr>
      </p:pic>
      <p:pic>
        <p:nvPicPr>
          <p:cNvPr id="17" name="图片 16"/>
          <p:cNvPicPr>
            <a:picLocks noChangeAspect="1"/>
          </p:cNvPicPr>
          <p:nvPr userDrawn="1"/>
        </p:nvPicPr>
        <p:blipFill>
          <a:blip r:embed="rId8"/>
          <a:stretch>
            <a:fillRect/>
          </a:stretch>
        </p:blipFill>
        <p:spPr>
          <a:xfrm>
            <a:off x="1448402" y="4055161"/>
            <a:ext cx="1517452" cy="2197451"/>
          </a:xfrm>
          <a:prstGeom prst="rect">
            <a:avLst/>
          </a:prstGeom>
        </p:spPr>
      </p:pic>
      <p:pic>
        <p:nvPicPr>
          <p:cNvPr id="18" name="图片 17"/>
          <p:cNvPicPr>
            <a:picLocks noChangeAspect="1"/>
          </p:cNvPicPr>
          <p:nvPr userDrawn="1"/>
        </p:nvPicPr>
        <p:blipFill>
          <a:blip r:embed="rId9"/>
          <a:stretch>
            <a:fillRect/>
          </a:stretch>
        </p:blipFill>
        <p:spPr>
          <a:xfrm>
            <a:off x="8827467" y="3757026"/>
            <a:ext cx="1549125" cy="994933"/>
          </a:xfrm>
          <a:prstGeom prst="rect">
            <a:avLst/>
          </a:prstGeom>
        </p:spPr>
      </p:pic>
      <p:pic>
        <p:nvPicPr>
          <p:cNvPr id="19" name="图片 18"/>
          <p:cNvPicPr>
            <a:picLocks noChangeAspect="1"/>
          </p:cNvPicPr>
          <p:nvPr userDrawn="1"/>
        </p:nvPicPr>
        <p:blipFill>
          <a:blip r:embed="rId10"/>
          <a:stretch>
            <a:fillRect/>
          </a:stretch>
        </p:blipFill>
        <p:spPr>
          <a:xfrm>
            <a:off x="8508908" y="662351"/>
            <a:ext cx="1243125" cy="12436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2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par>
                                <p:cTn id="15" presetID="26" presetClass="emph" presetSubtype="0" fill="hold" grpId="1" nodeType="withEffect">
                                  <p:stCondLst>
                                    <p:cond delay="200"/>
                                  </p:stCondLst>
                                  <p:childTnLst>
                                    <p:animEffect transition="out" filter="fade">
                                      <p:cBhvr>
                                        <p:cTn id="16" dur="2000" tmFilter="0, 0; .2, .5; .8, .5; 1, 0"/>
                                        <p:tgtEl>
                                          <p:spTgt spid="10"/>
                                        </p:tgtEl>
                                      </p:cBhvr>
                                    </p:animEffect>
                                    <p:animScale>
                                      <p:cBhvr>
                                        <p:cTn id="17" dur="1000" autoRev="1" fill="hold"/>
                                        <p:tgtEl>
                                          <p:spTgt spid="10"/>
                                        </p:tgtEl>
                                      </p:cBhvr>
                                      <p:by x="105000" y="105000"/>
                                    </p:animScale>
                                  </p:childTnLst>
                                </p:cTn>
                              </p:par>
                              <p:par>
                                <p:cTn id="18" presetID="53" presetClass="entr" presetSubtype="16" fill="hold" grpId="0" nodeType="withEffect">
                                  <p:stCondLst>
                                    <p:cond delay="40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Effect transition="in" filter="fade">
                                      <p:cBhvr>
                                        <p:cTn id="22" dur="1000"/>
                                        <p:tgtEl>
                                          <p:spTgt spid="9"/>
                                        </p:tgtEl>
                                      </p:cBhvr>
                                    </p:animEffect>
                                  </p:childTnLst>
                                </p:cTn>
                              </p:par>
                              <p:par>
                                <p:cTn id="23" presetID="26" presetClass="emph" presetSubtype="0" fill="hold" grpId="1" nodeType="withEffect">
                                  <p:stCondLst>
                                    <p:cond delay="400"/>
                                  </p:stCondLst>
                                  <p:childTnLst>
                                    <p:animEffect transition="out" filter="fade">
                                      <p:cBhvr>
                                        <p:cTn id="24" dur="2000" tmFilter="0, 0; .2, .5; .8, .5; 1, 0"/>
                                        <p:tgtEl>
                                          <p:spTgt spid="9"/>
                                        </p:tgtEl>
                                      </p:cBhvr>
                                    </p:animEffect>
                                    <p:animScale>
                                      <p:cBhvr>
                                        <p:cTn id="25" dur="1000" autoRev="1" fill="hold"/>
                                        <p:tgtEl>
                                          <p:spTgt spid="9"/>
                                        </p:tgtEl>
                                      </p:cBhvr>
                                      <p:by x="105000" y="105000"/>
                                    </p:animScale>
                                  </p:childTnLst>
                                </p:cTn>
                              </p:par>
                              <p:par>
                                <p:cTn id="26" presetID="53" presetClass="entr" presetSubtype="16" fill="hold" grpId="0" nodeType="withEffect">
                                  <p:stCondLst>
                                    <p:cond delay="60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Effect transition="in" filter="fade">
                                      <p:cBhvr>
                                        <p:cTn id="30" dur="1000"/>
                                        <p:tgtEl>
                                          <p:spTgt spid="8"/>
                                        </p:tgtEl>
                                      </p:cBhvr>
                                    </p:animEffect>
                                  </p:childTnLst>
                                </p:cTn>
                              </p:par>
                              <p:par>
                                <p:cTn id="31" presetID="26" presetClass="emph" presetSubtype="0" fill="hold" grpId="1" nodeType="withEffect">
                                  <p:stCondLst>
                                    <p:cond delay="600"/>
                                  </p:stCondLst>
                                  <p:childTnLst>
                                    <p:animEffect transition="out" filter="fade">
                                      <p:cBhvr>
                                        <p:cTn id="32" dur="2000" tmFilter="0, 0; .2, .5; .8, .5; 1, 0"/>
                                        <p:tgtEl>
                                          <p:spTgt spid="8"/>
                                        </p:tgtEl>
                                      </p:cBhvr>
                                    </p:animEffect>
                                    <p:animScale>
                                      <p:cBhvr>
                                        <p:cTn id="33" dur="1000" autoRev="1" fill="hold"/>
                                        <p:tgtEl>
                                          <p:spTgt spid="8"/>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strVal val="#ppt_w*0.70"/>
                                          </p:val>
                                        </p:tav>
                                        <p:tav tm="100000">
                                          <p:val>
                                            <p:strVal val="#ppt_w"/>
                                          </p:val>
                                        </p:tav>
                                      </p:tavLst>
                                    </p:anim>
                                    <p:anim calcmode="lin" valueType="num">
                                      <p:cBhvr>
                                        <p:cTn id="42" dur="1000" fill="hold"/>
                                        <p:tgtEl>
                                          <p:spTgt spid="12"/>
                                        </p:tgtEl>
                                        <p:attrNameLst>
                                          <p:attrName>ppt_h</p:attrName>
                                        </p:attrNameLst>
                                      </p:cBhvr>
                                      <p:tavLst>
                                        <p:tav tm="0">
                                          <p:val>
                                            <p:strVal val="#ppt_h"/>
                                          </p:val>
                                        </p:tav>
                                        <p:tav tm="100000">
                                          <p:val>
                                            <p:strVal val="#ppt_h"/>
                                          </p:val>
                                        </p:tav>
                                      </p:tavLst>
                                    </p:anim>
                                    <p:animEffect transition="in" filter="fade">
                                      <p:cBhvr>
                                        <p:cTn id="43" dur="1000"/>
                                        <p:tgtEl>
                                          <p:spTgt spid="12"/>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2"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3F5ECF2-F2FF-4897-853A-5717214FBE7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2898D-238E-41BD-BB22-AFFAAFC879C7}"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accent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p:cNvSpPr/>
          <p:nvPr userDrawn="1"/>
        </p:nvSpPr>
        <p:spPr>
          <a:xfrm>
            <a:off x="1141364" y="821939"/>
            <a:ext cx="9906069" cy="31810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Option Strategies Display Your Presentation Idea</a:t>
            </a:r>
            <a:endParaRPr kumimoji="0" lang="id-ID" sz="1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Group 39"/>
          <p:cNvGrpSpPr/>
          <p:nvPr userDrawn="1"/>
        </p:nvGrpSpPr>
        <p:grpSpPr>
          <a:xfrm>
            <a:off x="1141364" y="155209"/>
            <a:ext cx="9906069" cy="625877"/>
            <a:chOff x="857224" y="142876"/>
            <a:chExt cx="7429552" cy="469406"/>
          </a:xfrm>
        </p:grpSpPr>
        <p:sp>
          <p:nvSpPr>
            <p:cNvPr id="9" name="Rectangle 40"/>
            <p:cNvSpPr/>
            <p:nvPr/>
          </p:nvSpPr>
          <p:spPr>
            <a:xfrm>
              <a:off x="857224" y="142876"/>
              <a:ext cx="7429552" cy="46940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输入你的标题</a:t>
              </a:r>
              <a:endParaRPr kumimoji="0" lang="id-ID" sz="3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Connector 41"/>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9"/>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9"/>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9"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1"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9" name="灯片编号占位符 8"/>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6.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Layout" Target="../slideLayouts/slideLayout11.xml"/><Relationship Id="rId7" Type="http://schemas.openxmlformats.org/officeDocument/2006/relationships/slideLayout" Target="../slideLayouts/slideLayout10.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 Type="http://schemas.openxmlformats.org/officeDocument/2006/relationships/slideLayout" Target="../slideLayouts/slideLayout5.xml"/><Relationship Id="rId15" Type="http://schemas.openxmlformats.org/officeDocument/2006/relationships/theme" Target="../theme/theme2.xml"/><Relationship Id="rId14" Type="http://schemas.openxmlformats.org/officeDocument/2006/relationships/image" Target="../media/image16.png"/><Relationship Id="rId13" Type="http://schemas.openxmlformats.org/officeDocument/2006/relationships/slideLayout" Target="../slideLayouts/slideLayout16.xml"/><Relationship Id="rId12" Type="http://schemas.openxmlformats.org/officeDocument/2006/relationships/slideLayout" Target="../slideLayouts/slideLayout15.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5" Type="http://schemas.openxmlformats.org/officeDocument/2006/relationships/theme" Target="../theme/theme3.xml"/><Relationship Id="rId24" Type="http://schemas.openxmlformats.org/officeDocument/2006/relationships/slideLayout" Target="../slideLayouts/slideLayout40.xml"/><Relationship Id="rId23" Type="http://schemas.openxmlformats.org/officeDocument/2006/relationships/slideLayout" Target="../slideLayouts/slideLayout39.xml"/><Relationship Id="rId22" Type="http://schemas.openxmlformats.org/officeDocument/2006/relationships/slideLayout" Target="../slideLayouts/slideLayout38.xml"/><Relationship Id="rId21" Type="http://schemas.openxmlformats.org/officeDocument/2006/relationships/slideLayout" Target="../slideLayouts/slideLayout37.xml"/><Relationship Id="rId20" Type="http://schemas.openxmlformats.org/officeDocument/2006/relationships/slideLayout" Target="../slideLayouts/slideLayout36.xml"/><Relationship Id="rId2" Type="http://schemas.openxmlformats.org/officeDocument/2006/relationships/slideLayout" Target="../slideLayouts/slideLayout18.xml"/><Relationship Id="rId19" Type="http://schemas.openxmlformats.org/officeDocument/2006/relationships/slideLayout" Target="../slideLayouts/slideLayout35.xml"/><Relationship Id="rId18" Type="http://schemas.openxmlformats.org/officeDocument/2006/relationships/slideLayout" Target="../slideLayouts/slideLayout34.xml"/><Relationship Id="rId17" Type="http://schemas.openxmlformats.org/officeDocument/2006/relationships/slideLayout" Target="../slideLayouts/slideLayout33.xml"/><Relationship Id="rId16" Type="http://schemas.openxmlformats.org/officeDocument/2006/relationships/slideLayout" Target="../slideLayouts/slideLayout32.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92086" y="235227"/>
            <a:ext cx="1131935" cy="1131935"/>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F5ECF2-F2FF-4897-853A-5717214FBE79}"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12898D-238E-41BD-BB22-AFFAAFC879C7}"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Lst>
  <mc:AlternateContent xmlns:mc="http://schemas.openxmlformats.org/markup-compatibility/2006">
    <mc:Choice xmlns:p14="http://schemas.microsoft.com/office/powerpoint/2010/main" Requires="p14">
      <p:transition spd="slow" p14:dur="2000" advClick="0"/>
    </mc:Choice>
    <mc:Fallback>
      <p:transition spd="slow"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58.png"/><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0.png"/><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image" Target="../media/image59.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50.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52.png"/><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8.png"/><Relationship Id="rId1" Type="http://schemas.openxmlformats.org/officeDocument/2006/relationships/image" Target="../media/image59.png"/></Relationships>
</file>

<file path=ppt/slides/_rels/slide15.xml.rels><?xml version="1.0" encoding="UTF-8" standalone="yes"?>
<Relationships xmlns="http://schemas.openxmlformats.org/package/2006/relationships"><Relationship Id="rId9" Type="http://schemas.microsoft.com/office/2007/relationships/media" Target="../media/media7.mp3"/><Relationship Id="rId8" Type="http://schemas.openxmlformats.org/officeDocument/2006/relationships/audio" Target="../media/media7.mp3"/><Relationship Id="rId7" Type="http://schemas.openxmlformats.org/officeDocument/2006/relationships/image" Target="../media/image27.png"/><Relationship Id="rId6" Type="http://schemas.microsoft.com/office/2007/relationships/media" Target="../media/media6.mp3"/><Relationship Id="rId5" Type="http://schemas.openxmlformats.org/officeDocument/2006/relationships/audio" Target="NULL" TargetMode="External"/><Relationship Id="rId4" Type="http://schemas.openxmlformats.org/officeDocument/2006/relationships/image" Target="../media/image72.GIF"/><Relationship Id="rId3" Type="http://schemas.openxmlformats.org/officeDocument/2006/relationships/image" Target="../media/image71.svg"/><Relationship Id="rId2" Type="http://schemas.openxmlformats.org/officeDocument/2006/relationships/image" Target="../media/image70.png"/><Relationship Id="rId13" Type="http://schemas.openxmlformats.org/officeDocument/2006/relationships/notesSlide" Target="../notesSlides/notesSlide1.xml"/><Relationship Id="rId12" Type="http://schemas.openxmlformats.org/officeDocument/2006/relationships/slideLayout" Target="../slideLayouts/slideLayout29.xml"/><Relationship Id="rId11" Type="http://schemas.openxmlformats.org/officeDocument/2006/relationships/image" Target="../media/image74.png"/><Relationship Id="rId10" Type="http://schemas.openxmlformats.org/officeDocument/2006/relationships/image" Target="../media/image73.png"/><Relationship Id="rId1" Type="http://schemas.openxmlformats.org/officeDocument/2006/relationships/image" Target="../media/image69.png"/></Relationships>
</file>

<file path=ppt/slides/_rels/slide16.xml.rels><?xml version="1.0" encoding="UTF-8" standalone="yes"?>
<Relationships xmlns="http://schemas.openxmlformats.org/package/2006/relationships"><Relationship Id="rId9" Type="http://schemas.microsoft.com/office/2007/relationships/media" Target="../media/media8.mp3"/><Relationship Id="rId8" Type="http://schemas.openxmlformats.org/officeDocument/2006/relationships/audio" Target="../media/media8.mp3"/><Relationship Id="rId7" Type="http://schemas.openxmlformats.org/officeDocument/2006/relationships/image" Target="../media/image79.png"/><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3" Type="http://schemas.openxmlformats.org/officeDocument/2006/relationships/image" Target="../media/image75.svg"/><Relationship Id="rId27" Type="http://schemas.openxmlformats.org/officeDocument/2006/relationships/slideLayout" Target="../slideLayouts/slideLayout29.xml"/><Relationship Id="rId26" Type="http://schemas.openxmlformats.org/officeDocument/2006/relationships/image" Target="../media/image86.png"/><Relationship Id="rId25" Type="http://schemas.openxmlformats.org/officeDocument/2006/relationships/image" Target="../media/image85.png"/><Relationship Id="rId24" Type="http://schemas.openxmlformats.org/officeDocument/2006/relationships/image" Target="../media/image84.png"/><Relationship Id="rId23" Type="http://schemas.openxmlformats.org/officeDocument/2006/relationships/image" Target="../media/image83.png"/><Relationship Id="rId22" Type="http://schemas.openxmlformats.org/officeDocument/2006/relationships/image" Target="../media/image82.GIF"/><Relationship Id="rId21" Type="http://schemas.openxmlformats.org/officeDocument/2006/relationships/slide" Target="slide15.xml"/><Relationship Id="rId20" Type="http://schemas.microsoft.com/office/2007/relationships/media" Target="../media/media12.mp3"/><Relationship Id="rId2" Type="http://schemas.openxmlformats.org/officeDocument/2006/relationships/image" Target="../media/image70.png"/><Relationship Id="rId19" Type="http://schemas.openxmlformats.org/officeDocument/2006/relationships/audio" Target="../media/media12.mp3"/><Relationship Id="rId18" Type="http://schemas.openxmlformats.org/officeDocument/2006/relationships/image" Target="../media/image81.GIF"/><Relationship Id="rId17" Type="http://schemas.microsoft.com/office/2007/relationships/media" Target="../media/media11.mp3"/><Relationship Id="rId16" Type="http://schemas.openxmlformats.org/officeDocument/2006/relationships/audio" Target="../media/media11.mp3"/><Relationship Id="rId15" Type="http://schemas.microsoft.com/office/2007/relationships/media" Target="../media/media10.mp3"/><Relationship Id="rId14" Type="http://schemas.openxmlformats.org/officeDocument/2006/relationships/audio" Target="../media/media10.mp3"/><Relationship Id="rId13" Type="http://schemas.openxmlformats.org/officeDocument/2006/relationships/image" Target="../media/image80.png"/><Relationship Id="rId12" Type="http://schemas.microsoft.com/office/2007/relationships/media" Target="../media/media9.mp3"/><Relationship Id="rId11" Type="http://schemas.openxmlformats.org/officeDocument/2006/relationships/audio" Target="../media/media9.mp3"/><Relationship Id="rId10" Type="http://schemas.openxmlformats.org/officeDocument/2006/relationships/image" Target="../media/image27.png"/><Relationship Id="rId1" Type="http://schemas.openxmlformats.org/officeDocument/2006/relationships/image" Target="../media/image69.png"/></Relationships>
</file>

<file path=ppt/slides/_rels/slide17.xml.rels><?xml version="1.0" encoding="UTF-8" standalone="yes"?>
<Relationships xmlns="http://schemas.openxmlformats.org/package/2006/relationships"><Relationship Id="rId9" Type="http://schemas.microsoft.com/office/2007/relationships/media" Target="../media/media8.mp3"/><Relationship Id="rId8" Type="http://schemas.openxmlformats.org/officeDocument/2006/relationships/audio" Target="../media/media8.mp3"/><Relationship Id="rId7" Type="http://schemas.openxmlformats.org/officeDocument/2006/relationships/image" Target="../media/image79.png"/><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3" Type="http://schemas.openxmlformats.org/officeDocument/2006/relationships/image" Target="../media/image75.svg"/><Relationship Id="rId27" Type="http://schemas.openxmlformats.org/officeDocument/2006/relationships/slideLayout" Target="../slideLayouts/slideLayout29.xml"/><Relationship Id="rId26" Type="http://schemas.openxmlformats.org/officeDocument/2006/relationships/image" Target="../media/image89.png"/><Relationship Id="rId25" Type="http://schemas.openxmlformats.org/officeDocument/2006/relationships/image" Target="../media/image88.png"/><Relationship Id="rId24" Type="http://schemas.openxmlformats.org/officeDocument/2006/relationships/image" Target="../media/image83.png"/><Relationship Id="rId23" Type="http://schemas.openxmlformats.org/officeDocument/2006/relationships/image" Target="../media/image87.png"/><Relationship Id="rId22" Type="http://schemas.openxmlformats.org/officeDocument/2006/relationships/image" Target="../media/image82.GIF"/><Relationship Id="rId21" Type="http://schemas.openxmlformats.org/officeDocument/2006/relationships/slide" Target="slide16.xml"/><Relationship Id="rId20" Type="http://schemas.microsoft.com/office/2007/relationships/media" Target="../media/media12.mp3"/><Relationship Id="rId2" Type="http://schemas.openxmlformats.org/officeDocument/2006/relationships/image" Target="../media/image70.png"/><Relationship Id="rId19" Type="http://schemas.openxmlformats.org/officeDocument/2006/relationships/audio" Target="../media/media12.mp3"/><Relationship Id="rId18" Type="http://schemas.microsoft.com/office/2007/relationships/media" Target="../media/media11.mp3"/><Relationship Id="rId17" Type="http://schemas.openxmlformats.org/officeDocument/2006/relationships/audio" Target="../media/media11.mp3"/><Relationship Id="rId16" Type="http://schemas.microsoft.com/office/2007/relationships/media" Target="../media/media10.mp3"/><Relationship Id="rId15" Type="http://schemas.openxmlformats.org/officeDocument/2006/relationships/audio" Target="../media/media10.mp3"/><Relationship Id="rId14" Type="http://schemas.openxmlformats.org/officeDocument/2006/relationships/image" Target="../media/image81.GIF"/><Relationship Id="rId13" Type="http://schemas.openxmlformats.org/officeDocument/2006/relationships/image" Target="../media/image80.png"/><Relationship Id="rId12" Type="http://schemas.microsoft.com/office/2007/relationships/media" Target="../media/media9.mp3"/><Relationship Id="rId11" Type="http://schemas.openxmlformats.org/officeDocument/2006/relationships/audio" Target="../media/media9.mp3"/><Relationship Id="rId10" Type="http://schemas.openxmlformats.org/officeDocument/2006/relationships/image" Target="../media/image27.png"/><Relationship Id="rId1" Type="http://schemas.openxmlformats.org/officeDocument/2006/relationships/image" Target="../media/image69.png"/></Relationships>
</file>

<file path=ppt/slides/_rels/slide18.xml.rels><?xml version="1.0" encoding="UTF-8" standalone="yes"?>
<Relationships xmlns="http://schemas.openxmlformats.org/package/2006/relationships"><Relationship Id="rId9" Type="http://schemas.openxmlformats.org/officeDocument/2006/relationships/image" Target="../media/image81.GIF"/><Relationship Id="rId8" Type="http://schemas.openxmlformats.org/officeDocument/2006/relationships/image" Target="../media/image80.png"/><Relationship Id="rId7" Type="http://schemas.openxmlformats.org/officeDocument/2006/relationships/image" Target="../media/image93.png"/><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3" Type="http://schemas.openxmlformats.org/officeDocument/2006/relationships/image" Target="../media/image75.svg"/><Relationship Id="rId24" Type="http://schemas.openxmlformats.org/officeDocument/2006/relationships/notesSlide" Target="../notesSlides/notesSlide2.xml"/><Relationship Id="rId23" Type="http://schemas.openxmlformats.org/officeDocument/2006/relationships/slideLayout" Target="../slideLayouts/slideLayout29.xml"/><Relationship Id="rId22" Type="http://schemas.openxmlformats.org/officeDocument/2006/relationships/image" Target="../media/image82.GIF"/><Relationship Id="rId21" Type="http://schemas.openxmlformats.org/officeDocument/2006/relationships/slide" Target="slide17.xml"/><Relationship Id="rId20" Type="http://schemas.microsoft.com/office/2007/relationships/media" Target="../media/media12.mp3"/><Relationship Id="rId2" Type="http://schemas.openxmlformats.org/officeDocument/2006/relationships/image" Target="../media/image70.png"/><Relationship Id="rId19" Type="http://schemas.openxmlformats.org/officeDocument/2006/relationships/audio" Target="../media/media12.mp3"/><Relationship Id="rId18" Type="http://schemas.microsoft.com/office/2007/relationships/media" Target="../media/media9.mp3"/><Relationship Id="rId17" Type="http://schemas.openxmlformats.org/officeDocument/2006/relationships/audio" Target="../media/media9.mp3"/><Relationship Id="rId16" Type="http://schemas.microsoft.com/office/2007/relationships/media" Target="../media/media8.mp3"/><Relationship Id="rId15" Type="http://schemas.openxmlformats.org/officeDocument/2006/relationships/audio" Target="../media/media8.mp3"/><Relationship Id="rId14" Type="http://schemas.microsoft.com/office/2007/relationships/media" Target="../media/media11.mp3"/><Relationship Id="rId13" Type="http://schemas.openxmlformats.org/officeDocument/2006/relationships/audio" Target="../media/media11.mp3"/><Relationship Id="rId12" Type="http://schemas.openxmlformats.org/officeDocument/2006/relationships/image" Target="../media/image27.png"/><Relationship Id="rId11" Type="http://schemas.microsoft.com/office/2007/relationships/media" Target="../media/media10.mp3"/><Relationship Id="rId10" Type="http://schemas.openxmlformats.org/officeDocument/2006/relationships/audio" Target="../media/media10.mp3"/><Relationship Id="rId1" Type="http://schemas.openxmlformats.org/officeDocument/2006/relationships/image" Target="../media/image69.png"/></Relationships>
</file>

<file path=ppt/slides/_rels/slide19.xml.rels><?xml version="1.0" encoding="UTF-8" standalone="yes"?>
<Relationships xmlns="http://schemas.openxmlformats.org/package/2006/relationships"><Relationship Id="rId9" Type="http://schemas.microsoft.com/office/2007/relationships/media" Target="../media/media8.mp3"/><Relationship Id="rId8" Type="http://schemas.openxmlformats.org/officeDocument/2006/relationships/audio" Target="../media/media8.mp3"/><Relationship Id="rId7" Type="http://schemas.openxmlformats.org/officeDocument/2006/relationships/image" Target="../media/image93.png"/><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3" Type="http://schemas.openxmlformats.org/officeDocument/2006/relationships/image" Target="../media/image71.svg"/><Relationship Id="rId24" Type="http://schemas.openxmlformats.org/officeDocument/2006/relationships/slideLayout" Target="../slideLayouts/slideLayout29.xml"/><Relationship Id="rId23" Type="http://schemas.openxmlformats.org/officeDocument/2006/relationships/image" Target="../media/image68.png"/><Relationship Id="rId22" Type="http://schemas.openxmlformats.org/officeDocument/2006/relationships/image" Target="../media/image82.GIF"/><Relationship Id="rId21" Type="http://schemas.openxmlformats.org/officeDocument/2006/relationships/slide" Target="slide20.xml"/><Relationship Id="rId20" Type="http://schemas.microsoft.com/office/2007/relationships/media" Target="../media/media12.mp3"/><Relationship Id="rId2" Type="http://schemas.openxmlformats.org/officeDocument/2006/relationships/image" Target="../media/image70.png"/><Relationship Id="rId19" Type="http://schemas.openxmlformats.org/officeDocument/2006/relationships/audio" Target="../media/media12.mp3"/><Relationship Id="rId18" Type="http://schemas.microsoft.com/office/2007/relationships/media" Target="../media/media11.mp3"/><Relationship Id="rId17" Type="http://schemas.openxmlformats.org/officeDocument/2006/relationships/audio" Target="../media/media11.mp3"/><Relationship Id="rId16" Type="http://schemas.microsoft.com/office/2007/relationships/media" Target="../media/media10.mp3"/><Relationship Id="rId15" Type="http://schemas.openxmlformats.org/officeDocument/2006/relationships/audio" Target="../media/media10.mp3"/><Relationship Id="rId14" Type="http://schemas.openxmlformats.org/officeDocument/2006/relationships/image" Target="../media/image81.GIF"/><Relationship Id="rId13" Type="http://schemas.openxmlformats.org/officeDocument/2006/relationships/image" Target="../media/image80.png"/><Relationship Id="rId12" Type="http://schemas.microsoft.com/office/2007/relationships/media" Target="../media/media9.mp3"/><Relationship Id="rId11" Type="http://schemas.openxmlformats.org/officeDocument/2006/relationships/audio" Target="../media/media9.mp3"/><Relationship Id="rId10" Type="http://schemas.openxmlformats.org/officeDocument/2006/relationships/image" Target="../media/image27.png"/><Relationship Id="rId1" Type="http://schemas.openxmlformats.org/officeDocument/2006/relationships/image" Target="../media/image69.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microsoft.com/office/2007/relationships/media" Target="../media/media1.mp4"/><Relationship Id="rId1" Type="http://schemas.openxmlformats.org/officeDocument/2006/relationships/video" Target="../media/media1.mp4"/></Relationships>
</file>

<file path=ppt/slides/_rels/slide20.xml.rels><?xml version="1.0" encoding="UTF-8" standalone="yes"?>
<Relationships xmlns="http://schemas.openxmlformats.org/package/2006/relationships"><Relationship Id="rId9" Type="http://schemas.microsoft.com/office/2007/relationships/media" Target="../media/media13.mp3"/><Relationship Id="rId8" Type="http://schemas.openxmlformats.org/officeDocument/2006/relationships/audio" Target="../media/media13.mp3"/><Relationship Id="rId7" Type="http://schemas.openxmlformats.org/officeDocument/2006/relationships/image" Target="../media/image97.svg"/><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 Id="rId3" Type="http://schemas.openxmlformats.org/officeDocument/2006/relationships/image" Target="../media/image71.svg"/><Relationship Id="rId2" Type="http://schemas.openxmlformats.org/officeDocument/2006/relationships/image" Target="../media/image70.png"/><Relationship Id="rId14" Type="http://schemas.openxmlformats.org/officeDocument/2006/relationships/slideLayout" Target="../slideLayouts/slideLayout29.xml"/><Relationship Id="rId13" Type="http://schemas.microsoft.com/office/2007/relationships/media" Target="../media/media14.mp3"/><Relationship Id="rId12" Type="http://schemas.openxmlformats.org/officeDocument/2006/relationships/audio" Target="../media/media14.mp3"/><Relationship Id="rId11" Type="http://schemas.openxmlformats.org/officeDocument/2006/relationships/image" Target="../media/image81.GIF"/><Relationship Id="rId10" Type="http://schemas.openxmlformats.org/officeDocument/2006/relationships/image" Target="../media/image27.png"/><Relationship Id="rId1"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99.GIF"/><Relationship Id="rId1" Type="http://schemas.openxmlformats.org/officeDocument/2006/relationships/image" Target="../media/image98.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4.xml.rels><?xml version="1.0" encoding="UTF-8" standalone="yes"?>
<Relationships xmlns="http://schemas.openxmlformats.org/package/2006/relationships"><Relationship Id="rId9" Type="http://schemas.microsoft.com/office/2007/relationships/media" Target="../media/media2.mp3"/><Relationship Id="rId8" Type="http://schemas.openxmlformats.org/officeDocument/2006/relationships/audio" Target="../media/media2.mp3"/><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svg"/><Relationship Id="rId20" Type="http://schemas.openxmlformats.org/officeDocument/2006/relationships/slideLayout" Target="../slideLayouts/slideLayout2.xml"/><Relationship Id="rId2" Type="http://schemas.openxmlformats.org/officeDocument/2006/relationships/image" Target="../media/image21.png"/><Relationship Id="rId19" Type="http://schemas.openxmlformats.org/officeDocument/2006/relationships/image" Target="../media/image32.png"/><Relationship Id="rId18" Type="http://schemas.openxmlformats.org/officeDocument/2006/relationships/image" Target="../media/image31.png"/><Relationship Id="rId17" Type="http://schemas.microsoft.com/office/2007/relationships/media" Target="../media/media4.mp4"/><Relationship Id="rId16" Type="http://schemas.openxmlformats.org/officeDocument/2006/relationships/video" Target="../media/media4.mp4"/><Relationship Id="rId15" Type="http://schemas.openxmlformats.org/officeDocument/2006/relationships/image" Target="../media/image30.png"/><Relationship Id="rId14" Type="http://schemas.microsoft.com/office/2007/relationships/media" Target="../media/media3.mp3"/><Relationship Id="rId13" Type="http://schemas.openxmlformats.org/officeDocument/2006/relationships/audio" Target="../media/media3.mp3"/><Relationship Id="rId12" Type="http://schemas.openxmlformats.org/officeDocument/2006/relationships/image" Target="../media/image29.svg"/><Relationship Id="rId11" Type="http://schemas.openxmlformats.org/officeDocument/2006/relationships/image" Target="../media/image28.png"/><Relationship Id="rId10" Type="http://schemas.openxmlformats.org/officeDocument/2006/relationships/image" Target="../media/image27.png"/><Relationship Id="rId1" Type="http://schemas.openxmlformats.org/officeDocument/2006/relationships/image" Target="../media/image20.png"/></Relationships>
</file>

<file path=ppt/slides/_rels/slide5.xml.rels><?xml version="1.0" encoding="UTF-8" standalone="yes"?>
<Relationships xmlns="http://schemas.openxmlformats.org/package/2006/relationships"><Relationship Id="rId9" Type="http://schemas.microsoft.com/office/2007/relationships/media" Target="../media/media2.mp3"/><Relationship Id="rId8" Type="http://schemas.openxmlformats.org/officeDocument/2006/relationships/audio" Target="../media/media2.mp3"/><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svg"/><Relationship Id="rId21" Type="http://schemas.openxmlformats.org/officeDocument/2006/relationships/slideLayout" Target="../slideLayouts/slideLayout2.xml"/><Relationship Id="rId20" Type="http://schemas.openxmlformats.org/officeDocument/2006/relationships/image" Target="../media/image38.png"/><Relationship Id="rId2" Type="http://schemas.openxmlformats.org/officeDocument/2006/relationships/image" Target="../media/image33.png"/><Relationship Id="rId19" Type="http://schemas.openxmlformats.org/officeDocument/2006/relationships/image" Target="../media/image37.emf"/><Relationship Id="rId18" Type="http://schemas.openxmlformats.org/officeDocument/2006/relationships/image" Target="../media/image36.png"/><Relationship Id="rId17" Type="http://schemas.microsoft.com/office/2007/relationships/media" Target="../media/media5.mp4"/><Relationship Id="rId16" Type="http://schemas.openxmlformats.org/officeDocument/2006/relationships/video" Target="../media/media5.mp4"/><Relationship Id="rId15" Type="http://schemas.openxmlformats.org/officeDocument/2006/relationships/image" Target="../media/image35.png"/><Relationship Id="rId14" Type="http://schemas.microsoft.com/office/2007/relationships/media" Target="../media/media3.mp3"/><Relationship Id="rId13" Type="http://schemas.openxmlformats.org/officeDocument/2006/relationships/audio" Target="../media/media3.mp3"/><Relationship Id="rId12" Type="http://schemas.openxmlformats.org/officeDocument/2006/relationships/image" Target="../media/image29.svg"/><Relationship Id="rId11" Type="http://schemas.openxmlformats.org/officeDocument/2006/relationships/image" Target="../media/image34.png"/><Relationship Id="rId10" Type="http://schemas.openxmlformats.org/officeDocument/2006/relationships/image" Target="../media/image27.png"/><Relationship Id="rId1" Type="http://schemas.openxmlformats.org/officeDocument/2006/relationships/image" Target="../media/image20.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image" Target="../media/image17.jpe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45.png"/><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emf"/></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png"/><Relationship Id="rId1"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30027" y="0"/>
            <a:ext cx="1232202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1860" y="2417237"/>
            <a:ext cx="11964829" cy="1492642"/>
          </a:xfrm>
          <a:prstGeom prst="rect">
            <a:avLst/>
          </a:prstGeom>
          <a:noFill/>
        </p:spPr>
        <p:txBody>
          <a:bodyPr wrap="square" lIns="137079" tIns="68543" rIns="137079" bIns="68543">
            <a:spAutoFit/>
          </a:bodyPr>
          <a:lstStyle/>
          <a:p>
            <a:pPr algn="ctr">
              <a:defRPr/>
            </a:pP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4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 TIN HỌC LỚP 5</a:t>
            </a:r>
            <a:endParaRPr lang="en-US" sz="44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4501852" y="1678943"/>
            <a:ext cx="3320857" cy="0"/>
          </a:xfrm>
          <a:prstGeom prst="line">
            <a:avLst/>
          </a:prstGeom>
          <a:ln>
            <a:solidFill>
              <a:schemeClr val="accent1"/>
            </a:solidFill>
          </a:ln>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619762" y="433881"/>
            <a:ext cx="11306627" cy="4801314"/>
          </a:xfrm>
          <a:prstGeom prst="rect">
            <a:avLst/>
          </a:prstGeom>
          <a:noFill/>
        </p:spPr>
        <p:txBody>
          <a:bodyPr wrap="square">
            <a:spAutoFit/>
          </a:bodyPr>
          <a:lstStyle/>
          <a:p>
            <a:pPr>
              <a:lnSpc>
                <a:spcPct val="150000"/>
              </a:lnSpc>
            </a:pPr>
            <a:r>
              <a:rPr lang="vi-VN" sz="1800" b="1" i="1" dirty="0">
                <a:solidFill>
                  <a:srgbClr val="000000"/>
                </a:solidFill>
                <a:effectLst/>
                <a:latin typeface="Arial" panose="020B0604020202020204" pitchFamily="34" charset="0"/>
              </a:rPr>
              <a:t>a) Nhập giá trị cho biến </a:t>
            </a:r>
            <a:endParaRPr lang="vi-VN" sz="2000" dirty="0"/>
          </a:p>
          <a:p>
            <a:pPr>
              <a:lnSpc>
                <a:spcPct val="150000"/>
              </a:lnSpc>
            </a:pPr>
            <a:r>
              <a:rPr lang="vi-VN" sz="1800" dirty="0">
                <a:solidFill>
                  <a:srgbClr val="000000"/>
                </a:solidFill>
                <a:effectLst/>
                <a:latin typeface="Arial" panose="020B0604020202020204" pitchFamily="34" charset="0"/>
              </a:rPr>
              <a:t>Sử dụng lệnh </a:t>
            </a:r>
            <a:r>
              <a:rPr lang="vi-VN" sz="2000" dirty="0"/>
              <a:t> 		     </a:t>
            </a:r>
            <a:r>
              <a:rPr lang="vi-VN" sz="1800" dirty="0">
                <a:solidFill>
                  <a:srgbClr val="000000"/>
                </a:solidFill>
                <a:effectLst/>
                <a:latin typeface="Arial" panose="020B0604020202020204" pitchFamily="34" charset="0"/>
              </a:rPr>
              <a:t>(trong nhóm lệnh </a:t>
            </a:r>
            <a:r>
              <a:rPr lang="vi-VN" sz="1800" dirty="0">
                <a:solidFill>
                  <a:srgbClr val="F7941E"/>
                </a:solidFill>
                <a:effectLst/>
                <a:latin typeface="Arial" panose="020B0604020202020204" pitchFamily="34" charset="0"/>
              </a:rPr>
              <a:t>Cảm biến</a:t>
            </a:r>
            <a:r>
              <a:rPr lang="vi-VN" sz="1800" dirty="0">
                <a:solidFill>
                  <a:srgbClr val="000000"/>
                </a:solidFill>
                <a:effectLst/>
                <a:latin typeface="Arial" panose="020B0604020202020204" pitchFamily="34" charset="0"/>
              </a:rPr>
              <a:t>) để nhập giá trị cho biến           .Khi thực hiện lệnh, trên màn hình xuất hiện câu hỏi và ô để nhập câu trả lời như Hình 85a. Sau khi người sử dụng nhập câu trả lời và xác nhận bằng cách nhấn phím </a:t>
            </a:r>
            <a:r>
              <a:rPr lang="vi-VN" sz="1800" b="1" dirty="0">
                <a:solidFill>
                  <a:srgbClr val="000000"/>
                </a:solidFill>
                <a:effectLst/>
                <a:latin typeface="Arial" panose="020B0604020202020204" pitchFamily="34" charset="0"/>
              </a:rPr>
              <a:t>Enter</a:t>
            </a:r>
            <a:r>
              <a:rPr lang="vi-VN" sz="1800" dirty="0">
                <a:solidFill>
                  <a:srgbClr val="000000"/>
                </a:solidFill>
                <a:effectLst/>
                <a:latin typeface="Arial" panose="020B0604020202020204" pitchFamily="34" charset="0"/>
              </a:rPr>
              <a:t>, giá trị vừa nhập được đưa vào biến            .</a:t>
            </a:r>
            <a:endParaRPr lang="vi-VN" sz="2000" dirty="0"/>
          </a:p>
          <a:p>
            <a:pPr>
              <a:lnSpc>
                <a:spcPct val="150000"/>
              </a:lnSpc>
            </a:pPr>
            <a:r>
              <a:rPr lang="vi-VN" sz="1800" b="1" i="1" dirty="0">
                <a:solidFill>
                  <a:srgbClr val="000000"/>
                </a:solidFill>
                <a:effectLst/>
                <a:latin typeface="Arial" panose="020B0604020202020204" pitchFamily="34" charset="0"/>
              </a:rPr>
              <a:t>b) Hiển thị giá trị của biến </a:t>
            </a:r>
            <a:r>
              <a:rPr lang="vi-VN" sz="2000" dirty="0"/>
              <a:t>       </a:t>
            </a:r>
            <a:r>
              <a:rPr lang="vi-VN" sz="1800" b="1" i="1" dirty="0">
                <a:solidFill>
                  <a:srgbClr val="000000"/>
                </a:solidFill>
                <a:effectLst/>
                <a:latin typeface="Arial" panose="020B0604020202020204" pitchFamily="34" charset="0"/>
              </a:rPr>
              <a:t>ra màn hình </a:t>
            </a:r>
            <a:endParaRPr lang="vi-VN" sz="2000" dirty="0"/>
          </a:p>
          <a:p>
            <a:pPr>
              <a:lnSpc>
                <a:spcPct val="150000"/>
              </a:lnSpc>
            </a:pPr>
            <a:r>
              <a:rPr lang="vi-VN" sz="1800" dirty="0">
                <a:solidFill>
                  <a:srgbClr val="000000"/>
                </a:solidFill>
                <a:effectLst/>
                <a:latin typeface="Arial" panose="020B0604020202020204" pitchFamily="34" charset="0"/>
              </a:rPr>
              <a:t>Sử dụng lệnh                                 hoặc                    để hiển thị giá trị của biến </a:t>
            </a:r>
            <a:endParaRPr lang="vi-VN" sz="1800" dirty="0">
              <a:solidFill>
                <a:srgbClr val="000000"/>
              </a:solidFill>
              <a:effectLst/>
              <a:latin typeface="Arial" panose="020B0604020202020204" pitchFamily="34" charset="0"/>
            </a:endParaRPr>
          </a:p>
          <a:p>
            <a:pPr>
              <a:lnSpc>
                <a:spcPct val="150000"/>
              </a:lnSpc>
            </a:pPr>
            <a:r>
              <a:rPr lang="vi-VN" sz="1800" dirty="0">
                <a:solidFill>
                  <a:srgbClr val="000000"/>
                </a:solidFill>
                <a:effectLst/>
                <a:latin typeface="Arial" panose="020B0604020202020204" pitchFamily="34" charset="0"/>
              </a:rPr>
              <a:t>(Hình 88). </a:t>
            </a:r>
            <a:endParaRPr lang="vi-VN" sz="1800" dirty="0">
              <a:solidFill>
                <a:srgbClr val="000000"/>
              </a:solidFill>
              <a:effectLst/>
              <a:latin typeface="Arial" panose="020B0604020202020204" pitchFamily="34" charset="0"/>
            </a:endParaRPr>
          </a:p>
          <a:p>
            <a:pPr>
              <a:lnSpc>
                <a:spcPct val="150000"/>
              </a:lnSpc>
            </a:pPr>
            <a:r>
              <a:rPr lang="vi-VN" sz="1800" dirty="0">
                <a:solidFill>
                  <a:srgbClr val="000000"/>
                </a:solidFill>
                <a:effectLst/>
                <a:latin typeface="Arial" panose="020B0604020202020204" pitchFamily="34" charset="0"/>
              </a:rPr>
              <a:t>Có thể sử dụng                                 </a:t>
            </a:r>
            <a:r>
              <a:rPr lang="vi-VN" dirty="0">
                <a:solidFill>
                  <a:srgbClr val="000000"/>
                </a:solidFill>
                <a:latin typeface="Arial" panose="020B0604020202020204" pitchFamily="34" charset="0"/>
              </a:rPr>
              <a:t>c</a:t>
            </a:r>
            <a:r>
              <a:rPr lang="vi-VN" sz="1800" dirty="0">
                <a:solidFill>
                  <a:srgbClr val="000000"/>
                </a:solidFill>
                <a:effectLst/>
                <a:latin typeface="Arial" panose="020B0604020202020204" pitchFamily="34" charset="0"/>
              </a:rPr>
              <a:t>ủa lệnh của nhóm lệnh </a:t>
            </a:r>
            <a:r>
              <a:rPr lang="vi-VN" sz="1800" dirty="0">
                <a:solidFill>
                  <a:srgbClr val="F7941E"/>
                </a:solidFill>
                <a:effectLst/>
                <a:latin typeface="Arial" panose="020B0604020202020204" pitchFamily="34" charset="0"/>
              </a:rPr>
              <a:t>Các phép toán</a:t>
            </a:r>
            <a:r>
              <a:rPr lang="vi-VN" sz="1800" dirty="0">
                <a:solidFill>
                  <a:srgbClr val="000000"/>
                </a:solidFill>
                <a:effectLst/>
                <a:latin typeface="Arial" panose="020B0604020202020204" pitchFamily="34" charset="0"/>
              </a:rPr>
              <a:t> </a:t>
            </a:r>
            <a:endParaRPr lang="vi-VN" sz="1800" dirty="0">
              <a:solidFill>
                <a:srgbClr val="000000"/>
              </a:solidFill>
              <a:effectLst/>
              <a:latin typeface="Arial" panose="020B0604020202020204" pitchFamily="34" charset="0"/>
            </a:endParaRPr>
          </a:p>
          <a:p>
            <a:pPr>
              <a:lnSpc>
                <a:spcPct val="150000"/>
              </a:lnSpc>
            </a:pPr>
            <a:r>
              <a:rPr lang="vi-VN" sz="1800" dirty="0">
                <a:solidFill>
                  <a:srgbClr val="000000"/>
                </a:solidFill>
                <a:effectLst/>
                <a:latin typeface="Arial" panose="020B0604020202020204" pitchFamily="34" charset="0"/>
              </a:rPr>
              <a:t>để có câu thông báo đầy đủ hơn. Ví dụ, lệnh                                     sẽ điều </a:t>
            </a:r>
            <a:endParaRPr lang="vi-VN" sz="1800" dirty="0">
              <a:solidFill>
                <a:srgbClr val="000000"/>
              </a:solidFill>
              <a:effectLst/>
              <a:latin typeface="Arial" panose="020B0604020202020204" pitchFamily="34" charset="0"/>
            </a:endParaRPr>
          </a:p>
          <a:p>
            <a:pPr>
              <a:lnSpc>
                <a:spcPct val="150000"/>
              </a:lnSpc>
            </a:pPr>
            <a:r>
              <a:rPr lang="vi-VN" sz="1800" dirty="0">
                <a:solidFill>
                  <a:srgbClr val="000000"/>
                </a:solidFill>
                <a:effectLst/>
                <a:latin typeface="Arial" panose="020B0604020202020204" pitchFamily="34" charset="0"/>
              </a:rPr>
              <a:t>khiển nhân vật thông báo ra màn hình câu “Xin chào bạn Minh” nếu người sử </a:t>
            </a:r>
            <a:endParaRPr lang="vi-VN" sz="1800" dirty="0">
              <a:solidFill>
                <a:srgbClr val="000000"/>
              </a:solidFill>
              <a:effectLst/>
              <a:latin typeface="Arial" panose="020B0604020202020204" pitchFamily="34" charset="0"/>
            </a:endParaRPr>
          </a:p>
          <a:p>
            <a:pPr>
              <a:lnSpc>
                <a:spcPct val="150000"/>
              </a:lnSpc>
            </a:pPr>
            <a:r>
              <a:rPr lang="vi-VN" sz="1800" dirty="0">
                <a:solidFill>
                  <a:srgbClr val="000000"/>
                </a:solidFill>
                <a:effectLst/>
                <a:latin typeface="Arial" panose="020B0604020202020204" pitchFamily="34" charset="0"/>
              </a:rPr>
              <a:t>dụng nhập dữ liệu cho biến</a:t>
            </a:r>
            <a:r>
              <a:rPr lang="vi-VN" sz="2000" dirty="0"/>
              <a:t>       </a:t>
            </a:r>
            <a:r>
              <a:rPr lang="vi-VN" sz="1800" dirty="0">
                <a:solidFill>
                  <a:srgbClr val="000000"/>
                </a:solidFill>
                <a:effectLst/>
                <a:latin typeface="Arial" panose="020B0604020202020204" pitchFamily="34" charset="0"/>
              </a:rPr>
              <a:t>là “Minh”.</a:t>
            </a:r>
            <a:endParaRPr lang="en-US" sz="2000" dirty="0"/>
          </a:p>
        </p:txBody>
      </p:sp>
      <p:pic>
        <p:nvPicPr>
          <p:cNvPr id="3" name="Picture 2"/>
          <p:cNvPicPr>
            <a:picLocks noChangeAspect="1"/>
          </p:cNvPicPr>
          <p:nvPr/>
        </p:nvPicPr>
        <p:blipFill>
          <a:blip r:embed="rId1"/>
          <a:stretch>
            <a:fillRect/>
          </a:stretch>
        </p:blipFill>
        <p:spPr>
          <a:xfrm>
            <a:off x="3328579" y="433881"/>
            <a:ext cx="624856" cy="397635"/>
          </a:xfrm>
          <a:prstGeom prst="rect">
            <a:avLst/>
          </a:prstGeom>
        </p:spPr>
      </p:pic>
      <p:pic>
        <p:nvPicPr>
          <p:cNvPr id="6" name="Picture 5"/>
          <p:cNvPicPr>
            <a:picLocks noChangeAspect="1"/>
          </p:cNvPicPr>
          <p:nvPr/>
        </p:nvPicPr>
        <p:blipFill>
          <a:blip r:embed="rId2"/>
          <a:stretch>
            <a:fillRect/>
          </a:stretch>
        </p:blipFill>
        <p:spPr>
          <a:xfrm>
            <a:off x="2135555" y="898753"/>
            <a:ext cx="1774810" cy="397635"/>
          </a:xfrm>
          <a:prstGeom prst="rect">
            <a:avLst/>
          </a:prstGeom>
        </p:spPr>
      </p:pic>
      <p:pic>
        <p:nvPicPr>
          <p:cNvPr id="8" name="Picture 7"/>
          <p:cNvPicPr>
            <a:picLocks noChangeAspect="1"/>
          </p:cNvPicPr>
          <p:nvPr/>
        </p:nvPicPr>
        <p:blipFill>
          <a:blip r:embed="rId1"/>
          <a:stretch>
            <a:fillRect/>
          </a:stretch>
        </p:blipFill>
        <p:spPr>
          <a:xfrm>
            <a:off x="9296400" y="898752"/>
            <a:ext cx="624856" cy="397635"/>
          </a:xfrm>
          <a:prstGeom prst="rect">
            <a:avLst/>
          </a:prstGeom>
        </p:spPr>
      </p:pic>
      <p:pic>
        <p:nvPicPr>
          <p:cNvPr id="9" name="Picture 8"/>
          <p:cNvPicPr>
            <a:picLocks noChangeAspect="1"/>
          </p:cNvPicPr>
          <p:nvPr/>
        </p:nvPicPr>
        <p:blipFill>
          <a:blip r:embed="rId1"/>
          <a:stretch>
            <a:fillRect/>
          </a:stretch>
        </p:blipFill>
        <p:spPr>
          <a:xfrm>
            <a:off x="9729379" y="1715833"/>
            <a:ext cx="624856" cy="397635"/>
          </a:xfrm>
          <a:prstGeom prst="rect">
            <a:avLst/>
          </a:prstGeom>
        </p:spPr>
      </p:pic>
      <p:pic>
        <p:nvPicPr>
          <p:cNvPr id="10" name="Picture 9"/>
          <p:cNvPicPr>
            <a:picLocks noChangeAspect="1"/>
          </p:cNvPicPr>
          <p:nvPr/>
        </p:nvPicPr>
        <p:blipFill>
          <a:blip r:embed="rId1"/>
          <a:stretch>
            <a:fillRect/>
          </a:stretch>
        </p:blipFill>
        <p:spPr>
          <a:xfrm>
            <a:off x="3562077" y="2113468"/>
            <a:ext cx="624856" cy="397635"/>
          </a:xfrm>
          <a:prstGeom prst="rect">
            <a:avLst/>
          </a:prstGeom>
        </p:spPr>
      </p:pic>
      <p:pic>
        <p:nvPicPr>
          <p:cNvPr id="12" name="Picture 11"/>
          <p:cNvPicPr>
            <a:picLocks noChangeAspect="1"/>
          </p:cNvPicPr>
          <p:nvPr/>
        </p:nvPicPr>
        <p:blipFill>
          <a:blip r:embed="rId3"/>
          <a:stretch>
            <a:fillRect/>
          </a:stretch>
        </p:blipFill>
        <p:spPr>
          <a:xfrm>
            <a:off x="2135555" y="2587563"/>
            <a:ext cx="1989209" cy="446011"/>
          </a:xfrm>
          <a:prstGeom prst="rect">
            <a:avLst/>
          </a:prstGeom>
        </p:spPr>
      </p:pic>
      <p:pic>
        <p:nvPicPr>
          <p:cNvPr id="15" name="Picture 14"/>
          <p:cNvPicPr>
            <a:picLocks noChangeAspect="1"/>
          </p:cNvPicPr>
          <p:nvPr/>
        </p:nvPicPr>
        <p:blipFill>
          <a:blip r:embed="rId4"/>
          <a:stretch>
            <a:fillRect/>
          </a:stretch>
        </p:blipFill>
        <p:spPr>
          <a:xfrm>
            <a:off x="4781515" y="2587564"/>
            <a:ext cx="1089095" cy="446010"/>
          </a:xfrm>
          <a:prstGeom prst="rect">
            <a:avLst/>
          </a:prstGeom>
        </p:spPr>
      </p:pic>
      <p:pic>
        <p:nvPicPr>
          <p:cNvPr id="17" name="Picture 16"/>
          <p:cNvPicPr>
            <a:picLocks noChangeAspect="1"/>
          </p:cNvPicPr>
          <p:nvPr/>
        </p:nvPicPr>
        <p:blipFill>
          <a:blip r:embed="rId5"/>
          <a:stretch>
            <a:fillRect/>
          </a:stretch>
        </p:blipFill>
        <p:spPr>
          <a:xfrm>
            <a:off x="8949659" y="2338889"/>
            <a:ext cx="2627660" cy="1687371"/>
          </a:xfrm>
          <a:prstGeom prst="rect">
            <a:avLst/>
          </a:prstGeom>
        </p:spPr>
      </p:pic>
      <p:sp>
        <p:nvSpPr>
          <p:cNvPr id="19" name="TextBox 18"/>
          <p:cNvSpPr txBox="1"/>
          <p:nvPr/>
        </p:nvSpPr>
        <p:spPr>
          <a:xfrm>
            <a:off x="8952070" y="3999656"/>
            <a:ext cx="2298635" cy="646331"/>
          </a:xfrm>
          <a:prstGeom prst="rect">
            <a:avLst/>
          </a:prstGeom>
          <a:noFill/>
        </p:spPr>
        <p:txBody>
          <a:bodyPr wrap="square">
            <a:spAutoFit/>
          </a:bodyPr>
          <a:lstStyle/>
          <a:p>
            <a:pPr algn="ctr"/>
            <a:r>
              <a:rPr lang="vi-VN" sz="1800" b="1" i="1" dirty="0">
                <a:solidFill>
                  <a:srgbClr val="58595B"/>
                </a:solidFill>
                <a:effectLst/>
                <a:latin typeface="MyriadPro-BoldIt"/>
              </a:rPr>
              <a:t>Hình 88.</a:t>
            </a:r>
            <a:r>
              <a:rPr lang="vi-VN" sz="1800" i="1" dirty="0">
                <a:solidFill>
                  <a:srgbClr val="58595B"/>
                </a:solidFill>
                <a:effectLst/>
                <a:latin typeface="MyriadPro-It"/>
              </a:rPr>
              <a:t> Chương trình sử dụng biến </a:t>
            </a:r>
            <a:r>
              <a:rPr lang="vi-VN" sz="1800" i="1" dirty="0">
                <a:solidFill>
                  <a:srgbClr val="FAA74A"/>
                </a:solidFill>
                <a:effectLst/>
                <a:latin typeface="MyriadPro-It"/>
              </a:rPr>
              <a:t>trả lời</a:t>
            </a:r>
            <a:endParaRPr lang="vi-VN" sz="2000" dirty="0">
              <a:solidFill>
                <a:srgbClr val="000000"/>
              </a:solidFill>
              <a:latin typeface="Arial" panose="020B0604020202020204" pitchFamily="34" charset="0"/>
            </a:endParaRPr>
          </a:p>
        </p:txBody>
      </p:sp>
      <p:pic>
        <p:nvPicPr>
          <p:cNvPr id="21" name="Picture 20"/>
          <p:cNvPicPr>
            <a:picLocks noChangeAspect="1"/>
          </p:cNvPicPr>
          <p:nvPr/>
        </p:nvPicPr>
        <p:blipFill>
          <a:blip r:embed="rId6"/>
          <a:stretch>
            <a:fillRect/>
          </a:stretch>
        </p:blipFill>
        <p:spPr>
          <a:xfrm>
            <a:off x="2314918" y="3378416"/>
            <a:ext cx="2027321" cy="446011"/>
          </a:xfrm>
          <a:prstGeom prst="rect">
            <a:avLst/>
          </a:prstGeom>
        </p:spPr>
      </p:pic>
      <p:pic>
        <p:nvPicPr>
          <p:cNvPr id="24" name="Picture 23"/>
          <p:cNvPicPr>
            <a:picLocks noChangeAspect="1"/>
          </p:cNvPicPr>
          <p:nvPr/>
        </p:nvPicPr>
        <p:blipFill>
          <a:blip r:embed="rId7"/>
          <a:stretch>
            <a:fillRect/>
          </a:stretch>
        </p:blipFill>
        <p:spPr>
          <a:xfrm>
            <a:off x="5326062" y="3876811"/>
            <a:ext cx="2196602" cy="446010"/>
          </a:xfrm>
          <a:prstGeom prst="rect">
            <a:avLst/>
          </a:prstGeom>
        </p:spPr>
      </p:pic>
      <p:pic>
        <p:nvPicPr>
          <p:cNvPr id="25" name="Picture 24"/>
          <p:cNvPicPr>
            <a:picLocks noChangeAspect="1"/>
          </p:cNvPicPr>
          <p:nvPr/>
        </p:nvPicPr>
        <p:blipFill>
          <a:blip r:embed="rId1"/>
          <a:stretch>
            <a:fillRect/>
          </a:stretch>
        </p:blipFill>
        <p:spPr>
          <a:xfrm>
            <a:off x="3499908" y="4691740"/>
            <a:ext cx="624856" cy="3976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p:cNvSpPr/>
          <p:nvPr/>
        </p:nvSpPr>
        <p:spPr>
          <a:xfrm>
            <a:off x="995082" y="663388"/>
            <a:ext cx="9897036" cy="2859741"/>
          </a:xfrm>
          <a:prstGeom prst="roundRect">
            <a:avLst/>
          </a:prstGeom>
          <a:solidFill>
            <a:srgbClr val="CBECFF"/>
          </a:solidFill>
          <a:ln w="31750" cap="sq" cmpd="sng">
            <a:solidFill>
              <a:schemeClr val="accent2">
                <a:shade val="15000"/>
                <a:alpha val="90000"/>
              </a:schemeClr>
            </a:solidFill>
            <a:prstDash val="dash"/>
            <a:round/>
          </a:ln>
          <a:effectLst>
            <a:outerShdw blurRad="50800" dist="38100" dir="18900000" algn="b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TextBox 4"/>
          <p:cNvSpPr txBox="1"/>
          <p:nvPr/>
        </p:nvSpPr>
        <p:spPr>
          <a:xfrm>
            <a:off x="1371600" y="904012"/>
            <a:ext cx="8610600" cy="2262158"/>
          </a:xfrm>
          <a:prstGeom prst="rect">
            <a:avLst/>
          </a:prstGeom>
          <a:noFill/>
        </p:spPr>
        <p:txBody>
          <a:bodyPr wrap="square">
            <a:spAutoFit/>
          </a:bodyPr>
          <a:lstStyle/>
          <a:p>
            <a:pPr>
              <a:lnSpc>
                <a:spcPct val="150000"/>
              </a:lnSpc>
            </a:pPr>
            <a:r>
              <a:rPr lang="vi-VN" sz="2400" b="1" dirty="0">
                <a:solidFill>
                  <a:srgbClr val="007AC2"/>
                </a:solidFill>
                <a:effectLst/>
                <a:latin typeface="Myriad Pro"/>
              </a:rPr>
              <a:t>• Sử dụng lệnh 		    để nhập thông tin từ bàn phím. </a:t>
            </a:r>
            <a:endParaRPr lang="vi-VN" sz="2400" b="1" dirty="0">
              <a:solidFill>
                <a:srgbClr val="007AC2"/>
              </a:solidFill>
              <a:effectLst/>
              <a:latin typeface="Myriad Pro"/>
            </a:endParaRPr>
          </a:p>
          <a:p>
            <a:pPr>
              <a:lnSpc>
                <a:spcPct val="150000"/>
              </a:lnSpc>
            </a:pPr>
            <a:r>
              <a:rPr lang="vi-VN" sz="2400" b="1" dirty="0">
                <a:solidFill>
                  <a:srgbClr val="007AC2"/>
                </a:solidFill>
                <a:effectLst/>
                <a:latin typeface="Myriad Pro"/>
              </a:rPr>
              <a:t>• Thông tin nhập vào từ bàn phím được lưu trong </a:t>
            </a:r>
            <a:endParaRPr lang="vi-VN" sz="2400" b="1" dirty="0">
              <a:solidFill>
                <a:srgbClr val="007AC2"/>
              </a:solidFill>
              <a:effectLst/>
              <a:latin typeface="Myriad Pro"/>
            </a:endParaRPr>
          </a:p>
          <a:p>
            <a:pPr>
              <a:lnSpc>
                <a:spcPct val="150000"/>
              </a:lnSpc>
            </a:pPr>
            <a:r>
              <a:rPr lang="vi-VN" sz="2400" b="1" dirty="0">
                <a:solidFill>
                  <a:srgbClr val="007AC2"/>
                </a:solidFill>
                <a:latin typeface="Myriad Pro"/>
              </a:rPr>
              <a:t>b</a:t>
            </a:r>
            <a:r>
              <a:rPr lang="vi-VN" sz="2400" b="1" dirty="0">
                <a:solidFill>
                  <a:srgbClr val="007AC2"/>
                </a:solidFill>
                <a:effectLst/>
                <a:latin typeface="Myriad Pro"/>
              </a:rPr>
              <a:t>iến            .</a:t>
            </a:r>
            <a:endParaRPr lang="en-US" sz="2400" dirty="0"/>
          </a:p>
        </p:txBody>
      </p:sp>
      <p:pic>
        <p:nvPicPr>
          <p:cNvPr id="8" name="Picture 7"/>
          <p:cNvPicPr>
            <a:picLocks noChangeAspect="1"/>
          </p:cNvPicPr>
          <p:nvPr/>
        </p:nvPicPr>
        <p:blipFill>
          <a:blip r:embed="rId1"/>
          <a:stretch>
            <a:fillRect/>
          </a:stretch>
        </p:blipFill>
        <p:spPr>
          <a:xfrm>
            <a:off x="880067" y="4166804"/>
            <a:ext cx="983065" cy="967824"/>
          </a:xfrm>
          <a:prstGeom prst="rect">
            <a:avLst/>
          </a:prstGeom>
        </p:spPr>
      </p:pic>
      <p:sp>
        <p:nvSpPr>
          <p:cNvPr id="14" name="TextBox 13"/>
          <p:cNvSpPr txBox="1"/>
          <p:nvPr/>
        </p:nvSpPr>
        <p:spPr>
          <a:xfrm>
            <a:off x="1885389" y="4400425"/>
            <a:ext cx="9829800" cy="1384995"/>
          </a:xfrm>
          <a:prstGeom prst="rect">
            <a:avLst/>
          </a:prstGeom>
          <a:noFill/>
        </p:spPr>
        <p:txBody>
          <a:bodyPr wrap="square">
            <a:spAutoFit/>
          </a:bodyPr>
          <a:lstStyle/>
          <a:p>
            <a:pPr>
              <a:lnSpc>
                <a:spcPct val="150000"/>
              </a:lnSpc>
            </a:pPr>
            <a:r>
              <a:rPr lang="vi-VN" sz="2800" dirty="0">
                <a:solidFill>
                  <a:srgbClr val="FF0000"/>
                </a:solidFill>
                <a:effectLst/>
                <a:latin typeface="Times New Roman" panose="02020603050405020304" pitchFamily="18" charset="0"/>
                <a:cs typeface="Times New Roman" panose="02020603050405020304" pitchFamily="18" charset="0"/>
              </a:rPr>
              <a:t>Nếu trên sân khấu hiển thị thì                        giá trị của biến </a:t>
            </a:r>
            <a:endParaRPr lang="vi-VN" sz="2800" dirty="0">
              <a:solidFill>
                <a:srgbClr val="FF0000"/>
              </a:solidFill>
              <a:effectLst/>
              <a:latin typeface="Times New Roman" panose="02020603050405020304" pitchFamily="18" charset="0"/>
              <a:cs typeface="Times New Roman" panose="02020603050405020304" pitchFamily="18" charset="0"/>
            </a:endParaRPr>
          </a:p>
          <a:p>
            <a:pPr>
              <a:lnSpc>
                <a:spcPct val="150000"/>
              </a:lnSpc>
            </a:pPr>
            <a:r>
              <a:rPr lang="vi-VN" sz="2800" dirty="0">
                <a:solidFill>
                  <a:srgbClr val="FF0000"/>
                </a:solidFill>
                <a:effectLst/>
                <a:latin typeface="Times New Roman" panose="02020603050405020304" pitchFamily="18" charset="0"/>
                <a:cs typeface="Times New Roman" panose="02020603050405020304" pitchFamily="18" charset="0"/>
              </a:rPr>
              <a:t>bằng bao nhiêu? Người sử dụng đã nhập thông tin gì từ bàn phím?</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3689011" y="1148878"/>
            <a:ext cx="1774810" cy="397635"/>
          </a:xfrm>
          <a:prstGeom prst="rect">
            <a:avLst/>
          </a:prstGeom>
        </p:spPr>
      </p:pic>
      <p:pic>
        <p:nvPicPr>
          <p:cNvPr id="15" name="Picture 14"/>
          <p:cNvPicPr>
            <a:picLocks noChangeAspect="1"/>
          </p:cNvPicPr>
          <p:nvPr/>
        </p:nvPicPr>
        <p:blipFill>
          <a:blip r:embed="rId3"/>
          <a:stretch>
            <a:fillRect/>
          </a:stretch>
        </p:blipFill>
        <p:spPr>
          <a:xfrm>
            <a:off x="2225923" y="2612305"/>
            <a:ext cx="769189" cy="489483"/>
          </a:xfrm>
          <a:prstGeom prst="rect">
            <a:avLst/>
          </a:prstGeom>
        </p:spPr>
      </p:pic>
      <p:pic>
        <p:nvPicPr>
          <p:cNvPr id="17" name="Picture 16"/>
          <p:cNvPicPr>
            <a:picLocks noChangeAspect="1"/>
          </p:cNvPicPr>
          <p:nvPr/>
        </p:nvPicPr>
        <p:blipFill>
          <a:blip r:embed="rId4"/>
          <a:stretch>
            <a:fillRect/>
          </a:stretch>
        </p:blipFill>
        <p:spPr>
          <a:xfrm>
            <a:off x="6296297" y="4451291"/>
            <a:ext cx="1967433" cy="451780"/>
          </a:xfrm>
          <a:prstGeom prst="rect">
            <a:avLst/>
          </a:prstGeom>
        </p:spPr>
      </p:pic>
      <p:pic>
        <p:nvPicPr>
          <p:cNvPr id="19" name="Picture 18"/>
          <p:cNvPicPr>
            <a:picLocks noChangeAspect="1"/>
          </p:cNvPicPr>
          <p:nvPr/>
        </p:nvPicPr>
        <p:blipFill>
          <a:blip r:embed="rId3"/>
          <a:stretch>
            <a:fillRect/>
          </a:stretch>
        </p:blipFill>
        <p:spPr>
          <a:xfrm>
            <a:off x="10537147" y="4530007"/>
            <a:ext cx="709942" cy="4517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4376" y="275273"/>
            <a:ext cx="8211146" cy="684803"/>
          </a:xfrm>
          <a:prstGeom prst="rect">
            <a:avLst/>
          </a:prstGeom>
        </p:spPr>
        <p:txBody>
          <a:bodyPr wrap="square">
            <a:spAutoFit/>
          </a:bodyPr>
          <a:lstStyle/>
          <a:p>
            <a:pPr defTabSz="342900">
              <a:lnSpc>
                <a:spcPct val="150000"/>
              </a:lnSpc>
            </a:pPr>
            <a:r>
              <a:rPr lang="en-US" sz="2800" b="1" dirty="0">
                <a:solidFill>
                  <a:srgbClr val="F03C69"/>
                </a:solidFill>
                <a:latin typeface="SVN-SAF" panose="02040603050506020204" pitchFamily="18" charset="0"/>
                <a:cs typeface="Times New Roman" panose="02020603050405020304" pitchFamily="18" charset="0"/>
              </a:rPr>
              <a:t>2. TẠO VÀ </a:t>
            </a:r>
            <a:r>
              <a:rPr lang="vi-VN" sz="2800" b="1" dirty="0">
                <a:solidFill>
                  <a:srgbClr val="F03C69"/>
                </a:solidFill>
                <a:latin typeface="SVN-SAF" panose="02040603050506020204" pitchFamily="18" charset="0"/>
                <a:cs typeface="Times New Roman" panose="02020603050405020304" pitchFamily="18" charset="0"/>
              </a:rPr>
              <a:t>SỬ</a:t>
            </a:r>
            <a:r>
              <a:rPr lang="en-US" sz="2800" b="1" dirty="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DỤNG BIẾN</a:t>
            </a:r>
            <a:endParaRPr lang="vi-VN" sz="2800" b="1" dirty="0">
              <a:solidFill>
                <a:srgbClr val="F03C69"/>
              </a:solidFill>
              <a:cs typeface="Times New Roman" panose="02020603050405020304" pitchFamily="18" charset="0"/>
            </a:endParaRPr>
          </a:p>
        </p:txBody>
      </p:sp>
      <p:sp>
        <p:nvSpPr>
          <p:cNvPr id="5" name="TextBox 4"/>
          <p:cNvSpPr txBox="1"/>
          <p:nvPr/>
        </p:nvSpPr>
        <p:spPr>
          <a:xfrm>
            <a:off x="1425388" y="1013445"/>
            <a:ext cx="9816353" cy="2362185"/>
          </a:xfrm>
          <a:prstGeom prst="rect">
            <a:avLst/>
          </a:prstGeom>
          <a:noFill/>
        </p:spPr>
        <p:txBody>
          <a:bodyPr wrap="square">
            <a:spAutoFit/>
          </a:bodyPr>
          <a:lstStyle/>
          <a:p>
            <a:pPr>
              <a:lnSpc>
                <a:spcPct val="150000"/>
              </a:lnSpc>
            </a:pPr>
            <a:r>
              <a:rPr lang="vi-VN" sz="2000" dirty="0">
                <a:solidFill>
                  <a:srgbClr val="000000"/>
                </a:solidFill>
                <a:latin typeface="Arial" panose="020B0604020202020204" pitchFamily="34" charset="0"/>
              </a:rPr>
              <a:t>    	</a:t>
            </a:r>
            <a:r>
              <a:rPr lang="vi-VN" sz="2000" b="1" i="1" dirty="0">
                <a:solidFill>
                  <a:srgbClr val="000000"/>
                </a:solidFill>
                <a:effectLst/>
                <a:latin typeface="Arial" panose="020B0604020202020204" pitchFamily="34" charset="0"/>
              </a:rPr>
              <a:t>a) Tạo biến </a:t>
            </a:r>
            <a:endParaRPr lang="vi-VN" sz="2000" dirty="0"/>
          </a:p>
          <a:p>
            <a:pPr>
              <a:lnSpc>
                <a:spcPct val="150000"/>
              </a:lnSpc>
            </a:pPr>
            <a:r>
              <a:rPr lang="vi-VN" sz="2000" dirty="0">
                <a:solidFill>
                  <a:srgbClr val="000000"/>
                </a:solidFill>
                <a:effectLst/>
                <a:latin typeface="Arial" panose="020B0604020202020204" pitchFamily="34" charset="0"/>
              </a:rPr>
              <a:t>	Trong Scratch, ngoài biến có sẵn, em có thể tạo biến với tên tự đặt. </a:t>
            </a:r>
            <a:endParaRPr lang="vi-VN" sz="2000" dirty="0"/>
          </a:p>
          <a:p>
            <a:pPr>
              <a:lnSpc>
                <a:spcPct val="150000"/>
              </a:lnSpc>
            </a:pPr>
            <a:r>
              <a:rPr lang="vi-VN" sz="2000" dirty="0">
                <a:solidFill>
                  <a:srgbClr val="000000"/>
                </a:solidFill>
                <a:effectLst/>
                <a:latin typeface="Arial" panose="020B0604020202020204" pitchFamily="34" charset="0"/>
              </a:rPr>
              <a:t>Các lệnh về biến được đặt trong nhóm lệnh </a:t>
            </a:r>
            <a:r>
              <a:rPr lang="vi-VN" sz="2000" dirty="0">
                <a:solidFill>
                  <a:srgbClr val="F7941E"/>
                </a:solidFill>
                <a:effectLst/>
                <a:latin typeface="Arial" panose="020B0604020202020204" pitchFamily="34" charset="0"/>
              </a:rPr>
              <a:t>Các biến số</a:t>
            </a:r>
            <a:r>
              <a:rPr lang="vi-VN" sz="2000" dirty="0">
                <a:solidFill>
                  <a:srgbClr val="000000"/>
                </a:solidFill>
                <a:effectLst/>
                <a:latin typeface="Arial" panose="020B0604020202020204" pitchFamily="34" charset="0"/>
              </a:rPr>
              <a:t>. </a:t>
            </a:r>
            <a:endParaRPr lang="vi-VN" sz="2000" dirty="0"/>
          </a:p>
          <a:p>
            <a:pPr>
              <a:lnSpc>
                <a:spcPct val="150000"/>
              </a:lnSpc>
            </a:pPr>
            <a:r>
              <a:rPr lang="vi-VN" sz="2000" dirty="0">
                <a:solidFill>
                  <a:srgbClr val="000000"/>
                </a:solidFill>
                <a:effectLst/>
                <a:latin typeface="Arial" panose="020B0604020202020204" pitchFamily="34" charset="0"/>
              </a:rPr>
              <a:t>Để tạo biến, em sử dụng lệnh </a:t>
            </a:r>
            <a:r>
              <a:rPr lang="vi-VN" sz="2000" dirty="0"/>
              <a:t>                   </a:t>
            </a:r>
            <a:r>
              <a:rPr lang="vi-VN" sz="2000" dirty="0">
                <a:solidFill>
                  <a:srgbClr val="000000"/>
                </a:solidFill>
                <a:effectLst/>
                <a:latin typeface="Arial" panose="020B0604020202020204" pitchFamily="34" charset="0"/>
              </a:rPr>
              <a:t>và đặt tên cho biến như minh </a:t>
            </a:r>
            <a:endParaRPr lang="vi-VN" sz="2000" dirty="0"/>
          </a:p>
          <a:p>
            <a:pPr>
              <a:lnSpc>
                <a:spcPct val="150000"/>
              </a:lnSpc>
            </a:pPr>
            <a:r>
              <a:rPr lang="vi-VN" sz="2000" dirty="0">
                <a:solidFill>
                  <a:srgbClr val="000000"/>
                </a:solidFill>
                <a:effectLst/>
                <a:latin typeface="Arial" panose="020B0604020202020204" pitchFamily="34" charset="0"/>
              </a:rPr>
              <a:t>hoạ ở Hình 89. Khi đó một biến mới được tạo như minh hoạ ở Hình 90.</a:t>
            </a:r>
            <a:endParaRPr lang="en-US" sz="2000" dirty="0"/>
          </a:p>
        </p:txBody>
      </p:sp>
      <p:pic>
        <p:nvPicPr>
          <p:cNvPr id="6" name="Picture 5"/>
          <p:cNvPicPr>
            <a:picLocks noChangeAspect="1"/>
          </p:cNvPicPr>
          <p:nvPr/>
        </p:nvPicPr>
        <p:blipFill>
          <a:blip r:embed="rId1"/>
          <a:stretch>
            <a:fillRect/>
          </a:stretch>
        </p:blipFill>
        <p:spPr>
          <a:xfrm>
            <a:off x="1425388" y="1157300"/>
            <a:ext cx="941294" cy="893245"/>
          </a:xfrm>
          <a:prstGeom prst="rect">
            <a:avLst/>
          </a:prstGeom>
        </p:spPr>
      </p:pic>
      <p:pic>
        <p:nvPicPr>
          <p:cNvPr id="3" name="Picture 2"/>
          <p:cNvPicPr>
            <a:picLocks noChangeAspect="1"/>
          </p:cNvPicPr>
          <p:nvPr/>
        </p:nvPicPr>
        <p:blipFill>
          <a:blip r:embed="rId2"/>
          <a:stretch>
            <a:fillRect/>
          </a:stretch>
        </p:blipFill>
        <p:spPr>
          <a:xfrm>
            <a:off x="4962373" y="2482093"/>
            <a:ext cx="1832873" cy="401947"/>
          </a:xfrm>
          <a:prstGeom prst="rect">
            <a:avLst/>
          </a:prstGeom>
        </p:spPr>
      </p:pic>
      <p:pic>
        <p:nvPicPr>
          <p:cNvPr id="7" name="Picture 6"/>
          <p:cNvPicPr>
            <a:picLocks noChangeAspect="1"/>
          </p:cNvPicPr>
          <p:nvPr/>
        </p:nvPicPr>
        <p:blipFill>
          <a:blip r:embed="rId3"/>
          <a:stretch>
            <a:fillRect/>
          </a:stretch>
        </p:blipFill>
        <p:spPr>
          <a:xfrm>
            <a:off x="2846181" y="3375630"/>
            <a:ext cx="6499637" cy="30873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56562" y="279358"/>
            <a:ext cx="9816353" cy="3562514"/>
          </a:xfrm>
          <a:prstGeom prst="rect">
            <a:avLst/>
          </a:prstGeom>
          <a:noFill/>
        </p:spPr>
        <p:txBody>
          <a:bodyPr wrap="square">
            <a:spAutoFit/>
          </a:bodyPr>
          <a:lstStyle/>
          <a:p>
            <a:pPr>
              <a:lnSpc>
                <a:spcPct val="150000"/>
              </a:lnSpc>
            </a:pPr>
            <a:r>
              <a:rPr lang="vi-VN" sz="1800" b="1" i="1" dirty="0">
                <a:solidFill>
                  <a:srgbClr val="000000"/>
                </a:solidFill>
                <a:effectLst/>
                <a:latin typeface="Arial" panose="020B0604020202020204" pitchFamily="34" charset="0"/>
              </a:rPr>
              <a:t>b) Đặt giá trị cho biến </a:t>
            </a:r>
            <a:endParaRPr lang="vi-VN" sz="2000" dirty="0"/>
          </a:p>
          <a:p>
            <a:pPr>
              <a:lnSpc>
                <a:spcPct val="150000"/>
              </a:lnSpc>
            </a:pPr>
            <a:r>
              <a:rPr lang="vi-VN" sz="1800" dirty="0">
                <a:solidFill>
                  <a:srgbClr val="000000"/>
                </a:solidFill>
                <a:effectLst/>
                <a:latin typeface="Arial" panose="020B0604020202020204" pitchFamily="34" charset="0"/>
              </a:rPr>
              <a:t>Em sử dụng lệnh </a:t>
            </a:r>
            <a:r>
              <a:rPr lang="vi-VN" sz="2000" dirty="0"/>
              <a:t>               </a:t>
            </a:r>
            <a:r>
              <a:rPr lang="vi-VN" sz="1800" dirty="0">
                <a:solidFill>
                  <a:srgbClr val="000000"/>
                </a:solidFill>
                <a:effectLst/>
                <a:latin typeface="Arial" panose="020B0604020202020204" pitchFamily="34" charset="0"/>
              </a:rPr>
              <a:t>để đặt giá trị cho biến và lệnh </a:t>
            </a:r>
            <a:r>
              <a:rPr lang="vi-VN" sz="2000" dirty="0"/>
              <a:t>                  </a:t>
            </a:r>
            <a:r>
              <a:rPr lang="vi-VN" sz="1800" dirty="0">
                <a:solidFill>
                  <a:srgbClr val="000000"/>
                </a:solidFill>
                <a:effectLst/>
                <a:latin typeface="Arial" panose="020B0604020202020204" pitchFamily="34" charset="0"/>
              </a:rPr>
              <a:t>để thay đổi giá trị của biến như minh hoạ ở Hình 91 và Hình 92.</a:t>
            </a:r>
            <a:endParaRPr lang="vi-VN" sz="1800" dirty="0">
              <a:solidFill>
                <a:srgbClr val="000000"/>
              </a:solidFill>
              <a:effectLst/>
              <a:latin typeface="Arial" panose="020B0604020202020204" pitchFamily="34" charset="0"/>
            </a:endParaRPr>
          </a:p>
          <a:p>
            <a:pPr>
              <a:lnSpc>
                <a:spcPct val="150000"/>
              </a:lnSpc>
            </a:pPr>
            <a:endParaRPr lang="vi-VN" sz="2000" dirty="0"/>
          </a:p>
          <a:p>
            <a:pPr>
              <a:lnSpc>
                <a:spcPct val="150000"/>
              </a:lnSpc>
            </a:pPr>
            <a:endParaRPr lang="vi-VN" sz="1800" b="1" i="1" dirty="0">
              <a:solidFill>
                <a:srgbClr val="000000"/>
              </a:solidFill>
              <a:effectLst/>
              <a:latin typeface="Arial" panose="020B0604020202020204" pitchFamily="34" charset="0"/>
            </a:endParaRPr>
          </a:p>
          <a:p>
            <a:pPr>
              <a:lnSpc>
                <a:spcPct val="150000"/>
              </a:lnSpc>
            </a:pPr>
            <a:r>
              <a:rPr lang="vi-VN" sz="1800" b="1" i="1" dirty="0">
                <a:solidFill>
                  <a:srgbClr val="000000"/>
                </a:solidFill>
                <a:effectLst/>
                <a:latin typeface="Arial" panose="020B0604020202020204" pitchFamily="34" charset="0"/>
              </a:rPr>
              <a:t>c) Hiển thị giá trị của biến ra màn hình </a:t>
            </a:r>
            <a:endParaRPr lang="vi-VN" sz="2000" dirty="0"/>
          </a:p>
          <a:p>
            <a:pPr>
              <a:lnSpc>
                <a:spcPct val="150000"/>
              </a:lnSpc>
            </a:pPr>
            <a:r>
              <a:rPr lang="vi-VN" sz="1800" dirty="0">
                <a:solidFill>
                  <a:srgbClr val="000000"/>
                </a:solidFill>
                <a:effectLst/>
                <a:latin typeface="Arial" panose="020B0604020202020204" pitchFamily="34" charset="0"/>
              </a:rPr>
              <a:t>Tương tự như cách hiển thị giá trị của biến </a:t>
            </a:r>
            <a:r>
              <a:rPr lang="vi-VN" sz="2000" dirty="0"/>
              <a:t>      </a:t>
            </a:r>
            <a:r>
              <a:rPr lang="vi-VN" sz="1800" dirty="0">
                <a:solidFill>
                  <a:srgbClr val="000000"/>
                </a:solidFill>
                <a:effectLst/>
                <a:latin typeface="Arial" panose="020B0604020202020204" pitchFamily="34" charset="0"/>
              </a:rPr>
              <a:t>, </a:t>
            </a:r>
            <a:endParaRPr lang="vi-VN" sz="1800" dirty="0">
              <a:solidFill>
                <a:srgbClr val="000000"/>
              </a:solidFill>
              <a:effectLst/>
              <a:latin typeface="Arial" panose="020B0604020202020204" pitchFamily="34" charset="0"/>
            </a:endParaRPr>
          </a:p>
          <a:p>
            <a:pPr>
              <a:lnSpc>
                <a:spcPct val="150000"/>
              </a:lnSpc>
            </a:pPr>
            <a:r>
              <a:rPr lang="vi-VN" sz="1800" dirty="0">
                <a:solidFill>
                  <a:srgbClr val="000000"/>
                </a:solidFill>
                <a:effectLst/>
                <a:latin typeface="Arial" panose="020B0604020202020204" pitchFamily="34" charset="0"/>
              </a:rPr>
              <a:t>em sử dụng lệnh </a:t>
            </a:r>
            <a:r>
              <a:rPr lang="vi-VN" sz="2000" dirty="0"/>
              <a:t>          </a:t>
            </a:r>
            <a:r>
              <a:rPr lang="vi-VN" sz="1800" dirty="0">
                <a:solidFill>
                  <a:srgbClr val="000000"/>
                </a:solidFill>
                <a:effectLst/>
                <a:latin typeface="Arial" panose="020B0604020202020204" pitchFamily="34" charset="0"/>
              </a:rPr>
              <a:t>hoặc </a:t>
            </a:r>
            <a:r>
              <a:rPr lang="vi-VN" sz="2000" dirty="0"/>
              <a:t>                   </a:t>
            </a:r>
            <a:r>
              <a:rPr lang="vi-VN" sz="1800" dirty="0">
                <a:solidFill>
                  <a:srgbClr val="000000"/>
                </a:solidFill>
                <a:effectLst/>
                <a:latin typeface="Arial" panose="020B0604020202020204" pitchFamily="34" charset="0"/>
              </a:rPr>
              <a:t>để hiển thị giá trị của biến. </a:t>
            </a:r>
            <a:endParaRPr lang="en-US" sz="2000" dirty="0"/>
          </a:p>
        </p:txBody>
      </p:sp>
      <p:pic>
        <p:nvPicPr>
          <p:cNvPr id="4" name="Picture 3"/>
          <p:cNvPicPr>
            <a:picLocks noChangeAspect="1"/>
          </p:cNvPicPr>
          <p:nvPr/>
        </p:nvPicPr>
        <p:blipFill>
          <a:blip r:embed="rId1"/>
          <a:stretch>
            <a:fillRect/>
          </a:stretch>
        </p:blipFill>
        <p:spPr>
          <a:xfrm>
            <a:off x="2558795" y="735791"/>
            <a:ext cx="1466899" cy="381012"/>
          </a:xfrm>
          <a:prstGeom prst="rect">
            <a:avLst/>
          </a:prstGeom>
        </p:spPr>
      </p:pic>
      <p:pic>
        <p:nvPicPr>
          <p:cNvPr id="9" name="Picture 8"/>
          <p:cNvPicPr>
            <a:picLocks noChangeAspect="1"/>
          </p:cNvPicPr>
          <p:nvPr/>
        </p:nvPicPr>
        <p:blipFill>
          <a:blip r:embed="rId2"/>
          <a:stretch>
            <a:fillRect/>
          </a:stretch>
        </p:blipFill>
        <p:spPr>
          <a:xfrm>
            <a:off x="7085958" y="793991"/>
            <a:ext cx="1847911" cy="381012"/>
          </a:xfrm>
          <a:prstGeom prst="rect">
            <a:avLst/>
          </a:prstGeom>
        </p:spPr>
      </p:pic>
      <p:pic>
        <p:nvPicPr>
          <p:cNvPr id="11" name="Picture 10"/>
          <p:cNvPicPr>
            <a:picLocks noChangeAspect="1"/>
          </p:cNvPicPr>
          <p:nvPr/>
        </p:nvPicPr>
        <p:blipFill>
          <a:blip r:embed="rId3"/>
          <a:stretch>
            <a:fillRect/>
          </a:stretch>
        </p:blipFill>
        <p:spPr>
          <a:xfrm>
            <a:off x="2763268" y="4010163"/>
            <a:ext cx="6785281" cy="2041013"/>
          </a:xfrm>
          <a:prstGeom prst="rect">
            <a:avLst/>
          </a:prstGeom>
        </p:spPr>
      </p:pic>
      <p:pic>
        <p:nvPicPr>
          <p:cNvPr id="14" name="Picture 13"/>
          <p:cNvPicPr>
            <a:picLocks noChangeAspect="1"/>
          </p:cNvPicPr>
          <p:nvPr/>
        </p:nvPicPr>
        <p:blipFill>
          <a:blip r:embed="rId4"/>
          <a:stretch>
            <a:fillRect/>
          </a:stretch>
        </p:blipFill>
        <p:spPr>
          <a:xfrm>
            <a:off x="5260371" y="2923905"/>
            <a:ext cx="608733" cy="387375"/>
          </a:xfrm>
          <a:prstGeom prst="rect">
            <a:avLst/>
          </a:prstGeom>
        </p:spPr>
      </p:pic>
      <p:pic>
        <p:nvPicPr>
          <p:cNvPr id="16" name="Picture 15"/>
          <p:cNvPicPr>
            <a:picLocks noChangeAspect="1"/>
          </p:cNvPicPr>
          <p:nvPr/>
        </p:nvPicPr>
        <p:blipFill>
          <a:blip r:embed="rId5"/>
          <a:stretch>
            <a:fillRect/>
          </a:stretch>
        </p:blipFill>
        <p:spPr>
          <a:xfrm>
            <a:off x="2474360" y="3347664"/>
            <a:ext cx="927451" cy="385569"/>
          </a:xfrm>
          <a:prstGeom prst="rect">
            <a:avLst/>
          </a:prstGeom>
        </p:spPr>
      </p:pic>
      <p:pic>
        <p:nvPicPr>
          <p:cNvPr id="18" name="Picture 17"/>
          <p:cNvPicPr>
            <a:picLocks noChangeAspect="1"/>
          </p:cNvPicPr>
          <p:nvPr/>
        </p:nvPicPr>
        <p:blipFill>
          <a:blip r:embed="rId6"/>
          <a:stretch>
            <a:fillRect/>
          </a:stretch>
        </p:blipFill>
        <p:spPr>
          <a:xfrm>
            <a:off x="4232670" y="3406173"/>
            <a:ext cx="1719428" cy="3855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p:cNvSpPr/>
          <p:nvPr/>
        </p:nvSpPr>
        <p:spPr>
          <a:xfrm>
            <a:off x="995082" y="786038"/>
            <a:ext cx="8527741" cy="2087791"/>
          </a:xfrm>
          <a:prstGeom prst="roundRect">
            <a:avLst/>
          </a:prstGeom>
          <a:solidFill>
            <a:srgbClr val="CBECFF"/>
          </a:solidFill>
          <a:ln w="31750" cap="sq" cmpd="sng">
            <a:solidFill>
              <a:schemeClr val="accent2">
                <a:shade val="15000"/>
                <a:alpha val="90000"/>
              </a:schemeClr>
            </a:solidFill>
            <a:prstDash val="dash"/>
            <a:round/>
          </a:ln>
          <a:effectLst>
            <a:outerShdw blurRad="50800" dist="38100" dir="18900000" algn="b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TextBox 4"/>
          <p:cNvSpPr txBox="1"/>
          <p:nvPr/>
        </p:nvSpPr>
        <p:spPr>
          <a:xfrm>
            <a:off x="1371599" y="805205"/>
            <a:ext cx="8610600" cy="1953868"/>
          </a:xfrm>
          <a:prstGeom prst="rect">
            <a:avLst/>
          </a:prstGeom>
          <a:noFill/>
        </p:spPr>
        <p:txBody>
          <a:bodyPr wrap="square">
            <a:spAutoFit/>
          </a:bodyPr>
          <a:lstStyle/>
          <a:p>
            <a:pPr>
              <a:lnSpc>
                <a:spcPct val="150000"/>
              </a:lnSpc>
            </a:pPr>
            <a:r>
              <a:rPr lang="vi-VN" sz="2400" b="1" dirty="0">
                <a:solidFill>
                  <a:srgbClr val="007AC2"/>
                </a:solidFill>
                <a:effectLst/>
                <a:latin typeface="Myriad Pro"/>
              </a:rPr>
              <a:t>• </a:t>
            </a:r>
            <a:r>
              <a:rPr lang="vi-VN" sz="2800" b="1" dirty="0">
                <a:solidFill>
                  <a:srgbClr val="007AC2"/>
                </a:solidFill>
                <a:effectLst/>
                <a:latin typeface="Times New Roman" panose="02020603050405020304" pitchFamily="18" charset="0"/>
                <a:cs typeface="Times New Roman" panose="02020603050405020304" pitchFamily="18" charset="0"/>
              </a:rPr>
              <a:t>Em có thể tạo biến để sử dụng khi tạo chương trình.</a:t>
            </a:r>
            <a:endParaRPr lang="vi-VN" sz="2800" b="1" dirty="0">
              <a:solidFill>
                <a:srgbClr val="007AC2"/>
              </a:solidFill>
              <a:effectLst/>
              <a:latin typeface="Times New Roman" panose="02020603050405020304" pitchFamily="18" charset="0"/>
              <a:cs typeface="Times New Roman" panose="02020603050405020304" pitchFamily="18" charset="0"/>
            </a:endParaRPr>
          </a:p>
          <a:p>
            <a:pPr>
              <a:lnSpc>
                <a:spcPct val="150000"/>
              </a:lnSpc>
            </a:pPr>
            <a:r>
              <a:rPr lang="vi-VN" sz="2800" b="1" dirty="0">
                <a:solidFill>
                  <a:srgbClr val="007AC2"/>
                </a:solidFill>
                <a:effectLst/>
                <a:latin typeface="Times New Roman" panose="02020603050405020304" pitchFamily="18" charset="0"/>
                <a:cs typeface="Times New Roman" panose="02020603050405020304" pitchFamily="18" charset="0"/>
              </a:rPr>
              <a:t>• Trong Scratch, các lệnh về biến thuộc nhóm lệnh</a:t>
            </a:r>
            <a:r>
              <a:rPr lang="vi-VN" sz="2800" b="1" dirty="0">
                <a:solidFill>
                  <a:srgbClr val="007AC2"/>
                </a:solidFill>
                <a:latin typeface="Times New Roman" panose="02020603050405020304" pitchFamily="18" charset="0"/>
                <a:cs typeface="Times New Roman" panose="02020603050405020304" pitchFamily="18" charset="0"/>
              </a:rPr>
              <a:t> </a:t>
            </a:r>
            <a:endParaRPr lang="vi-VN" sz="2800" b="1" dirty="0">
              <a:solidFill>
                <a:srgbClr val="007AC2"/>
              </a:solidFill>
              <a:latin typeface="Times New Roman" panose="02020603050405020304" pitchFamily="18" charset="0"/>
              <a:cs typeface="Times New Roman" panose="02020603050405020304" pitchFamily="18" charset="0"/>
            </a:endParaRPr>
          </a:p>
          <a:p>
            <a:pPr>
              <a:lnSpc>
                <a:spcPct val="150000"/>
              </a:lnSpc>
            </a:pPr>
            <a:r>
              <a:rPr lang="vi-VN" sz="2800" b="1" dirty="0">
                <a:solidFill>
                  <a:srgbClr val="007AC2"/>
                </a:solidFill>
                <a:latin typeface="Times New Roman" panose="02020603050405020304" pitchFamily="18" charset="0"/>
                <a:cs typeface="Times New Roman" panose="02020603050405020304" pitchFamily="18" charset="0"/>
              </a:rPr>
              <a:t>   </a:t>
            </a:r>
            <a:r>
              <a:rPr lang="vi-VN" sz="2800" b="1" dirty="0">
                <a:solidFill>
                  <a:schemeClr val="accent6"/>
                </a:solidFill>
                <a:effectLst/>
                <a:latin typeface="Times New Roman" panose="02020603050405020304" pitchFamily="18" charset="0"/>
                <a:cs typeface="Times New Roman" panose="02020603050405020304" pitchFamily="18" charset="0"/>
              </a:rPr>
              <a:t>Các biến số</a:t>
            </a:r>
            <a:r>
              <a:rPr lang="vi-VN" sz="2800" b="1" dirty="0">
                <a:solidFill>
                  <a:srgbClr val="007AC2"/>
                </a:solidFill>
                <a:effectLst/>
                <a:latin typeface="Times New Roman" panose="02020603050405020304" pitchFamily="18" charset="0"/>
                <a:cs typeface="Times New Roman" panose="02020603050405020304" pitchFamily="18" charset="0"/>
              </a:rPr>
              <a:t>.</a:t>
            </a:r>
            <a:endParaRPr lang="vi-VN" sz="2800" b="1" dirty="0">
              <a:solidFill>
                <a:srgbClr val="007AC2"/>
              </a:solidFill>
              <a:effectLst/>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1"/>
          <a:stretch>
            <a:fillRect/>
          </a:stretch>
        </p:blipFill>
        <p:spPr>
          <a:xfrm>
            <a:off x="503549" y="3479503"/>
            <a:ext cx="983065" cy="967824"/>
          </a:xfrm>
          <a:prstGeom prst="rect">
            <a:avLst/>
          </a:prstGeom>
        </p:spPr>
      </p:pic>
      <p:sp>
        <p:nvSpPr>
          <p:cNvPr id="14" name="TextBox 13"/>
          <p:cNvSpPr txBox="1"/>
          <p:nvPr/>
        </p:nvSpPr>
        <p:spPr>
          <a:xfrm>
            <a:off x="1837006" y="3573437"/>
            <a:ext cx="10354993" cy="1692771"/>
          </a:xfrm>
          <a:prstGeom prst="rect">
            <a:avLst/>
          </a:prstGeom>
          <a:noFill/>
        </p:spPr>
        <p:txBody>
          <a:bodyPr wrap="square">
            <a:spAutoFit/>
          </a:bodyPr>
          <a:lstStyle/>
          <a:p>
            <a:r>
              <a:rPr lang="en-US" sz="2400" dirty="0">
                <a:solidFill>
                  <a:srgbClr val="000000"/>
                </a:solidFill>
                <a:effectLst/>
                <a:latin typeface="Arial" panose="020B0604020202020204" pitchFamily="34" charset="0"/>
              </a:rPr>
              <a:t>Sau </a:t>
            </a:r>
            <a:r>
              <a:rPr lang="en-US" sz="2400" dirty="0" err="1">
                <a:solidFill>
                  <a:srgbClr val="000000"/>
                </a:solidFill>
                <a:effectLst/>
                <a:latin typeface="Arial" panose="020B0604020202020204" pitchFamily="34" charset="0"/>
              </a:rPr>
              <a:t>khi</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thực</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hiện</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khối</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lệnh</a:t>
            </a:r>
            <a:r>
              <a:rPr lang="en-US" sz="2400" dirty="0">
                <a:solidFill>
                  <a:srgbClr val="000000"/>
                </a:solidFill>
                <a:effectLst/>
                <a:latin typeface="Arial" panose="020B0604020202020204" pitchFamily="34" charset="0"/>
              </a:rPr>
              <a:t> ở </a:t>
            </a:r>
            <a:r>
              <a:rPr lang="en-US" sz="2400" dirty="0" err="1">
                <a:solidFill>
                  <a:srgbClr val="000000"/>
                </a:solidFill>
                <a:effectLst/>
                <a:latin typeface="Arial" panose="020B0604020202020204" pitchFamily="34" charset="0"/>
              </a:rPr>
              <a:t>Hình</a:t>
            </a:r>
            <a:r>
              <a:rPr lang="en-US" sz="2400" dirty="0">
                <a:solidFill>
                  <a:srgbClr val="000000"/>
                </a:solidFill>
                <a:effectLst/>
                <a:latin typeface="Arial" panose="020B0604020202020204" pitchFamily="34" charset="0"/>
              </a:rPr>
              <a:t> 94 </a:t>
            </a:r>
            <a:r>
              <a:rPr lang="en-US" sz="2400" dirty="0" err="1">
                <a:solidFill>
                  <a:srgbClr val="000000"/>
                </a:solidFill>
                <a:effectLst/>
                <a:latin typeface="Arial" panose="020B0604020202020204" pitchFamily="34" charset="0"/>
              </a:rPr>
              <a:t>thì</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giá</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trị</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của</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biến</a:t>
            </a:r>
            <a:r>
              <a:rPr lang="en-US" sz="2400" dirty="0">
                <a:solidFill>
                  <a:srgbClr val="000000"/>
                </a:solidFill>
                <a:effectLst/>
                <a:latin typeface="Arial" panose="020B0604020202020204" pitchFamily="34" charset="0"/>
              </a:rPr>
              <a:t> </a:t>
            </a:r>
            <a:r>
              <a:rPr lang="en-US" sz="2400" dirty="0">
                <a:solidFill>
                  <a:srgbClr val="F7941E"/>
                </a:solidFill>
                <a:effectLst/>
                <a:latin typeface="Arial" panose="020B0604020202020204" pitchFamily="34" charset="0"/>
              </a:rPr>
              <a:t>a</a:t>
            </a:r>
            <a:r>
              <a:rPr lang="en-US" sz="2400" dirty="0">
                <a:solidFill>
                  <a:srgbClr val="000000"/>
                </a:solidFill>
                <a:effectLst/>
                <a:latin typeface="Arial" panose="020B0604020202020204" pitchFamily="34" charset="0"/>
              </a:rPr>
              <a:t> </a:t>
            </a:r>
            <a:r>
              <a:rPr lang="en-US" sz="2400" dirty="0" err="1">
                <a:solidFill>
                  <a:srgbClr val="000000"/>
                </a:solidFill>
                <a:effectLst/>
                <a:latin typeface="Arial" panose="020B0604020202020204" pitchFamily="34" charset="0"/>
              </a:rPr>
              <a:t>là</a:t>
            </a:r>
            <a:r>
              <a:rPr lang="en-US" sz="2400" dirty="0">
                <a:solidFill>
                  <a:srgbClr val="000000"/>
                </a:solidFill>
                <a:effectLst/>
                <a:latin typeface="Arial" panose="020B0604020202020204" pitchFamily="34" charset="0"/>
              </a:rPr>
              <a:t> bao </a:t>
            </a:r>
            <a:r>
              <a:rPr lang="en-US" sz="2400" dirty="0" err="1">
                <a:solidFill>
                  <a:srgbClr val="000000"/>
                </a:solidFill>
                <a:effectLst/>
                <a:latin typeface="Arial" panose="020B0604020202020204" pitchFamily="34" charset="0"/>
              </a:rPr>
              <a:t>nhiêu</a:t>
            </a:r>
            <a:r>
              <a:rPr lang="en-US" sz="2400" dirty="0">
                <a:solidFill>
                  <a:srgbClr val="000000"/>
                </a:solidFill>
                <a:effectLst/>
                <a:latin typeface="Arial" panose="020B0604020202020204" pitchFamily="34" charset="0"/>
              </a:rPr>
              <a:t>?</a:t>
            </a:r>
            <a:endParaRPr lang="vi-VN" sz="2400" dirty="0">
              <a:solidFill>
                <a:srgbClr val="000000"/>
              </a:solidFill>
              <a:effectLst/>
              <a:latin typeface="Arial" panose="020B0604020202020204" pitchFamily="34" charset="0"/>
            </a:endParaRPr>
          </a:p>
          <a:p>
            <a:endParaRPr lang="vi-VN" sz="2000" dirty="0">
              <a:solidFill>
                <a:srgbClr val="000000"/>
              </a:solidFill>
              <a:latin typeface="Arial" panose="020B0604020202020204" pitchFamily="34" charset="0"/>
            </a:endParaRPr>
          </a:p>
          <a:p>
            <a:pPr>
              <a:lnSpc>
                <a:spcPct val="150000"/>
              </a:lnSpc>
            </a:pPr>
            <a:r>
              <a:rPr lang="en-US" sz="1800" dirty="0">
                <a:effectLst/>
                <a:latin typeface="Arial" panose="020B0604020202020204" pitchFamily="34" charset="0"/>
              </a:rPr>
              <a:t>A. 2. </a:t>
            </a:r>
            <a:r>
              <a:rPr lang="vi-VN" sz="2000" dirty="0"/>
              <a:t>      </a:t>
            </a:r>
            <a:r>
              <a:rPr lang="en-US" sz="2000" dirty="0" smtClean="0"/>
              <a:t>         </a:t>
            </a:r>
            <a:r>
              <a:rPr lang="vi-VN" sz="2000" dirty="0" smtClean="0"/>
              <a:t>   </a:t>
            </a:r>
            <a:r>
              <a:rPr lang="en-US" sz="1800" dirty="0">
                <a:effectLst/>
                <a:latin typeface="Arial" panose="020B0604020202020204" pitchFamily="34" charset="0"/>
              </a:rPr>
              <a:t>B. 4. </a:t>
            </a:r>
            <a:endParaRPr lang="en-US" sz="2000" dirty="0"/>
          </a:p>
          <a:p>
            <a:pPr>
              <a:lnSpc>
                <a:spcPct val="150000"/>
              </a:lnSpc>
            </a:pPr>
            <a:r>
              <a:rPr lang="en-US" sz="1800" dirty="0">
                <a:effectLst/>
                <a:latin typeface="Arial" panose="020B0604020202020204" pitchFamily="34" charset="0"/>
              </a:rPr>
              <a:t>C. 5. </a:t>
            </a:r>
            <a:r>
              <a:rPr lang="vi-VN" sz="2000" dirty="0"/>
              <a:t>         </a:t>
            </a:r>
            <a:r>
              <a:rPr lang="en-US" sz="2000" dirty="0" smtClean="0"/>
              <a:t>         </a:t>
            </a:r>
            <a:r>
              <a:rPr lang="en-US" sz="1800" dirty="0" smtClean="0">
                <a:effectLst/>
                <a:latin typeface="Arial" panose="020B0604020202020204" pitchFamily="34" charset="0"/>
              </a:rPr>
              <a:t>D</a:t>
            </a:r>
            <a:r>
              <a:rPr lang="en-US" sz="1800" dirty="0">
                <a:effectLst/>
                <a:latin typeface="Arial" panose="020B0604020202020204" pitchFamily="34" charset="0"/>
              </a:rPr>
              <a:t>. 6.</a:t>
            </a:r>
            <a:endParaRPr lang="en-US" sz="2000" dirty="0"/>
          </a:p>
        </p:txBody>
      </p:sp>
      <p:pic>
        <p:nvPicPr>
          <p:cNvPr id="6" name="Picture 5"/>
          <p:cNvPicPr>
            <a:picLocks noChangeAspect="1"/>
          </p:cNvPicPr>
          <p:nvPr/>
        </p:nvPicPr>
        <p:blipFill>
          <a:blip r:embed="rId2"/>
          <a:stretch>
            <a:fillRect/>
          </a:stretch>
        </p:blipFill>
        <p:spPr>
          <a:xfrm>
            <a:off x="8581954" y="4294608"/>
            <a:ext cx="2241008" cy="939344"/>
          </a:xfrm>
          <a:prstGeom prst="rect">
            <a:avLst/>
          </a:prstGeom>
        </p:spPr>
      </p:pic>
      <p:sp>
        <p:nvSpPr>
          <p:cNvPr id="9" name="TextBox 8"/>
          <p:cNvSpPr txBox="1"/>
          <p:nvPr/>
        </p:nvSpPr>
        <p:spPr>
          <a:xfrm>
            <a:off x="6255677" y="5770457"/>
            <a:ext cx="4652553" cy="369332"/>
          </a:xfrm>
          <a:prstGeom prst="rect">
            <a:avLst/>
          </a:prstGeom>
          <a:noFill/>
        </p:spPr>
        <p:txBody>
          <a:bodyPr wrap="square">
            <a:spAutoFit/>
          </a:bodyPr>
          <a:lstStyle/>
          <a:p>
            <a:r>
              <a:rPr lang="en-US" sz="1800" b="1" i="1" dirty="0" err="1">
                <a:solidFill>
                  <a:srgbClr val="58595B"/>
                </a:solidFill>
                <a:effectLst/>
                <a:latin typeface="MyriadPro-BoldIt"/>
              </a:rPr>
              <a:t>Hình</a:t>
            </a:r>
            <a:r>
              <a:rPr lang="en-US" sz="1800" b="1" i="1" dirty="0">
                <a:solidFill>
                  <a:srgbClr val="58595B"/>
                </a:solidFill>
                <a:effectLst/>
                <a:latin typeface="MyriadPro-BoldIt"/>
              </a:rPr>
              <a:t> 94. </a:t>
            </a:r>
            <a:r>
              <a:rPr lang="en-US" sz="1800" i="1" dirty="0" err="1">
                <a:solidFill>
                  <a:srgbClr val="58595B"/>
                </a:solidFill>
                <a:effectLst/>
                <a:latin typeface="MyriadPro-It"/>
              </a:rPr>
              <a:t>Khối</a:t>
            </a:r>
            <a:r>
              <a:rPr lang="en-US" sz="1800" i="1" dirty="0">
                <a:solidFill>
                  <a:srgbClr val="58595B"/>
                </a:solidFill>
                <a:effectLst/>
                <a:latin typeface="MyriadPro-It"/>
              </a:rPr>
              <a:t> </a:t>
            </a:r>
            <a:r>
              <a:rPr lang="en-US" sz="1800" i="1" dirty="0" err="1">
                <a:solidFill>
                  <a:srgbClr val="58595B"/>
                </a:solidFill>
                <a:effectLst/>
                <a:latin typeface="MyriadPro-It"/>
              </a:rPr>
              <a:t>lệnh</a:t>
            </a:r>
            <a:r>
              <a:rPr lang="en-US" sz="1800" i="1" dirty="0">
                <a:solidFill>
                  <a:srgbClr val="58595B"/>
                </a:solidFill>
                <a:effectLst/>
                <a:latin typeface="MyriadPro-It"/>
              </a:rPr>
              <a:t> </a:t>
            </a:r>
            <a:r>
              <a:rPr lang="en-US" sz="1800" i="1" dirty="0" err="1">
                <a:solidFill>
                  <a:srgbClr val="58595B"/>
                </a:solidFill>
                <a:effectLst/>
                <a:latin typeface="MyriadPro-It"/>
              </a:rPr>
              <a:t>thay</a:t>
            </a:r>
            <a:r>
              <a:rPr lang="en-US" sz="1800" i="1" dirty="0">
                <a:solidFill>
                  <a:srgbClr val="58595B"/>
                </a:solidFill>
                <a:effectLst/>
                <a:latin typeface="MyriadPro-It"/>
              </a:rPr>
              <a:t> </a:t>
            </a:r>
            <a:r>
              <a:rPr lang="en-US" sz="1800" i="1" dirty="0" err="1" smtClean="0">
                <a:solidFill>
                  <a:srgbClr val="58595B"/>
                </a:solidFill>
                <a:effectLst/>
                <a:latin typeface="MyriadPro-It"/>
              </a:rPr>
              <a:t>đổi</a:t>
            </a:r>
            <a:r>
              <a:rPr lang="en-US" sz="1800" i="1" dirty="0" smtClean="0">
                <a:solidFill>
                  <a:srgbClr val="58595B"/>
                </a:solidFill>
                <a:effectLst/>
                <a:latin typeface="MyriadPro-It"/>
              </a:rPr>
              <a:t> </a:t>
            </a:r>
            <a:r>
              <a:rPr lang="en-US" sz="1800" i="1" dirty="0" err="1">
                <a:solidFill>
                  <a:srgbClr val="58595B"/>
                </a:solidFill>
                <a:effectLst/>
                <a:latin typeface="MyriadPro-It"/>
              </a:rPr>
              <a:t>giá</a:t>
            </a:r>
            <a:r>
              <a:rPr lang="en-US" sz="1800" i="1" dirty="0">
                <a:solidFill>
                  <a:srgbClr val="58595B"/>
                </a:solidFill>
                <a:effectLst/>
                <a:latin typeface="MyriadPro-It"/>
              </a:rPr>
              <a:t> </a:t>
            </a:r>
            <a:r>
              <a:rPr lang="en-US" sz="1800" i="1" dirty="0" err="1">
                <a:solidFill>
                  <a:srgbClr val="58595B"/>
                </a:solidFill>
                <a:effectLst/>
                <a:latin typeface="MyriadPro-It"/>
              </a:rPr>
              <a:t>trị</a:t>
            </a:r>
            <a:r>
              <a:rPr lang="en-US" sz="1800" i="1" dirty="0">
                <a:solidFill>
                  <a:srgbClr val="58595B"/>
                </a:solidFill>
                <a:effectLst/>
                <a:latin typeface="MyriadPro-It"/>
              </a:rPr>
              <a:t> </a:t>
            </a:r>
            <a:r>
              <a:rPr lang="en-US" sz="1800" i="1" dirty="0" err="1">
                <a:solidFill>
                  <a:srgbClr val="58595B"/>
                </a:solidFill>
                <a:effectLst/>
                <a:latin typeface="MyriadPro-It"/>
              </a:rPr>
              <a:t>biến</a:t>
            </a:r>
            <a:r>
              <a:rPr lang="en-US" sz="1800" i="1" dirty="0">
                <a:solidFill>
                  <a:srgbClr val="58595B"/>
                </a:solidFill>
                <a:effectLst/>
                <a:latin typeface="MyriadPro-It"/>
              </a:rPr>
              <a:t> </a:t>
            </a:r>
            <a:r>
              <a:rPr lang="en-US" sz="1800" i="1" dirty="0">
                <a:solidFill>
                  <a:srgbClr val="FAA74A"/>
                </a:solidFill>
                <a:effectLst/>
                <a:latin typeface="MyriadPro-It"/>
              </a:rPr>
              <a:t>a</a:t>
            </a:r>
            <a:endParaRPr lang="en-US" dirty="0"/>
          </a:p>
        </p:txBody>
      </p:sp>
      <p:sp>
        <p:nvSpPr>
          <p:cNvPr id="2" name="Oval 1"/>
          <p:cNvSpPr/>
          <p:nvPr/>
        </p:nvSpPr>
        <p:spPr>
          <a:xfrm>
            <a:off x="4142757" y="4764280"/>
            <a:ext cx="383933" cy="449336"/>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8" name="Freeform 8"/>
          <p:cNvSpPr/>
          <p:nvPr/>
        </p:nvSpPr>
        <p:spPr>
          <a:xfrm>
            <a:off x="1999439" y="765537"/>
            <a:ext cx="8193122" cy="3282400"/>
          </a:xfrm>
          <a:custGeom>
            <a:avLst/>
            <a:gdLst/>
            <a:ahLst/>
            <a:cxnLst/>
            <a:rect l="l" t="t" r="r" b="b"/>
            <a:pathLst>
              <a:path w="10306517" h="6351391">
                <a:moveTo>
                  <a:pt x="0" y="0"/>
                </a:moveTo>
                <a:lnTo>
                  <a:pt x="10306517" y="0"/>
                </a:lnTo>
                <a:lnTo>
                  <a:pt x="10306517" y="6351391"/>
                </a:lnTo>
                <a:lnTo>
                  <a:pt x="0" y="6351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Roboto Condensed" panose="02000000000000000000"/>
              <a:ea typeface="+mn-ea"/>
              <a:cs typeface="+mn-cs"/>
            </a:endParaRPr>
          </a:p>
        </p:txBody>
      </p:sp>
      <p:pic>
        <p:nvPicPr>
          <p:cNvPr id="5" name="Picture 4" descr="A cartoon of a person in a skirt&#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728" y="2810063"/>
            <a:ext cx="1233635" cy="3282400"/>
          </a:xfrm>
          <a:prstGeom prst="rect">
            <a:avLst/>
          </a:prstGeom>
        </p:spPr>
      </p:pic>
      <p:pic>
        <p:nvPicPr>
          <p:cNvPr id="6" name="nhac nen-game">
            <a:hlinkClick r:id="" action="ppaction://media"/>
          </p:cNvPr>
          <p:cNvPicPr>
            <a:picLocks noChangeAspect="1"/>
          </p:cNvPicPr>
          <p:nvPr>
            <a:audioFile r:link="rId5"/>
            <p:extLst>
              <p:ext uri="{DAA4B4D4-6D71-4841-9C94-3DE7FCFB9230}">
                <p14:media xmlns:p14="http://schemas.microsoft.com/office/powerpoint/2010/main" r:embed="rId6">
                  <p14:trim end="2441.500000"/>
                </p14:media>
              </p:ext>
            </p:extLst>
          </p:nvPr>
        </p:nvPicPr>
        <p:blipFill>
          <a:blip r:embed="rId7"/>
          <a:stretch>
            <a:fillRect/>
          </a:stretch>
        </p:blipFill>
        <p:spPr>
          <a:xfrm>
            <a:off x="-909145" y="4451263"/>
            <a:ext cx="609600" cy="609600"/>
          </a:xfrm>
          <a:prstGeom prst="rect">
            <a:avLst/>
          </a:prstGeom>
        </p:spPr>
      </p:pic>
      <p:pic>
        <p:nvPicPr>
          <p:cNvPr id="2" name="click-151673">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7"/>
          <a:stretch>
            <a:fillRect/>
          </a:stretch>
        </p:blipFill>
        <p:spPr>
          <a:xfrm>
            <a:off x="-877291" y="3429000"/>
            <a:ext cx="609600" cy="609600"/>
          </a:xfrm>
          <a:prstGeom prst="rect">
            <a:avLst/>
          </a:prstGeom>
        </p:spPr>
      </p:pic>
      <p:pic>
        <p:nvPicPr>
          <p:cNvPr id="3" name="Picture 2"/>
          <p:cNvPicPr>
            <a:picLocks noChangeAspect="1"/>
          </p:cNvPicPr>
          <p:nvPr/>
        </p:nvPicPr>
        <p:blipFill>
          <a:blip r:embed="rId10"/>
          <a:stretch>
            <a:fillRect/>
          </a:stretch>
        </p:blipFill>
        <p:spPr>
          <a:xfrm>
            <a:off x="3008109" y="1102728"/>
            <a:ext cx="6175783" cy="1841152"/>
          </a:xfrm>
          <a:prstGeom prst="rect">
            <a:avLst/>
          </a:prstGeom>
        </p:spPr>
      </p:pic>
      <p:pic>
        <p:nvPicPr>
          <p:cNvPr id="4" name="Picture 3">
            <a:hlinkClick r:id="" action="ppaction://hlinkshowjump?jump=nextslide"/>
          </p:cNvPr>
          <p:cNvPicPr>
            <a:picLocks noChangeAspect="1"/>
          </p:cNvPicPr>
          <p:nvPr/>
        </p:nvPicPr>
        <p:blipFill>
          <a:blip r:embed="rId11"/>
          <a:stretch>
            <a:fillRect/>
          </a:stretch>
        </p:blipFill>
        <p:spPr>
          <a:xfrm>
            <a:off x="5154087" y="2977830"/>
            <a:ext cx="1883827" cy="7559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4979" fill="hold"/>
                                        <p:tgtEl>
                                          <p:spTgt spid="6"/>
                                        </p:tgtEl>
                                      </p:cBhvr>
                                    </p:cmd>
                                  </p:childTnLst>
                                </p:cTn>
                              </p:par>
                              <p:par>
                                <p:cTn id="7" presetID="2" presetClass="entr" presetSubtype="9"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additive="base">
                                        <p:cTn id="9" dur="1000" fill="hold"/>
                                        <p:tgtEl>
                                          <p:spTgt spid="5"/>
                                        </p:tgtEl>
                                        <p:attrNameLst>
                                          <p:attrName>ppt_x</p:attrName>
                                        </p:attrNameLst>
                                      </p:cBhvr>
                                      <p:tavLst>
                                        <p:tav tm="0">
                                          <p:val>
                                            <p:strVal val="0-#ppt_w/2"/>
                                          </p:val>
                                        </p:tav>
                                        <p:tav tm="100000">
                                          <p:val>
                                            <p:strVal val="#ppt_x"/>
                                          </p:val>
                                        </p:tav>
                                      </p:tavLst>
                                    </p:anim>
                                    <p:anim calcmode="lin" valueType="num">
                                      <p:cBhvr additive="base">
                                        <p:cTn id="10" dur="1000" fill="hold"/>
                                        <p:tgtEl>
                                          <p:spTgt spid="5"/>
                                        </p:tgtEl>
                                        <p:attrNameLst>
                                          <p:attrName>ppt_y</p:attrName>
                                        </p:attrNameLst>
                                      </p:cBhvr>
                                      <p:tavLst>
                                        <p:tav tm="0">
                                          <p:val>
                                            <p:strVal val="0-#ppt_h/2"/>
                                          </p:val>
                                        </p:tav>
                                        <p:tav tm="100000">
                                          <p:val>
                                            <p:strVal val="#ppt_y"/>
                                          </p:val>
                                        </p:tav>
                                      </p:tavLst>
                                    </p:anim>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1000" fill="hold"/>
                                        <p:tgtEl>
                                          <p:spTgt spid="28"/>
                                        </p:tgtEl>
                                        <p:attrNameLst>
                                          <p:attrName>ppt_w</p:attrName>
                                        </p:attrNameLst>
                                      </p:cBhvr>
                                      <p:tavLst>
                                        <p:tav tm="0">
                                          <p:val>
                                            <p:fltVal val="0"/>
                                          </p:val>
                                        </p:tav>
                                        <p:tav tm="100000">
                                          <p:val>
                                            <p:strVal val="#ppt_w"/>
                                          </p:val>
                                        </p:tav>
                                      </p:tavLst>
                                    </p:anim>
                                    <p:anim calcmode="lin" valueType="num">
                                      <p:cBhvr>
                                        <p:cTn id="14" dur="1000" fill="hold"/>
                                        <p:tgtEl>
                                          <p:spTgt spid="28"/>
                                        </p:tgtEl>
                                        <p:attrNameLst>
                                          <p:attrName>ppt_h</p:attrName>
                                        </p:attrNameLst>
                                      </p:cBhvr>
                                      <p:tavLst>
                                        <p:tav tm="0">
                                          <p:val>
                                            <p:fltVal val="0"/>
                                          </p:val>
                                        </p:tav>
                                        <p:tav tm="100000">
                                          <p:val>
                                            <p:strVal val="#ppt_h"/>
                                          </p:val>
                                        </p:tav>
                                      </p:tavLst>
                                    </p:anim>
                                    <p:animEffect transition="in" filter="fade">
                                      <p:cBhvr>
                                        <p:cTn id="15" dur="10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250" fill="hold"/>
                                        <p:tgtEl>
                                          <p:spTgt spid="3"/>
                                        </p:tgtEl>
                                        <p:attrNameLst>
                                          <p:attrName>ppt_w</p:attrName>
                                        </p:attrNameLst>
                                      </p:cBhvr>
                                      <p:tavLst>
                                        <p:tav tm="0">
                                          <p:val>
                                            <p:fltVal val="0"/>
                                          </p:val>
                                        </p:tav>
                                        <p:tav tm="100000">
                                          <p:val>
                                            <p:strVal val="#ppt_w"/>
                                          </p:val>
                                        </p:tav>
                                      </p:tavLst>
                                    </p:anim>
                                    <p:anim calcmode="lin" valueType="num">
                                      <p:cBhvr>
                                        <p:cTn id="19" dur="1250" fill="hold"/>
                                        <p:tgtEl>
                                          <p:spTgt spid="3"/>
                                        </p:tgtEl>
                                        <p:attrNameLst>
                                          <p:attrName>ppt_h</p:attrName>
                                        </p:attrNameLst>
                                      </p:cBhvr>
                                      <p:tavLst>
                                        <p:tav tm="0">
                                          <p:val>
                                            <p:fltVal val="0"/>
                                          </p:val>
                                        </p:tav>
                                        <p:tav tm="100000">
                                          <p:val>
                                            <p:strVal val="#ppt_h"/>
                                          </p:val>
                                        </p:tav>
                                      </p:tavLst>
                                    </p:anim>
                                    <p:animEffect transition="in" filter="fade">
                                      <p:cBhvr>
                                        <p:cTn id="20" dur="1250"/>
                                        <p:tgtEl>
                                          <p:spTgt spid="3"/>
                                        </p:tgtEl>
                                      </p:cBhvr>
                                    </p:animEffect>
                                  </p:childTnLst>
                                </p:cTn>
                              </p:par>
                            </p:childTnLst>
                          </p:cTn>
                        </p:par>
                        <p:par>
                          <p:cTn id="21" fill="hold">
                            <p:stCondLst>
                              <p:cond delay="115000"/>
                            </p:stCondLst>
                            <p:childTnLst>
                              <p:par>
                                <p:cTn id="22" presetID="1" presetClass="mediacall" presetSubtype="0" fill="hold" nodeType="afterEffect">
                                  <p:stCondLst>
                                    <p:cond delay="0"/>
                                  </p:stCondLst>
                                  <p:childTnLst>
                                    <p:cmd type="call" cmd="playFrom(0.0)">
                                      <p:cBhvr>
                                        <p:cTn id="23" dur="130" fill="hold"/>
                                        <p:tgtEl>
                                          <p:spTgt spid="2"/>
                                        </p:tgtEl>
                                      </p:cBhvr>
                                    </p:cmd>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0000" showWhenStopped="0">
                <p:cTn id="31" fill="hold" display="0">
                  <p:stCondLst>
                    <p:cond delay="indefinite"/>
                  </p:stCondLst>
                  <p:endCondLst>
                    <p:cond evt="onStopAudio" delay="0">
                      <p:tgtEl>
                        <p:sldTgt/>
                      </p:tgtEl>
                    </p:cond>
                  </p:endCondLst>
                </p:cTn>
                <p:tgtEl>
                  <p:spTgt spid="6"/>
                </p:tgtEl>
              </p:cMediaNode>
            </p:audio>
            <p:audio>
              <p:cMediaNode vol="80000">
                <p:cTn id="32" fill="hold" display="0">
                  <p:stCondLst>
                    <p:cond delay="indefinite"/>
                  </p:stCondLst>
                  <p:endCondLst>
                    <p:cond evt="onStopAudio" delay="0">
                      <p:tgtEl>
                        <p:sldTgt/>
                      </p:tgtEl>
                    </p:cond>
                  </p:endCondLst>
                </p:cTn>
                <p:tgtEl>
                  <p:spTgt spid="2"/>
                </p:tgtEl>
              </p:cMediaNode>
            </p:audio>
          </p:childTnLst>
        </p:cTn>
      </p:par>
    </p:tnLst>
    <p:bldLst>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0" y="-33104"/>
            <a:ext cx="12192000" cy="7003530"/>
          </a:xfrm>
          <a:prstGeom prst="rect">
            <a:avLst/>
          </a:prstGeom>
          <a:solidFill>
            <a:schemeClr val="dk1">
              <a:alpha val="71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2" name="AutoShape 2"/>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grpSp>
        <p:nvGrpSpPr>
          <p:cNvPr id="5" name="Group 4"/>
          <p:cNvGrpSpPr/>
          <p:nvPr/>
        </p:nvGrpSpPr>
        <p:grpSpPr>
          <a:xfrm>
            <a:off x="929148" y="128992"/>
            <a:ext cx="11292906" cy="3710249"/>
            <a:chOff x="-160422" y="-56712"/>
            <a:chExt cx="6408822" cy="3821493"/>
          </a:xfrm>
        </p:grpSpPr>
        <p:sp>
          <p:nvSpPr>
            <p:cNvPr id="3" name="Freeform 8"/>
            <p:cNvSpPr/>
            <p:nvPr/>
          </p:nvSpPr>
          <p:spPr>
            <a:xfrm>
              <a:off x="-160422" y="-56712"/>
              <a:ext cx="6408822" cy="3821493"/>
            </a:xfrm>
            <a:custGeom>
              <a:avLst/>
              <a:gdLst/>
              <a:ahLst/>
              <a:cxnLst/>
              <a:rect l="l" t="t" r="r" b="b"/>
              <a:pathLst>
                <a:path w="10306517" h="6351391">
                  <a:moveTo>
                    <a:pt x="0" y="0"/>
                  </a:moveTo>
                  <a:lnTo>
                    <a:pt x="10306517" y="0"/>
                  </a:lnTo>
                  <a:lnTo>
                    <a:pt x="10306517" y="6351391"/>
                  </a:lnTo>
                  <a:lnTo>
                    <a:pt x="0" y="6351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Roboto Condensed" panose="02000000000000000000"/>
                <a:ea typeface="+mn-ea"/>
                <a:cs typeface="+mn-cs"/>
              </a:endParaRPr>
            </a:p>
          </p:txBody>
        </p:sp>
        <p:sp>
          <p:nvSpPr>
            <p:cNvPr id="36" name="Câu hỏi 3"/>
            <p:cNvSpPr txBox="1"/>
            <p:nvPr/>
          </p:nvSpPr>
          <p:spPr>
            <a:xfrm>
              <a:off x="922441" y="326879"/>
              <a:ext cx="4673246" cy="3043244"/>
            </a:xfrm>
            <a:prstGeom prst="rect">
              <a:avLst/>
            </a:prstGeom>
            <a:noFill/>
            <a:ln>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Sử</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dụng</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lệnh</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nào</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dể</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nhập</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thông</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tin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từ</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bàn</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phím</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a:t>
              </a:r>
              <a:endParaRPr kumimoji="0" lang="en-US" sz="24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ExtraBold"/>
                  <a:ea typeface="+mn-ea"/>
                  <a:cs typeface="+mn-cs"/>
                </a:rPr>
                <a:t>         A.                                               B.</a:t>
              </a: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ExtraBold"/>
                  <a:ea typeface="+mn-ea"/>
                  <a:cs typeface="+mn-cs"/>
                </a:rPr>
                <a:t>        C.                                                D.</a:t>
              </a:r>
              <a:endPar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endParaRPr>
            </a:p>
            <a:p>
              <a:pPr marL="457200" marR="0" lvl="1"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rPr>
                <a:t>	</a:t>
              </a:r>
              <a:endPar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endParaRPr>
            </a:p>
          </p:txBody>
        </p:sp>
      </p:grpSp>
      <p:grpSp>
        <p:nvGrpSpPr>
          <p:cNvPr id="6" name="A"/>
          <p:cNvGrpSpPr/>
          <p:nvPr/>
        </p:nvGrpSpPr>
        <p:grpSpPr>
          <a:xfrm>
            <a:off x="2155963" y="4638418"/>
            <a:ext cx="1213476" cy="1782201"/>
            <a:chOff x="2925984" y="5274320"/>
            <a:chExt cx="1213476" cy="1782201"/>
          </a:xfrm>
        </p:grpSpPr>
        <p:sp>
          <p:nvSpPr>
            <p:cNvPr id="8" name="Freeform 7"/>
            <p:cNvSpPr/>
            <p:nvPr/>
          </p:nvSpPr>
          <p:spPr>
            <a:xfrm>
              <a:off x="2925984" y="5274320"/>
              <a:ext cx="1213476" cy="1367178"/>
            </a:xfrm>
            <a:custGeom>
              <a:avLst/>
              <a:gdLst/>
              <a:ahLst/>
              <a:cxnLst/>
              <a:rect l="l" t="t" r="r" b="b"/>
              <a:pathLst>
                <a:path w="1890367" h="2250437">
                  <a:moveTo>
                    <a:pt x="0" y="0"/>
                  </a:moveTo>
                  <a:lnTo>
                    <a:pt x="1890367" y="0"/>
                  </a:lnTo>
                  <a:lnTo>
                    <a:pt x="1890367" y="2250437"/>
                  </a:lnTo>
                  <a:lnTo>
                    <a:pt x="0" y="2250437"/>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26" name="Oval 25"/>
            <p:cNvSpPr/>
            <p:nvPr/>
          </p:nvSpPr>
          <p:spPr>
            <a:xfrm>
              <a:off x="3161320" y="6037977"/>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27123">
                    <a:lumMod val="75000"/>
                  </a:srgbClr>
                </a:solidFill>
                <a:effectLst/>
                <a:uLnTx/>
                <a:uFillTx/>
                <a:latin typeface="Roboto Condensed" panose="02000000000000000000"/>
                <a:ea typeface="+mn-ea"/>
                <a:cs typeface="+mn-cs"/>
              </a:endParaRPr>
            </a:p>
          </p:txBody>
        </p:sp>
        <p:sp>
          <p:nvSpPr>
            <p:cNvPr id="27" name="TextBox 26"/>
            <p:cNvSpPr txBox="1"/>
            <p:nvPr/>
          </p:nvSpPr>
          <p:spPr>
            <a:xfrm>
              <a:off x="3122932" y="6061377"/>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A</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grpSp>
        <p:nvGrpSpPr>
          <p:cNvPr id="28" name="B"/>
          <p:cNvGrpSpPr/>
          <p:nvPr/>
        </p:nvGrpSpPr>
        <p:grpSpPr>
          <a:xfrm>
            <a:off x="4194750" y="4743348"/>
            <a:ext cx="1077095" cy="1758801"/>
            <a:chOff x="5090423" y="5274320"/>
            <a:chExt cx="1077095" cy="1758801"/>
          </a:xfrm>
        </p:grpSpPr>
        <p:sp>
          <p:nvSpPr>
            <p:cNvPr id="29" name="Freeform 6"/>
            <p:cNvSpPr/>
            <p:nvPr/>
          </p:nvSpPr>
          <p:spPr>
            <a:xfrm>
              <a:off x="5090423" y="5274320"/>
              <a:ext cx="1077095" cy="1367178"/>
            </a:xfrm>
            <a:custGeom>
              <a:avLst/>
              <a:gdLst/>
              <a:ahLst/>
              <a:cxnLst/>
              <a:rect l="l" t="t" r="r" b="b"/>
              <a:pathLst>
                <a:path w="1820214" h="1944153">
                  <a:moveTo>
                    <a:pt x="0" y="0"/>
                  </a:moveTo>
                  <a:lnTo>
                    <a:pt x="1820214" y="0"/>
                  </a:lnTo>
                  <a:lnTo>
                    <a:pt x="1820214" y="1944154"/>
                  </a:lnTo>
                  <a:lnTo>
                    <a:pt x="0" y="1944154"/>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30" name="Oval 29"/>
            <p:cNvSpPr/>
            <p:nvPr/>
          </p:nvSpPr>
          <p:spPr>
            <a:xfrm>
              <a:off x="5248600" y="5995800"/>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31" name="TextBox 30"/>
            <p:cNvSpPr txBox="1"/>
            <p:nvPr/>
          </p:nvSpPr>
          <p:spPr>
            <a:xfrm>
              <a:off x="5210212" y="6037977"/>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B</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grpSp>
        <p:nvGrpSpPr>
          <p:cNvPr id="33" name="C"/>
          <p:cNvGrpSpPr/>
          <p:nvPr/>
        </p:nvGrpSpPr>
        <p:grpSpPr>
          <a:xfrm>
            <a:off x="6097156" y="4502529"/>
            <a:ext cx="1330745" cy="1910054"/>
            <a:chOff x="7118481" y="5033501"/>
            <a:chExt cx="1330745" cy="1910054"/>
          </a:xfrm>
        </p:grpSpPr>
        <p:sp>
          <p:nvSpPr>
            <p:cNvPr id="34" name="Freeform 5"/>
            <p:cNvSpPr/>
            <p:nvPr/>
          </p:nvSpPr>
          <p:spPr>
            <a:xfrm>
              <a:off x="7118481" y="5033501"/>
              <a:ext cx="1330745" cy="1607997"/>
            </a:xfrm>
            <a:custGeom>
              <a:avLst/>
              <a:gdLst/>
              <a:ahLst/>
              <a:cxnLst/>
              <a:rect l="l" t="t" r="r" b="b"/>
              <a:pathLst>
                <a:path w="1692231" h="2226620">
                  <a:moveTo>
                    <a:pt x="0" y="0"/>
                  </a:moveTo>
                  <a:lnTo>
                    <a:pt x="1692231" y="0"/>
                  </a:lnTo>
                  <a:lnTo>
                    <a:pt x="1692231" y="2226620"/>
                  </a:lnTo>
                  <a:lnTo>
                    <a:pt x="0" y="222662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35" name="Oval 34"/>
            <p:cNvSpPr/>
            <p:nvPr/>
          </p:nvSpPr>
          <p:spPr>
            <a:xfrm>
              <a:off x="7496319" y="5922105"/>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37" name="TextBox 36"/>
            <p:cNvSpPr txBox="1"/>
            <p:nvPr/>
          </p:nvSpPr>
          <p:spPr>
            <a:xfrm>
              <a:off x="7457931" y="5948411"/>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C</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grpSp>
        <p:nvGrpSpPr>
          <p:cNvPr id="38" name="D"/>
          <p:cNvGrpSpPr/>
          <p:nvPr/>
        </p:nvGrpSpPr>
        <p:grpSpPr>
          <a:xfrm>
            <a:off x="8253211" y="4699142"/>
            <a:ext cx="1330745" cy="1713441"/>
            <a:chOff x="9400188" y="5249869"/>
            <a:chExt cx="1330745" cy="1713441"/>
          </a:xfrm>
        </p:grpSpPr>
        <p:sp>
          <p:nvSpPr>
            <p:cNvPr id="39" name="Freeform 10"/>
            <p:cNvSpPr/>
            <p:nvPr/>
          </p:nvSpPr>
          <p:spPr>
            <a:xfrm>
              <a:off x="9400188" y="5249869"/>
              <a:ext cx="1330745" cy="1391629"/>
            </a:xfrm>
            <a:custGeom>
              <a:avLst/>
              <a:gdLst/>
              <a:ahLst/>
              <a:cxnLst/>
              <a:rect l="l" t="t" r="r" b="b"/>
              <a:pathLst>
                <a:path w="1996118" h="2087443">
                  <a:moveTo>
                    <a:pt x="0" y="0"/>
                  </a:moveTo>
                  <a:lnTo>
                    <a:pt x="1996117" y="0"/>
                  </a:lnTo>
                  <a:lnTo>
                    <a:pt x="1996117" y="2087443"/>
                  </a:lnTo>
                  <a:lnTo>
                    <a:pt x="0" y="2087443"/>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40" name="Oval 39"/>
            <p:cNvSpPr/>
            <p:nvPr/>
          </p:nvSpPr>
          <p:spPr>
            <a:xfrm>
              <a:off x="9721915" y="5945683"/>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45" name="TextBox 44"/>
            <p:cNvSpPr txBox="1"/>
            <p:nvPr/>
          </p:nvSpPr>
          <p:spPr>
            <a:xfrm>
              <a:off x="9705650" y="5968166"/>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D</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pic>
        <p:nvPicPr>
          <p:cNvPr id="11" name="huh-sound-effect-www.tiengdong.com">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374098" y="4180714"/>
            <a:ext cx="609600" cy="609600"/>
          </a:xfrm>
          <a:prstGeom prst="rect">
            <a:avLst/>
          </a:prstGeom>
        </p:spPr>
      </p:pic>
      <p:pic>
        <p:nvPicPr>
          <p:cNvPr id="12" name="tieng-yeah-cua-tre-con-www.tiengdong.com">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0"/>
          <a:stretch>
            <a:fillRect/>
          </a:stretch>
        </p:blipFill>
        <p:spPr>
          <a:xfrm>
            <a:off x="-1372224" y="5230490"/>
            <a:ext cx="609600" cy="609600"/>
          </a:xfrm>
          <a:prstGeom prst="rect">
            <a:avLst/>
          </a:prstGeom>
        </p:spPr>
      </p:pic>
      <p:pic>
        <p:nvPicPr>
          <p:cNvPr id="10" name="khocsai" descr="A cartoon of a person wearing a skirt and crying&#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t="3889"/>
          <a:stretch>
            <a:fillRect/>
          </a:stretch>
        </p:blipFill>
        <p:spPr>
          <a:xfrm flipH="1">
            <a:off x="10019356" y="4180714"/>
            <a:ext cx="877189" cy="2136076"/>
          </a:xfrm>
          <a:prstGeom prst="rect">
            <a:avLst/>
          </a:prstGeom>
        </p:spPr>
      </p:pic>
      <p:pic>
        <p:nvPicPr>
          <p:cNvPr id="15" name="khi dung">
            <a:hlinkClick r:id="" action="ppaction://media"/>
          </p:cNvPr>
          <p:cNvPicPr>
            <a:picLocks noChangeAspect="1"/>
          </p:cNvPicPr>
          <p:nvPr>
            <a:audioFile r:link="rId14"/>
            <p:extLst>
              <p:ext uri="{DAA4B4D4-6D71-4841-9C94-3DE7FCFB9230}">
                <p14:media xmlns:p14="http://schemas.microsoft.com/office/powerpoint/2010/main" r:embed="rId15"/>
              </p:ext>
            </p:extLst>
          </p:nvPr>
        </p:nvPicPr>
        <p:blipFill>
          <a:blip r:embed="rId10"/>
          <a:stretch>
            <a:fillRect/>
          </a:stretch>
        </p:blipFill>
        <p:spPr>
          <a:xfrm>
            <a:off x="-828539" y="3291138"/>
            <a:ext cx="609600" cy="609600"/>
          </a:xfrm>
          <a:prstGeom prst="rect">
            <a:avLst/>
          </a:prstGeom>
        </p:spPr>
      </p:pic>
      <p:pic>
        <p:nvPicPr>
          <p:cNvPr id="16" name="khi SAi">
            <a:hlinkClick r:id="" action="ppaction://media"/>
          </p:cNvPr>
          <p:cNvPicPr>
            <a:picLocks noChangeAspect="1"/>
          </p:cNvPicPr>
          <p:nvPr>
            <a:audioFile r:link="rId16"/>
            <p:extLst>
              <p:ext uri="{DAA4B4D4-6D71-4841-9C94-3DE7FCFB9230}">
                <p14:media xmlns:p14="http://schemas.microsoft.com/office/powerpoint/2010/main" r:embed="rId17"/>
              </p:ext>
            </p:extLst>
          </p:nvPr>
        </p:nvPicPr>
        <p:blipFill>
          <a:blip r:embed="rId10"/>
          <a:stretch>
            <a:fillRect/>
          </a:stretch>
        </p:blipFill>
        <p:spPr>
          <a:xfrm flipV="1">
            <a:off x="-1183606" y="1500317"/>
            <a:ext cx="609600" cy="875719"/>
          </a:xfrm>
          <a:prstGeom prst="rect">
            <a:avLst/>
          </a:prstGeom>
        </p:spPr>
      </p:pic>
      <p:pic>
        <p:nvPicPr>
          <p:cNvPr id="14" name="nhay dung" descr="A cartoon of a child in a grass skirt&#10;&#10;Description automatically generated">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09601" y="3730827"/>
            <a:ext cx="1697686" cy="2366113"/>
          </a:xfrm>
          <a:prstGeom prst="rect">
            <a:avLst/>
          </a:prstGeom>
        </p:spPr>
      </p:pic>
      <p:pic>
        <p:nvPicPr>
          <p:cNvPr id="7" name="Am-thanh-phep-thuat-bien-mat-www_tiengdong_com">
            <a:hlinkClick r:id="" action="ppaction://media"/>
          </p:cNvPr>
          <p:cNvPicPr>
            <a:picLocks noChangeAspect="1"/>
          </p:cNvPicPr>
          <p:nvPr>
            <a:audioFile r:link="rId19"/>
            <p:extLst>
              <p:ext uri="{DAA4B4D4-6D71-4841-9C94-3DE7FCFB9230}">
                <p14:media xmlns:p14="http://schemas.microsoft.com/office/powerpoint/2010/main" r:embed="rId20"/>
              </p:ext>
            </p:extLst>
          </p:nvPr>
        </p:nvPicPr>
        <p:blipFill>
          <a:blip r:embed="rId10"/>
          <a:stretch>
            <a:fillRect/>
          </a:stretch>
        </p:blipFill>
        <p:spPr>
          <a:xfrm>
            <a:off x="-1109047" y="4371079"/>
            <a:ext cx="609600" cy="609600"/>
          </a:xfrm>
          <a:prstGeom prst="rect">
            <a:avLst/>
          </a:prstGeom>
        </p:spPr>
      </p:pic>
      <p:pic>
        <p:nvPicPr>
          <p:cNvPr id="9" name="Picture 8">
            <a:hlinkClick r:id="rId21" action="ppaction://hlinksldjump"/>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136600" y="5508576"/>
            <a:ext cx="723770" cy="905759"/>
          </a:xfrm>
          <a:prstGeom prst="rect">
            <a:avLst/>
          </a:prstGeom>
        </p:spPr>
      </p:pic>
      <p:pic>
        <p:nvPicPr>
          <p:cNvPr id="4" name="Picture 3" descr="A blue and white rectangle with black text&#10;&#10;Description automatically generated"/>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664227" y="2404072"/>
            <a:ext cx="2355129" cy="616337"/>
          </a:xfrm>
          <a:prstGeom prst="rect">
            <a:avLst/>
          </a:prstGeom>
        </p:spPr>
      </p:pic>
      <p:pic>
        <p:nvPicPr>
          <p:cNvPr id="18" name="Picture 17"/>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428870" y="1434814"/>
            <a:ext cx="3069080" cy="725694"/>
          </a:xfrm>
          <a:prstGeom prst="rect">
            <a:avLst/>
          </a:prstGeom>
        </p:spPr>
      </p:pic>
      <p:pic>
        <p:nvPicPr>
          <p:cNvPr id="20" name="Picture 19" descr="A blue rectangular object with white text&#10;&#10;Description automatically generated"/>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816653" y="2335863"/>
            <a:ext cx="2431102" cy="616336"/>
          </a:xfrm>
          <a:prstGeom prst="rect">
            <a:avLst/>
          </a:prstGeom>
        </p:spPr>
      </p:pic>
      <p:pic>
        <p:nvPicPr>
          <p:cNvPr id="22" name="Picture 21"/>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865530" y="1500277"/>
            <a:ext cx="2077309" cy="66023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2" fill="hold"/>
                                        <p:tgtEl>
                                          <p:spTgt spid="7"/>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par>
                                <p:cTn id="10" presetID="10"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10"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1"/>
                </p:tgtEl>
              </p:cMediaNode>
            </p:audio>
            <p:audio>
              <p:cMediaNode vol="80000">
                <p:cTn id="20" fill="hold" display="0">
                  <p:stCondLst>
                    <p:cond delay="indefinite"/>
                  </p:stCondLst>
                  <p:endCondLst>
                    <p:cond evt="onStopAudio" delay="0">
                      <p:tgtEl>
                        <p:sldTgt/>
                      </p:tgtEl>
                    </p:cond>
                  </p:endCondLst>
                </p:cTn>
                <p:tgtEl>
                  <p:spTgt spid="12"/>
                </p:tgtEl>
              </p:cMediaNode>
            </p:audio>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1560" fill="hold"/>
                                        <p:tgtEl>
                                          <p:spTgt spid="11"/>
                                        </p:tgtEl>
                                      </p:cBhvr>
                                    </p:cmd>
                                  </p:childTnLst>
                                </p:cTn>
                              </p:par>
                              <p:par>
                                <p:cTn id="26" presetID="1" presetClass="mediacall" presetSubtype="0" fill="hold" nodeType="withEffect">
                                  <p:stCondLst>
                                    <p:cond delay="0"/>
                                  </p:stCondLst>
                                  <p:childTnLst>
                                    <p:cmd type="call" cmd="playFrom(0.0)">
                                      <p:cBhvr>
                                        <p:cTn id="27" dur="2351" fill="hold"/>
                                        <p:tgtEl>
                                          <p:spTgt spid="16"/>
                                        </p:tgtEl>
                                      </p:cBhvr>
                                    </p:cmd>
                                  </p:childTnLst>
                                </p:cTn>
                              </p:par>
                              <p:par>
                                <p:cTn id="28" presetID="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childTnLst>
                                </p:cTn>
                              </p:par>
                              <p:par>
                                <p:cTn id="30" presetID="26" presetClass="emph" presetSubtype="0" repeatCount="indefinite" fill="hold" nodeType="withEffect">
                                  <p:stCondLst>
                                    <p:cond delay="0"/>
                                  </p:stCondLst>
                                  <p:childTnLst>
                                    <p:animEffect transition="out" filter="fade">
                                      <p:cBhvr>
                                        <p:cTn id="31" dur="500" tmFilter="0, 0; .2, .5; .8, .5; 1, 0"/>
                                        <p:tgtEl>
                                          <p:spTgt spid="6"/>
                                        </p:tgtEl>
                                      </p:cBhvr>
                                    </p:animEffect>
                                    <p:animScale>
                                      <p:cBhvr>
                                        <p:cTn id="32" dur="250" autoRev="1" fill="hold"/>
                                        <p:tgtEl>
                                          <p:spTgt spid="6"/>
                                        </p:tgtEl>
                                      </p:cBhvr>
                                      <p:by x="105000" y="105000"/>
                                    </p:animScale>
                                  </p:childTnLst>
                                </p:cTn>
                              </p:par>
                              <p:par>
                                <p:cTn id="33" presetID="2" presetClass="entr" presetSubtype="3"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0-#ppt_h/2"/>
                                          </p:val>
                                        </p:tav>
                                        <p:tav tm="100000">
                                          <p:val>
                                            <p:strVal val="#ppt_y"/>
                                          </p:val>
                                        </p:tav>
                                      </p:tavLst>
                                    </p:anim>
                                  </p:childTnLst>
                                </p:cTn>
                              </p:par>
                            </p:childTnLst>
                          </p:cTn>
                        </p:par>
                        <p:par>
                          <p:cTn id="37" fill="hold">
                            <p:stCondLst>
                              <p:cond delay="2000"/>
                            </p:stCondLst>
                            <p:childTnLst>
                              <p:par>
                                <p:cTn id="38" presetID="10" presetClass="exit" presetSubtype="0" fill="hold" nodeType="afterEffect">
                                  <p:stCondLst>
                                    <p:cond delay="0"/>
                                  </p:stCondLst>
                                  <p:childTnLst>
                                    <p:animEffect transition="out" filter="fade">
                                      <p:cBhvr>
                                        <p:cTn id="39" dur="500"/>
                                        <p:tgtEl>
                                          <p:spTgt spid="10"/>
                                        </p:tgtEl>
                                      </p:cBhvr>
                                    </p:animEffect>
                                    <p:set>
                                      <p:cBhvr>
                                        <p:cTn id="40"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1" restart="whenNotActive" fill="hold" evtFilter="cancelBubble" nodeType="interactiveSeq">
                <p:stCondLst>
                  <p:cond evt="onClick" delay="0">
                    <p:tgtEl>
                      <p:spTgt spid="28"/>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withEffect">
                                  <p:stCondLst>
                                    <p:cond delay="0"/>
                                  </p:stCondLst>
                                  <p:childTnLst>
                                    <p:cmd type="call" cmd="playFrom(0.0)">
                                      <p:cBhvr>
                                        <p:cTn id="45" dur="1560" fill="hold"/>
                                        <p:tgtEl>
                                          <p:spTgt spid="11"/>
                                        </p:tgtEl>
                                      </p:cBhvr>
                                    </p:cmd>
                                  </p:childTnLst>
                                </p:cTn>
                              </p:par>
                              <p:par>
                                <p:cTn id="46" presetID="1" presetClass="mediacall" presetSubtype="0" fill="hold" nodeType="withEffect">
                                  <p:stCondLst>
                                    <p:cond delay="0"/>
                                  </p:stCondLst>
                                  <p:childTnLst>
                                    <p:cmd type="call" cmd="playFrom(0.0)">
                                      <p:cBhvr>
                                        <p:cTn id="47" dur="2351" fill="hold"/>
                                        <p:tgtEl>
                                          <p:spTgt spid="16"/>
                                        </p:tgtEl>
                                      </p:cBhvr>
                                    </p:cmd>
                                  </p:childTnLst>
                                </p:cTn>
                              </p:par>
                              <p:par>
                                <p:cTn id="48" presetID="2" presetClass="entr" presetSubtype="3"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1+#ppt_w/2"/>
                                          </p:val>
                                        </p:tav>
                                        <p:tav tm="100000">
                                          <p:val>
                                            <p:strVal val="#ppt_x"/>
                                          </p:val>
                                        </p:tav>
                                      </p:tavLst>
                                    </p:anim>
                                    <p:anim calcmode="lin" valueType="num">
                                      <p:cBhvr additive="base">
                                        <p:cTn id="51" dur="500" fill="hold"/>
                                        <p:tgtEl>
                                          <p:spTgt spid="10"/>
                                        </p:tgtEl>
                                        <p:attrNameLst>
                                          <p:attrName>ppt_y</p:attrName>
                                        </p:attrNameLst>
                                      </p:cBhvr>
                                      <p:tavLst>
                                        <p:tav tm="0">
                                          <p:val>
                                            <p:strVal val="0-#ppt_h/2"/>
                                          </p:val>
                                        </p:tav>
                                        <p:tav tm="100000">
                                          <p:val>
                                            <p:strVal val="#ppt_y"/>
                                          </p:val>
                                        </p:tav>
                                      </p:tavLst>
                                    </p:anim>
                                  </p:childTnLst>
                                </p:cTn>
                              </p:par>
                              <p:par>
                                <p:cTn id="52" presetID="1" presetClass="entr" presetSubtype="0"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childTnLst>
                                </p:cTn>
                              </p:par>
                              <p:par>
                                <p:cTn id="54" presetID="26" presetClass="emph" presetSubtype="0" repeatCount="indefinite" fill="hold" nodeType="withEffect">
                                  <p:stCondLst>
                                    <p:cond delay="0"/>
                                  </p:stCondLst>
                                  <p:childTnLst>
                                    <p:animEffect transition="out" filter="fade">
                                      <p:cBhvr>
                                        <p:cTn id="55" dur="500" tmFilter="0, 0; .2, .5; .8, .5; 1, 0"/>
                                        <p:tgtEl>
                                          <p:spTgt spid="28"/>
                                        </p:tgtEl>
                                      </p:cBhvr>
                                    </p:animEffect>
                                    <p:animScale>
                                      <p:cBhvr>
                                        <p:cTn id="56" dur="250" autoRev="1" fill="hold"/>
                                        <p:tgtEl>
                                          <p:spTgt spid="28"/>
                                        </p:tgtEl>
                                      </p:cBhvr>
                                      <p:by x="105000" y="105000"/>
                                    </p:animScale>
                                  </p:childTnLst>
                                </p:cTn>
                              </p:par>
                            </p:childTnLst>
                          </p:cTn>
                        </p:par>
                        <p:par>
                          <p:cTn id="57" fill="hold">
                            <p:stCondLst>
                              <p:cond delay="2000"/>
                            </p:stCondLst>
                            <p:childTnLst>
                              <p:par>
                                <p:cTn id="58" presetID="10" presetClass="exit" presetSubtype="0" fill="hold" nodeType="afterEffect">
                                  <p:stCondLst>
                                    <p:cond delay="0"/>
                                  </p:stCondLst>
                                  <p:childTnLst>
                                    <p:animEffect transition="out" filter="fade">
                                      <p:cBhvr>
                                        <p:cTn id="59" dur="500"/>
                                        <p:tgtEl>
                                          <p:spTgt spid="10"/>
                                        </p:tgtEl>
                                      </p:cBhvr>
                                    </p:animEffect>
                                    <p:set>
                                      <p:cBhvr>
                                        <p:cTn id="60"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1" restart="whenNotActive" fill="hold" evtFilter="cancelBubble" nodeType="interactiveSeq">
                <p:stCondLst>
                  <p:cond evt="onClick" delay="0">
                    <p:tgtEl>
                      <p:spTgt spid="33"/>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withEffect">
                                  <p:stCondLst>
                                    <p:cond delay="0"/>
                                  </p:stCondLst>
                                  <p:childTnLst>
                                    <p:set>
                                      <p:cBhvr>
                                        <p:cTn id="65" dur="1" fill="hold">
                                          <p:stCondLst>
                                            <p:cond delay="0"/>
                                          </p:stCondLst>
                                        </p:cTn>
                                        <p:tgtEl>
                                          <p:spTgt spid="33"/>
                                        </p:tgtEl>
                                        <p:attrNameLst>
                                          <p:attrName>style.visibility</p:attrName>
                                        </p:attrNameLst>
                                      </p:cBhvr>
                                      <p:to>
                                        <p:strVal val="visible"/>
                                      </p:to>
                                    </p:set>
                                  </p:childTnLst>
                                </p:cTn>
                              </p:par>
                              <p:par>
                                <p:cTn id="66" presetID="26" presetClass="emph" presetSubtype="0" repeatCount="indefinite" fill="hold" nodeType="withEffect">
                                  <p:stCondLst>
                                    <p:cond delay="0"/>
                                  </p:stCondLst>
                                  <p:childTnLst>
                                    <p:animEffect transition="out" filter="fade">
                                      <p:cBhvr>
                                        <p:cTn id="67" dur="500" tmFilter="0, 0; .2, .5; .8, .5; 1, 0"/>
                                        <p:tgtEl>
                                          <p:spTgt spid="33"/>
                                        </p:tgtEl>
                                      </p:cBhvr>
                                    </p:animEffect>
                                    <p:animScale>
                                      <p:cBhvr>
                                        <p:cTn id="68" dur="250" autoRev="1" fill="hold"/>
                                        <p:tgtEl>
                                          <p:spTgt spid="33"/>
                                        </p:tgtEl>
                                      </p:cBhvr>
                                      <p:by x="105000" y="105000"/>
                                    </p:animScale>
                                  </p:childTnLst>
                                </p:cTn>
                              </p:par>
                              <p:par>
                                <p:cTn id="69" presetID="1" presetClass="mediacall" presetSubtype="0" fill="hold" nodeType="withEffect">
                                  <p:stCondLst>
                                    <p:cond delay="0"/>
                                  </p:stCondLst>
                                  <p:childTnLst>
                                    <p:cmd type="call" cmd="playFrom(0.0)">
                                      <p:cBhvr>
                                        <p:cTn id="70" dur="1560" fill="hold"/>
                                        <p:tgtEl>
                                          <p:spTgt spid="11"/>
                                        </p:tgtEl>
                                      </p:cBhvr>
                                    </p:cmd>
                                  </p:childTnLst>
                                </p:cTn>
                              </p:par>
                              <p:par>
                                <p:cTn id="71" presetID="1" presetClass="mediacall" presetSubtype="0" fill="hold" nodeType="withEffect">
                                  <p:stCondLst>
                                    <p:cond delay="0"/>
                                  </p:stCondLst>
                                  <p:childTnLst>
                                    <p:cmd type="call" cmd="playFrom(0.0)">
                                      <p:cBhvr>
                                        <p:cTn id="72" dur="2351" fill="hold"/>
                                        <p:tgtEl>
                                          <p:spTgt spid="16"/>
                                        </p:tgtEl>
                                      </p:cBhvr>
                                    </p:cmd>
                                  </p:childTnLst>
                                </p:cTn>
                              </p:par>
                              <p:par>
                                <p:cTn id="73" presetID="2" presetClass="entr" presetSubtype="3" fill="hold" nodeType="withEffect">
                                  <p:stCondLst>
                                    <p:cond delay="0"/>
                                  </p:stCondLst>
                                  <p:childTnLst>
                                    <p:set>
                                      <p:cBhvr>
                                        <p:cTn id="74" dur="1" fill="hold">
                                          <p:stCondLst>
                                            <p:cond delay="0"/>
                                          </p:stCondLst>
                                        </p:cTn>
                                        <p:tgtEl>
                                          <p:spTgt spid="10"/>
                                        </p:tgtEl>
                                        <p:attrNameLst>
                                          <p:attrName>style.visibility</p:attrName>
                                        </p:attrNameLst>
                                      </p:cBhvr>
                                      <p:to>
                                        <p:strVal val="visible"/>
                                      </p:to>
                                    </p:set>
                                    <p:anim calcmode="lin" valueType="num">
                                      <p:cBhvr additive="base">
                                        <p:cTn id="75" dur="500" fill="hold"/>
                                        <p:tgtEl>
                                          <p:spTgt spid="10"/>
                                        </p:tgtEl>
                                        <p:attrNameLst>
                                          <p:attrName>ppt_x</p:attrName>
                                        </p:attrNameLst>
                                      </p:cBhvr>
                                      <p:tavLst>
                                        <p:tav tm="0">
                                          <p:val>
                                            <p:strVal val="1+#ppt_w/2"/>
                                          </p:val>
                                        </p:tav>
                                        <p:tav tm="100000">
                                          <p:val>
                                            <p:strVal val="#ppt_x"/>
                                          </p:val>
                                        </p:tav>
                                      </p:tavLst>
                                    </p:anim>
                                    <p:anim calcmode="lin" valueType="num">
                                      <p:cBhvr additive="base">
                                        <p:cTn id="76" dur="500" fill="hold"/>
                                        <p:tgtEl>
                                          <p:spTgt spid="10"/>
                                        </p:tgtEl>
                                        <p:attrNameLst>
                                          <p:attrName>ppt_y</p:attrName>
                                        </p:attrNameLst>
                                      </p:cBhvr>
                                      <p:tavLst>
                                        <p:tav tm="0">
                                          <p:val>
                                            <p:strVal val="0-#ppt_h/2"/>
                                          </p:val>
                                        </p:tav>
                                        <p:tav tm="100000">
                                          <p:val>
                                            <p:strVal val="#ppt_y"/>
                                          </p:val>
                                        </p:tav>
                                      </p:tavLst>
                                    </p:anim>
                                  </p:childTnLst>
                                </p:cTn>
                              </p:par>
                            </p:childTnLst>
                          </p:cTn>
                        </p:par>
                        <p:par>
                          <p:cTn id="77" fill="hold">
                            <p:stCondLst>
                              <p:cond delay="0"/>
                            </p:stCondLst>
                            <p:childTnLst>
                              <p:par>
                                <p:cTn id="78" presetID="10" presetClass="exit" presetSubtype="0" fill="hold" nodeType="afterEffect">
                                  <p:stCondLst>
                                    <p:cond delay="0"/>
                                  </p:stCondLst>
                                  <p:childTnLst>
                                    <p:animEffect transition="out" filter="fade">
                                      <p:cBhvr>
                                        <p:cTn id="79" dur="500"/>
                                        <p:tgtEl>
                                          <p:spTgt spid="10"/>
                                        </p:tgtEl>
                                      </p:cBhvr>
                                    </p:animEffect>
                                    <p:set>
                                      <p:cBhvr>
                                        <p:cTn id="80"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81" restart="whenNotActive" fill="hold" evtFilter="cancelBubble" nodeType="interactiveSeq">
                <p:stCondLst>
                  <p:cond evt="onClick" delay="0">
                    <p:tgtEl>
                      <p:spTgt spid="38"/>
                    </p:tgtEl>
                  </p:cond>
                </p:stCondLst>
                <p:endSync evt="end" delay="0">
                  <p:rtn val="all"/>
                </p:endSync>
                <p:childTnLst>
                  <p:par>
                    <p:cTn id="82" fill="hold">
                      <p:stCondLst>
                        <p:cond delay="0"/>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4414" fill="hold"/>
                                        <p:tgtEl>
                                          <p:spTgt spid="12"/>
                                        </p:tgtEl>
                                      </p:cBhvr>
                                    </p:cmd>
                                  </p:childTnLst>
                                </p:cTn>
                              </p:par>
                              <p:par>
                                <p:cTn id="86" presetID="1" presetClass="mediacall" presetSubtype="0" fill="hold" nodeType="withEffect">
                                  <p:stCondLst>
                                    <p:cond delay="0"/>
                                  </p:stCondLst>
                                  <p:childTnLst>
                                    <p:cmd type="call" cmd="playFrom(0.0)">
                                      <p:cBhvr>
                                        <p:cTn id="87" dur="3108" fill="hold"/>
                                        <p:tgtEl>
                                          <p:spTgt spid="15"/>
                                        </p:tgtEl>
                                      </p:cBhvr>
                                    </p:cmd>
                                  </p:childTnLst>
                                </p:cTn>
                              </p:par>
                              <p:par>
                                <p:cTn id="88" presetID="2" presetClass="entr" presetSubtype="9" fill="hold" nodeType="withEffect">
                                  <p:stCondLst>
                                    <p:cond delay="0"/>
                                  </p:stCondLst>
                                  <p:childTnLst>
                                    <p:set>
                                      <p:cBhvr>
                                        <p:cTn id="89" dur="1" fill="hold">
                                          <p:stCondLst>
                                            <p:cond delay="0"/>
                                          </p:stCondLst>
                                        </p:cTn>
                                        <p:tgtEl>
                                          <p:spTgt spid="14"/>
                                        </p:tgtEl>
                                        <p:attrNameLst>
                                          <p:attrName>style.visibility</p:attrName>
                                        </p:attrNameLst>
                                      </p:cBhvr>
                                      <p:to>
                                        <p:strVal val="visible"/>
                                      </p:to>
                                    </p:set>
                                    <p:anim calcmode="lin" valueType="num">
                                      <p:cBhvr additive="base">
                                        <p:cTn id="90" dur="750" fill="hold"/>
                                        <p:tgtEl>
                                          <p:spTgt spid="14"/>
                                        </p:tgtEl>
                                        <p:attrNameLst>
                                          <p:attrName>ppt_x</p:attrName>
                                        </p:attrNameLst>
                                      </p:cBhvr>
                                      <p:tavLst>
                                        <p:tav tm="0">
                                          <p:val>
                                            <p:strVal val="0-#ppt_w/2"/>
                                          </p:val>
                                        </p:tav>
                                        <p:tav tm="100000">
                                          <p:val>
                                            <p:strVal val="#ppt_x"/>
                                          </p:val>
                                        </p:tav>
                                      </p:tavLst>
                                    </p:anim>
                                    <p:anim calcmode="lin" valueType="num">
                                      <p:cBhvr additive="base">
                                        <p:cTn id="91" dur="750" fill="hold"/>
                                        <p:tgtEl>
                                          <p:spTgt spid="14"/>
                                        </p:tgtEl>
                                        <p:attrNameLst>
                                          <p:attrName>ppt_y</p:attrName>
                                        </p:attrNameLst>
                                      </p:cBhvr>
                                      <p:tavLst>
                                        <p:tav tm="0">
                                          <p:val>
                                            <p:strVal val="0-#ppt_h/2"/>
                                          </p:val>
                                        </p:tav>
                                        <p:tav tm="100000">
                                          <p:val>
                                            <p:strVal val="#ppt_y"/>
                                          </p:val>
                                        </p:tav>
                                      </p:tavLst>
                                    </p:anim>
                                  </p:childTnLst>
                                </p:cTn>
                              </p:par>
                              <p:par>
                                <p:cTn id="92" presetID="1" presetClass="entr" presetSubtype="0"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childTnLst>
                                </p:cTn>
                              </p:par>
                              <p:par>
                                <p:cTn id="94" presetID="26" presetClass="emph" presetSubtype="0" repeatCount="indefinite" fill="hold" nodeType="withEffect">
                                  <p:stCondLst>
                                    <p:cond delay="0"/>
                                  </p:stCondLst>
                                  <p:childTnLst>
                                    <p:animEffect transition="out" filter="fade">
                                      <p:cBhvr>
                                        <p:cTn id="95" dur="500" tmFilter="0, 0; .2, .5; .8, .5; 1, 0"/>
                                        <p:tgtEl>
                                          <p:spTgt spid="38"/>
                                        </p:tgtEl>
                                      </p:cBhvr>
                                    </p:animEffect>
                                    <p:animScale>
                                      <p:cBhvr>
                                        <p:cTn id="96" dur="250" autoRev="1" fill="hold"/>
                                        <p:tgtEl>
                                          <p:spTgt spid="38"/>
                                        </p:tgtEl>
                                      </p:cBhvr>
                                      <p:by x="105000" y="105000"/>
                                    </p:animScale>
                                  </p:childTnLst>
                                </p:cTn>
                              </p:par>
                              <p:par>
                                <p:cTn id="97" presetID="10" presetClass="exit" presetSubtype="0" fill="hold" nodeType="withEffect">
                                  <p:stCondLst>
                                    <p:cond delay="0"/>
                                  </p:stCondLst>
                                  <p:childTnLst>
                                    <p:animEffect transition="out" filter="fade">
                                      <p:cBhvr>
                                        <p:cTn id="98" dur="500"/>
                                        <p:tgtEl>
                                          <p:spTgt spid="6"/>
                                        </p:tgtEl>
                                      </p:cBhvr>
                                    </p:animEffect>
                                    <p:set>
                                      <p:cBhvr>
                                        <p:cTn id="99" dur="1" fill="hold">
                                          <p:stCondLst>
                                            <p:cond delay="499"/>
                                          </p:stCondLst>
                                        </p:cTn>
                                        <p:tgtEl>
                                          <p:spTgt spid="6"/>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28"/>
                                        </p:tgtEl>
                                      </p:cBhvr>
                                    </p:animEffect>
                                    <p:set>
                                      <p:cBhvr>
                                        <p:cTn id="102" dur="1" fill="hold">
                                          <p:stCondLst>
                                            <p:cond delay="499"/>
                                          </p:stCondLst>
                                        </p:cTn>
                                        <p:tgtEl>
                                          <p:spTgt spid="28"/>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33"/>
                                        </p:tgtEl>
                                      </p:cBhvr>
                                    </p:animEffect>
                                    <p:set>
                                      <p:cBhvr>
                                        <p:cTn id="105" dur="1" fill="hold">
                                          <p:stCondLst>
                                            <p:cond delay="499"/>
                                          </p:stCondLst>
                                        </p:cTn>
                                        <p:tgtEl>
                                          <p:spTgt spid="33"/>
                                        </p:tgtEl>
                                        <p:attrNameLst>
                                          <p:attrName>style.visibility</p:attrName>
                                        </p:attrNameLst>
                                      </p:cBhvr>
                                      <p:to>
                                        <p:strVal val="hidden"/>
                                      </p:to>
                                    </p:set>
                                  </p:childTnLst>
                                </p:cTn>
                              </p:par>
                              <p:par>
                                <p:cTn id="106" presetID="10" presetClass="entr" presetSubtype="0" fill="hold" nodeType="withEffect">
                                  <p:stCondLst>
                                    <p:cond delay="0"/>
                                  </p:stCondLst>
                                  <p:childTnLst>
                                    <p:set>
                                      <p:cBhvr>
                                        <p:cTn id="107" dur="1" fill="hold">
                                          <p:stCondLst>
                                            <p:cond delay="0"/>
                                          </p:stCondLst>
                                        </p:cTn>
                                        <p:tgtEl>
                                          <p:spTgt spid="9"/>
                                        </p:tgtEl>
                                        <p:attrNameLst>
                                          <p:attrName>style.visibility</p:attrName>
                                        </p:attrNameLst>
                                      </p:cBhvr>
                                      <p:to>
                                        <p:strVal val="visible"/>
                                      </p:to>
                                    </p:set>
                                    <p:animEffect transition="in" filter="fade">
                                      <p:cBhvr>
                                        <p:cTn id="108" dur="500"/>
                                        <p:tgtEl>
                                          <p:spTgt spid="9"/>
                                        </p:tgtEl>
                                      </p:cBhvr>
                                    </p:animEffect>
                                  </p:childTnLst>
                                </p:cTn>
                              </p:par>
                            </p:childTnLst>
                          </p:cTn>
                        </p:par>
                      </p:childTnLst>
                    </p:cTn>
                  </p:par>
                </p:childTnLst>
              </p:cTn>
              <p:nextCondLst>
                <p:cond evt="onClick" delay="0">
                  <p:tgtEl>
                    <p:spTgt spid="38"/>
                  </p:tgtEl>
                </p:cond>
              </p:nextCondLst>
            </p:seq>
            <p:audio>
              <p:cMediaNode vol="80000">
                <p:cTn id="109" fill="hold" display="0">
                  <p:stCondLst>
                    <p:cond delay="indefinite"/>
                  </p:stCondLst>
                  <p:endCondLst>
                    <p:cond evt="onStopAudio" delay="0">
                      <p:tgtEl>
                        <p:sldTgt/>
                      </p:tgtEl>
                    </p:cond>
                  </p:endCondLst>
                </p:cTn>
                <p:tgtEl>
                  <p:spTgt spid="15"/>
                </p:tgtEl>
              </p:cMediaNode>
            </p:audio>
            <p:audio>
              <p:cMediaNode vol="80000">
                <p:cTn id="110" fill="hold" display="0">
                  <p:stCondLst>
                    <p:cond delay="indefinite"/>
                  </p:stCondLst>
                  <p:endCondLst>
                    <p:cond evt="onStopAudio" delay="0">
                      <p:tgtEl>
                        <p:sldTgt/>
                      </p:tgtEl>
                    </p:cond>
                  </p:endCondLst>
                </p:cTn>
                <p:tgtEl>
                  <p:spTgt spid="16"/>
                </p:tgtEl>
              </p:cMediaNode>
            </p:audio>
            <p:audio>
              <p:cMediaNode vol="80000">
                <p:cTn id="111"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0" y="-33104"/>
            <a:ext cx="12192000" cy="7003530"/>
          </a:xfrm>
          <a:prstGeom prst="rect">
            <a:avLst/>
          </a:prstGeom>
          <a:solidFill>
            <a:schemeClr val="dk1">
              <a:alpha val="71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grpSp>
        <p:nvGrpSpPr>
          <p:cNvPr id="8" name="Group 7"/>
          <p:cNvGrpSpPr/>
          <p:nvPr/>
        </p:nvGrpSpPr>
        <p:grpSpPr>
          <a:xfrm>
            <a:off x="280508" y="100957"/>
            <a:ext cx="11746526" cy="4639124"/>
            <a:chOff x="6549638" y="362965"/>
            <a:chExt cx="5778634" cy="4997641"/>
          </a:xfrm>
        </p:grpSpPr>
        <p:sp>
          <p:nvSpPr>
            <p:cNvPr id="49" name="Freeform 8"/>
            <p:cNvSpPr/>
            <p:nvPr/>
          </p:nvSpPr>
          <p:spPr>
            <a:xfrm>
              <a:off x="6549638" y="362965"/>
              <a:ext cx="5778634" cy="3537772"/>
            </a:xfrm>
            <a:custGeom>
              <a:avLst/>
              <a:gdLst/>
              <a:ahLst/>
              <a:cxnLst/>
              <a:rect l="l" t="t" r="r" b="b"/>
              <a:pathLst>
                <a:path w="10306517" h="6351391">
                  <a:moveTo>
                    <a:pt x="0" y="0"/>
                  </a:moveTo>
                  <a:lnTo>
                    <a:pt x="10306517" y="0"/>
                  </a:lnTo>
                  <a:lnTo>
                    <a:pt x="10306517" y="6351391"/>
                  </a:lnTo>
                  <a:lnTo>
                    <a:pt x="0" y="6351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36" name="Câu hỏi 2"/>
            <p:cNvSpPr txBox="1"/>
            <p:nvPr/>
          </p:nvSpPr>
          <p:spPr>
            <a:xfrm>
              <a:off x="7436616" y="685582"/>
              <a:ext cx="4186458" cy="4675024"/>
            </a:xfrm>
            <a:prstGeom prst="rect">
              <a:avLst/>
            </a:prstGeom>
            <a:noFill/>
            <a:ln>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Thông tin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nhập</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vào</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từ</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bàn</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phím</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được</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lưu</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trong</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biến</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2400" b="0" i="0" u="none" strike="noStrike" kern="1200" cap="none" spc="0" normalizeH="0" baseline="0" noProof="0" dirty="0" err="1">
                  <a:ln>
                    <a:noFill/>
                  </a:ln>
                  <a:solidFill>
                    <a:prstClr val="white"/>
                  </a:solidFill>
                  <a:effectLst/>
                  <a:uLnTx/>
                  <a:uFillTx/>
                  <a:latin typeface="Roboto Condensed ExtraBold"/>
                  <a:ea typeface="+mn-ea"/>
                  <a:cs typeface="+mn-cs"/>
                </a:rPr>
                <a:t>nào</a:t>
              </a:r>
              <a:r>
                <a:rPr kumimoji="0" lang="en-US" sz="2400" b="0" i="0" u="none" strike="noStrike" kern="1200" cap="none" spc="0" normalizeH="0" baseline="0" noProof="0" dirty="0">
                  <a:ln>
                    <a:noFill/>
                  </a:ln>
                  <a:solidFill>
                    <a:prstClr val="white"/>
                  </a:solidFill>
                  <a:effectLst/>
                  <a:uLnTx/>
                  <a:uFillTx/>
                  <a:latin typeface="Roboto Condensed ExtraBold"/>
                  <a:ea typeface="+mn-ea"/>
                  <a:cs typeface="+mn-cs"/>
                </a:rPr>
                <a:t>?</a:t>
              </a:r>
              <a:endParaRPr kumimoji="0" lang="en-US" sz="24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Tx/>
                <a:buAutoNum type="alphaUcPeriod"/>
                <a:defRPr/>
              </a:pPr>
              <a:r>
                <a:rPr kumimoji="0" lang="en-US" sz="2000" b="0" i="0" u="none" strike="noStrike" kern="1200" cap="none" spc="0" normalizeH="0" baseline="0" noProof="0" dirty="0" smtClean="0">
                  <a:ln>
                    <a:noFill/>
                  </a:ln>
                  <a:solidFill>
                    <a:prstClr val="white"/>
                  </a:solidFill>
                  <a:effectLst/>
                  <a:uLnTx/>
                  <a:uFillTx/>
                  <a:latin typeface="Roboto Condensed ExtraBold"/>
                  <a:ea typeface="+mn-ea"/>
                  <a:cs typeface="+mn-cs"/>
                </a:rPr>
                <a:t>                                                                B</a:t>
              </a:r>
              <a:r>
                <a:rPr kumimoji="0" lang="en-US" sz="2000" b="0" i="0" u="none" strike="noStrike" kern="1200" cap="none" spc="0" normalizeH="0" baseline="0" noProof="0" dirty="0">
                  <a:ln>
                    <a:noFill/>
                  </a:ln>
                  <a:solidFill>
                    <a:prstClr val="white"/>
                  </a:solidFill>
                  <a:effectLst/>
                  <a:uLnTx/>
                  <a:uFillTx/>
                  <a:latin typeface="Roboto Condensed ExtraBold"/>
                  <a:ea typeface="+mn-ea"/>
                  <a:cs typeface="+mn-cs"/>
                </a:rPr>
                <a:t>.</a:t>
              </a: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Tx/>
                <a:buAutoNum type="alphaUcPeriod"/>
                <a:defRPr/>
              </a:pP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ExtraBold"/>
                  <a:ea typeface="+mn-ea"/>
                  <a:cs typeface="+mn-cs"/>
                </a:rPr>
                <a:t>C.                                                                    D. </a:t>
              </a: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Tx/>
                <a:buAutoNum type="alphaUcPeriod"/>
                <a:defRPr/>
              </a:pP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Tx/>
                <a:buAutoNum type="alphaUcPeriod"/>
                <a:defRPr/>
              </a:pP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ExtraBold"/>
                  <a:ea typeface="+mn-ea"/>
                  <a:cs typeface="+mn-cs"/>
                </a:rPr>
                <a:t> </a:t>
              </a:r>
              <a:endParaRPr kumimoji="0" lang="en-US" sz="20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rPr>
                <a:t>     </a:t>
              </a:r>
              <a:endParaRPr kumimoji="0" lang="en-US" sz="18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p:txBody>
        </p:sp>
      </p:grpSp>
      <p:grpSp>
        <p:nvGrpSpPr>
          <p:cNvPr id="50" name="A"/>
          <p:cNvGrpSpPr/>
          <p:nvPr/>
        </p:nvGrpSpPr>
        <p:grpSpPr>
          <a:xfrm>
            <a:off x="2460763" y="4772249"/>
            <a:ext cx="1213476" cy="1782201"/>
            <a:chOff x="2925984" y="5274320"/>
            <a:chExt cx="1213476" cy="1782201"/>
          </a:xfrm>
        </p:grpSpPr>
        <p:sp>
          <p:nvSpPr>
            <p:cNvPr id="51" name="Freeform 7"/>
            <p:cNvSpPr/>
            <p:nvPr/>
          </p:nvSpPr>
          <p:spPr>
            <a:xfrm>
              <a:off x="2925984" y="5274320"/>
              <a:ext cx="1213476" cy="1367178"/>
            </a:xfrm>
            <a:custGeom>
              <a:avLst/>
              <a:gdLst/>
              <a:ahLst/>
              <a:cxnLst/>
              <a:rect l="l" t="t" r="r" b="b"/>
              <a:pathLst>
                <a:path w="1890367" h="2250437">
                  <a:moveTo>
                    <a:pt x="0" y="0"/>
                  </a:moveTo>
                  <a:lnTo>
                    <a:pt x="1890367" y="0"/>
                  </a:lnTo>
                  <a:lnTo>
                    <a:pt x="1890367" y="2250437"/>
                  </a:lnTo>
                  <a:lnTo>
                    <a:pt x="0" y="2250437"/>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52" name="Oval 51"/>
            <p:cNvSpPr/>
            <p:nvPr/>
          </p:nvSpPr>
          <p:spPr>
            <a:xfrm>
              <a:off x="3161320" y="6037977"/>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27123">
                    <a:lumMod val="75000"/>
                  </a:srgbClr>
                </a:solidFill>
                <a:effectLst/>
                <a:uLnTx/>
                <a:uFillTx/>
                <a:latin typeface="Roboto Condensed" panose="02000000000000000000"/>
                <a:ea typeface="+mn-ea"/>
                <a:cs typeface="+mn-cs"/>
              </a:endParaRPr>
            </a:p>
          </p:txBody>
        </p:sp>
        <p:sp>
          <p:nvSpPr>
            <p:cNvPr id="53" name="TextBox 52"/>
            <p:cNvSpPr txBox="1"/>
            <p:nvPr/>
          </p:nvSpPr>
          <p:spPr>
            <a:xfrm>
              <a:off x="3122932" y="6061377"/>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A</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grpSp>
        <p:nvGrpSpPr>
          <p:cNvPr id="54" name="B"/>
          <p:cNvGrpSpPr/>
          <p:nvPr/>
        </p:nvGrpSpPr>
        <p:grpSpPr>
          <a:xfrm>
            <a:off x="4430182" y="4847199"/>
            <a:ext cx="1077095" cy="1758801"/>
            <a:chOff x="5090423" y="5274320"/>
            <a:chExt cx="1077095" cy="1758801"/>
          </a:xfrm>
        </p:grpSpPr>
        <p:sp>
          <p:nvSpPr>
            <p:cNvPr id="55" name="Freeform 6"/>
            <p:cNvSpPr/>
            <p:nvPr/>
          </p:nvSpPr>
          <p:spPr>
            <a:xfrm>
              <a:off x="5090423" y="5274320"/>
              <a:ext cx="1077095" cy="1367178"/>
            </a:xfrm>
            <a:custGeom>
              <a:avLst/>
              <a:gdLst/>
              <a:ahLst/>
              <a:cxnLst/>
              <a:rect l="l" t="t" r="r" b="b"/>
              <a:pathLst>
                <a:path w="1820214" h="1944153">
                  <a:moveTo>
                    <a:pt x="0" y="0"/>
                  </a:moveTo>
                  <a:lnTo>
                    <a:pt x="1820214" y="0"/>
                  </a:lnTo>
                  <a:lnTo>
                    <a:pt x="1820214" y="1944154"/>
                  </a:lnTo>
                  <a:lnTo>
                    <a:pt x="0" y="1944154"/>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56" name="Oval 55"/>
            <p:cNvSpPr/>
            <p:nvPr/>
          </p:nvSpPr>
          <p:spPr>
            <a:xfrm>
              <a:off x="5248600" y="5995800"/>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57" name="TextBox 56"/>
            <p:cNvSpPr txBox="1"/>
            <p:nvPr/>
          </p:nvSpPr>
          <p:spPr>
            <a:xfrm>
              <a:off x="5210212" y="6037977"/>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B</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grpSp>
        <p:nvGrpSpPr>
          <p:cNvPr id="58" name="C"/>
          <p:cNvGrpSpPr/>
          <p:nvPr/>
        </p:nvGrpSpPr>
        <p:grpSpPr>
          <a:xfrm>
            <a:off x="6263220" y="4723116"/>
            <a:ext cx="1330745" cy="1910054"/>
            <a:chOff x="7118481" y="5033501"/>
            <a:chExt cx="1330745" cy="1910054"/>
          </a:xfrm>
        </p:grpSpPr>
        <p:sp>
          <p:nvSpPr>
            <p:cNvPr id="59" name="Freeform 5"/>
            <p:cNvSpPr/>
            <p:nvPr/>
          </p:nvSpPr>
          <p:spPr>
            <a:xfrm>
              <a:off x="7118481" y="5033501"/>
              <a:ext cx="1330745" cy="1607997"/>
            </a:xfrm>
            <a:custGeom>
              <a:avLst/>
              <a:gdLst/>
              <a:ahLst/>
              <a:cxnLst/>
              <a:rect l="l" t="t" r="r" b="b"/>
              <a:pathLst>
                <a:path w="1692231" h="2226620">
                  <a:moveTo>
                    <a:pt x="0" y="0"/>
                  </a:moveTo>
                  <a:lnTo>
                    <a:pt x="1692231" y="0"/>
                  </a:lnTo>
                  <a:lnTo>
                    <a:pt x="1692231" y="2226620"/>
                  </a:lnTo>
                  <a:lnTo>
                    <a:pt x="0" y="222662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60" name="Oval 59"/>
            <p:cNvSpPr/>
            <p:nvPr/>
          </p:nvSpPr>
          <p:spPr>
            <a:xfrm>
              <a:off x="7496319" y="5922105"/>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61" name="TextBox 60"/>
            <p:cNvSpPr txBox="1"/>
            <p:nvPr/>
          </p:nvSpPr>
          <p:spPr>
            <a:xfrm>
              <a:off x="7457931" y="5948411"/>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C</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grpSp>
        <p:nvGrpSpPr>
          <p:cNvPr id="62" name="D"/>
          <p:cNvGrpSpPr/>
          <p:nvPr/>
        </p:nvGrpSpPr>
        <p:grpSpPr>
          <a:xfrm>
            <a:off x="8349908" y="4847199"/>
            <a:ext cx="1330745" cy="1713441"/>
            <a:chOff x="9400188" y="5249869"/>
            <a:chExt cx="1330745" cy="1713441"/>
          </a:xfrm>
        </p:grpSpPr>
        <p:sp>
          <p:nvSpPr>
            <p:cNvPr id="63" name="Freeform 10"/>
            <p:cNvSpPr/>
            <p:nvPr/>
          </p:nvSpPr>
          <p:spPr>
            <a:xfrm>
              <a:off x="9400188" y="5249869"/>
              <a:ext cx="1330745" cy="1391629"/>
            </a:xfrm>
            <a:custGeom>
              <a:avLst/>
              <a:gdLst/>
              <a:ahLst/>
              <a:cxnLst/>
              <a:rect l="l" t="t" r="r" b="b"/>
              <a:pathLst>
                <a:path w="1996118" h="2087443">
                  <a:moveTo>
                    <a:pt x="0" y="0"/>
                  </a:moveTo>
                  <a:lnTo>
                    <a:pt x="1996117" y="0"/>
                  </a:lnTo>
                  <a:lnTo>
                    <a:pt x="1996117" y="2087443"/>
                  </a:lnTo>
                  <a:lnTo>
                    <a:pt x="0" y="2087443"/>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64" name="Oval 63"/>
            <p:cNvSpPr/>
            <p:nvPr/>
          </p:nvSpPr>
          <p:spPr>
            <a:xfrm>
              <a:off x="9721915" y="5945683"/>
              <a:ext cx="732701" cy="7108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65" name="TextBox 64"/>
            <p:cNvSpPr txBox="1"/>
            <p:nvPr/>
          </p:nvSpPr>
          <p:spPr>
            <a:xfrm>
              <a:off x="9705650" y="5968166"/>
              <a:ext cx="809475" cy="995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3" indent="0" algn="ctr" defTabSz="914400" rtl="0" eaLnBrk="1" fontAlgn="auto" latinLnBrk="0" hangingPunct="1">
                <a:lnSpc>
                  <a:spcPct val="150000"/>
                </a:lnSpc>
                <a:spcBef>
                  <a:spcPts val="0"/>
                </a:spcBef>
                <a:spcAft>
                  <a:spcPts val="0"/>
                </a:spcAft>
                <a:buClrTx/>
                <a:buSzTx/>
                <a:buFontTx/>
                <a:buNone/>
                <a:defRPr/>
              </a:pPr>
              <a:r>
                <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rPr>
                <a:t>D</a:t>
              </a:r>
              <a:endParaRPr kumimoji="0" lang="en-US" sz="6600" b="1" i="0" u="none" strike="noStrike" kern="100" cap="none" spc="0" normalizeH="0" baseline="30000" noProof="0" dirty="0">
                <a:ln>
                  <a:noFill/>
                </a:ln>
                <a:solidFill>
                  <a:srgbClr val="F27123">
                    <a:lumMod val="75000"/>
                  </a:srgbClr>
                </a:solidFill>
                <a:effectLst/>
                <a:uLnTx/>
                <a:uFillTx/>
                <a:latin typeface="Roboto Condensed" panose="02000000000000000000" pitchFamily="2" charset="0"/>
                <a:ea typeface="Roboto Condensed" panose="02000000000000000000" pitchFamily="2" charset="0"/>
                <a:cs typeface="Times New Roman" panose="02020603050405020304" pitchFamily="18" charset="0"/>
              </a:endParaRPr>
            </a:p>
          </p:txBody>
        </p:sp>
      </p:grpSp>
      <p:pic>
        <p:nvPicPr>
          <p:cNvPr id="5" name="huh-sound-effect-www.tiengdong.com">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374098" y="4180714"/>
            <a:ext cx="609600" cy="609600"/>
          </a:xfrm>
          <a:prstGeom prst="rect">
            <a:avLst/>
          </a:prstGeom>
        </p:spPr>
      </p:pic>
      <p:pic>
        <p:nvPicPr>
          <p:cNvPr id="6" name="tieng-yeah-cua-tre-con-www.tiengdong.com">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0"/>
          <a:stretch>
            <a:fillRect/>
          </a:stretch>
        </p:blipFill>
        <p:spPr>
          <a:xfrm>
            <a:off x="-1372224" y="5230490"/>
            <a:ext cx="609600" cy="609600"/>
          </a:xfrm>
          <a:prstGeom prst="rect">
            <a:avLst/>
          </a:prstGeom>
        </p:spPr>
      </p:pic>
      <p:pic>
        <p:nvPicPr>
          <p:cNvPr id="7" name="khocsai" descr="A cartoon of a person wearing a skirt and crying&#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t="3889"/>
          <a:stretch>
            <a:fillRect/>
          </a:stretch>
        </p:blipFill>
        <p:spPr>
          <a:xfrm flipH="1">
            <a:off x="10436596" y="4116537"/>
            <a:ext cx="885240" cy="2155682"/>
          </a:xfrm>
          <a:prstGeom prst="rect">
            <a:avLst/>
          </a:prstGeom>
        </p:spPr>
      </p:pic>
      <p:pic>
        <p:nvPicPr>
          <p:cNvPr id="10" name="nhay dung" descr="A cartoon of a child in a grass skirt&#10;&#10;Description automatically generated">
            <a:hlinkClick r:id="" action="ppaction://hlinkshowjump?jump=nextslide"/>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601" y="3730827"/>
            <a:ext cx="1697686" cy="2366113"/>
          </a:xfrm>
          <a:prstGeom prst="rect">
            <a:avLst/>
          </a:prstGeom>
        </p:spPr>
      </p:pic>
      <p:pic>
        <p:nvPicPr>
          <p:cNvPr id="11" name="khi dung">
            <a:hlinkClick r:id="" action="ppaction://media"/>
          </p:cNvPr>
          <p:cNvPicPr>
            <a:picLocks noChangeAspect="1"/>
          </p:cNvPicPr>
          <p:nvPr>
            <a:audioFile r:link="rId15"/>
            <p:extLst>
              <p:ext uri="{DAA4B4D4-6D71-4841-9C94-3DE7FCFB9230}">
                <p14:media xmlns:p14="http://schemas.microsoft.com/office/powerpoint/2010/main" r:embed="rId16"/>
              </p:ext>
            </p:extLst>
          </p:nvPr>
        </p:nvPicPr>
        <p:blipFill>
          <a:blip r:embed="rId10"/>
          <a:stretch>
            <a:fillRect/>
          </a:stretch>
        </p:blipFill>
        <p:spPr>
          <a:xfrm>
            <a:off x="-828539" y="3291138"/>
            <a:ext cx="609600" cy="609600"/>
          </a:xfrm>
          <a:prstGeom prst="rect">
            <a:avLst/>
          </a:prstGeom>
        </p:spPr>
      </p:pic>
      <p:pic>
        <p:nvPicPr>
          <p:cNvPr id="12" name="khi SAi">
            <a:hlinkClick r:id="" action="ppaction://media"/>
          </p:cNvPr>
          <p:cNvPicPr>
            <a:picLocks noChangeAspect="1"/>
          </p:cNvPicPr>
          <p:nvPr>
            <a:audioFile r:link="rId17"/>
            <p:extLst>
              <p:ext uri="{DAA4B4D4-6D71-4841-9C94-3DE7FCFB9230}">
                <p14:media xmlns:p14="http://schemas.microsoft.com/office/powerpoint/2010/main" r:embed="rId18"/>
              </p:ext>
            </p:extLst>
          </p:nvPr>
        </p:nvPicPr>
        <p:blipFill>
          <a:blip r:embed="rId10"/>
          <a:stretch>
            <a:fillRect/>
          </a:stretch>
        </p:blipFill>
        <p:spPr>
          <a:xfrm flipV="1">
            <a:off x="-1183606" y="1500317"/>
            <a:ext cx="609600" cy="875719"/>
          </a:xfrm>
          <a:prstGeom prst="rect">
            <a:avLst/>
          </a:prstGeom>
        </p:spPr>
      </p:pic>
      <p:pic>
        <p:nvPicPr>
          <p:cNvPr id="2" name="Am-thanh-phep-thuat-bien-mat-www_tiengdong_com">
            <a:hlinkClick r:id="" action="ppaction://media"/>
          </p:cNvPr>
          <p:cNvPicPr>
            <a:picLocks noChangeAspect="1"/>
          </p:cNvPicPr>
          <p:nvPr>
            <a:audioFile r:link="rId19"/>
            <p:extLst>
              <p:ext uri="{DAA4B4D4-6D71-4841-9C94-3DE7FCFB9230}">
                <p14:media xmlns:p14="http://schemas.microsoft.com/office/powerpoint/2010/main" r:embed="rId20"/>
              </p:ext>
            </p:extLst>
          </p:nvPr>
        </p:nvPicPr>
        <p:blipFill>
          <a:blip r:embed="rId10"/>
          <a:stretch>
            <a:fillRect/>
          </a:stretch>
        </p:blipFill>
        <p:spPr>
          <a:xfrm>
            <a:off x="-1109047" y="4371079"/>
            <a:ext cx="609600" cy="609600"/>
          </a:xfrm>
          <a:prstGeom prst="rect">
            <a:avLst/>
          </a:prstGeom>
        </p:spPr>
      </p:pic>
      <p:pic>
        <p:nvPicPr>
          <p:cNvPr id="3" name="Picture 2">
            <a:hlinkClick r:id="rId21" action="ppaction://hlinksldjump"/>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172072" y="5465877"/>
            <a:ext cx="723770" cy="905759"/>
          </a:xfrm>
          <a:prstGeom prst="rect">
            <a:avLst/>
          </a:prstGeom>
        </p:spPr>
      </p:pic>
      <p:pic>
        <p:nvPicPr>
          <p:cNvPr id="13" name="Picture 12"/>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412145" y="1205011"/>
            <a:ext cx="2277126" cy="753201"/>
          </a:xfrm>
          <a:prstGeom prst="rect">
            <a:avLst/>
          </a:prstGeom>
        </p:spPr>
      </p:pic>
      <p:pic>
        <p:nvPicPr>
          <p:cNvPr id="15" name="Picture 14" descr="A blue and white rectangle with black text&#10;&#10;Description automatically generated"/>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593965" y="2262086"/>
            <a:ext cx="2355129" cy="616337"/>
          </a:xfrm>
          <a:prstGeom prst="rect">
            <a:avLst/>
          </a:prstGeom>
        </p:spPr>
      </p:pic>
      <p:pic>
        <p:nvPicPr>
          <p:cNvPr id="17" name="Picture 16"/>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460763" y="1110844"/>
            <a:ext cx="1542643" cy="847368"/>
          </a:xfrm>
          <a:prstGeom prst="rect">
            <a:avLst/>
          </a:prstGeom>
        </p:spPr>
      </p:pic>
      <p:pic>
        <p:nvPicPr>
          <p:cNvPr id="19" name="Picture 18"/>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460763" y="2239966"/>
            <a:ext cx="1969419" cy="5493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2" fill="hold"/>
                                        <p:tgtEl>
                                          <p:spTgt spid="2"/>
                                        </p:tgtEl>
                                      </p:cBhvr>
                                    </p:cmd>
                                  </p:childTnLst>
                                </p:cTn>
                              </p:par>
                              <p:par>
                                <p:cTn id="7" presetID="2" presetClass="entr" presetSubtype="4" fill="hold" nodeType="withEffect">
                                  <p:stCondLst>
                                    <p:cond delay="0"/>
                                  </p:stCondLst>
                                  <p:childTnLst>
                                    <p:set>
                                      <p:cBhvr>
                                        <p:cTn id="8" dur="1" fill="hold">
                                          <p:stCondLst>
                                            <p:cond delay="0"/>
                                          </p:stCondLst>
                                        </p:cTn>
                                        <p:tgtEl>
                                          <p:spTgt spid="50"/>
                                        </p:tgtEl>
                                        <p:attrNameLst>
                                          <p:attrName>style.visibility</p:attrName>
                                        </p:attrNameLst>
                                      </p:cBhvr>
                                      <p:to>
                                        <p:strVal val="visible"/>
                                      </p:to>
                                    </p:set>
                                    <p:anim calcmode="lin" valueType="num">
                                      <p:cBhvr additive="base">
                                        <p:cTn id="9" dur="500" fill="hold"/>
                                        <p:tgtEl>
                                          <p:spTgt spid="50"/>
                                        </p:tgtEl>
                                        <p:attrNameLst>
                                          <p:attrName>ppt_x</p:attrName>
                                        </p:attrNameLst>
                                      </p:cBhvr>
                                      <p:tavLst>
                                        <p:tav tm="0">
                                          <p:val>
                                            <p:strVal val="#ppt_x"/>
                                          </p:val>
                                        </p:tav>
                                        <p:tav tm="100000">
                                          <p:val>
                                            <p:strVal val="#ppt_x"/>
                                          </p:val>
                                        </p:tav>
                                      </p:tavLst>
                                    </p:anim>
                                    <p:anim calcmode="lin" valueType="num">
                                      <p:cBhvr additive="base">
                                        <p:cTn id="10" dur="500" fill="hold"/>
                                        <p:tgtEl>
                                          <p:spTgt spid="50"/>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 calcmode="lin" valueType="num">
                                      <p:cBhvr additive="base">
                                        <p:cTn id="13" dur="500" fill="hold"/>
                                        <p:tgtEl>
                                          <p:spTgt spid="54"/>
                                        </p:tgtEl>
                                        <p:attrNameLst>
                                          <p:attrName>ppt_x</p:attrName>
                                        </p:attrNameLst>
                                      </p:cBhvr>
                                      <p:tavLst>
                                        <p:tav tm="0">
                                          <p:val>
                                            <p:strVal val="#ppt_x"/>
                                          </p:val>
                                        </p:tav>
                                        <p:tav tm="100000">
                                          <p:val>
                                            <p:strVal val="#ppt_x"/>
                                          </p:val>
                                        </p:tav>
                                      </p:tavLst>
                                    </p:anim>
                                    <p:anim calcmode="lin" valueType="num">
                                      <p:cBhvr additive="base">
                                        <p:cTn id="14" dur="500" fill="hold"/>
                                        <p:tgtEl>
                                          <p:spTgt spid="5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500" fill="hold"/>
                                        <p:tgtEl>
                                          <p:spTgt spid="58"/>
                                        </p:tgtEl>
                                        <p:attrNameLst>
                                          <p:attrName>ppt_x</p:attrName>
                                        </p:attrNameLst>
                                      </p:cBhvr>
                                      <p:tavLst>
                                        <p:tav tm="0">
                                          <p:val>
                                            <p:strVal val="#ppt_x"/>
                                          </p:val>
                                        </p:tav>
                                        <p:tav tm="100000">
                                          <p:val>
                                            <p:strVal val="#ppt_x"/>
                                          </p:val>
                                        </p:tav>
                                      </p:tavLst>
                                    </p:anim>
                                    <p:anim calcmode="lin" valueType="num">
                                      <p:cBhvr additive="base">
                                        <p:cTn id="18" dur="500" fill="hold"/>
                                        <p:tgtEl>
                                          <p:spTgt spid="5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anim calcmode="lin" valueType="num">
                                      <p:cBhvr additive="base">
                                        <p:cTn id="21" dur="500" fill="hold"/>
                                        <p:tgtEl>
                                          <p:spTgt spid="62"/>
                                        </p:tgtEl>
                                        <p:attrNameLst>
                                          <p:attrName>ppt_x</p:attrName>
                                        </p:attrNameLst>
                                      </p:cBhvr>
                                      <p:tavLst>
                                        <p:tav tm="0">
                                          <p:val>
                                            <p:strVal val="#ppt_x"/>
                                          </p:val>
                                        </p:tav>
                                        <p:tav tm="100000">
                                          <p:val>
                                            <p:strVal val="#ppt_x"/>
                                          </p:val>
                                        </p:tav>
                                      </p:tavLst>
                                    </p:anim>
                                    <p:anim calcmode="lin" valueType="num">
                                      <p:cBhvr additive="base">
                                        <p:cTn id="2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0"/>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50"/>
                                        </p:tgtEl>
                                        <p:attrNameLst>
                                          <p:attrName>style.visibility</p:attrName>
                                        </p:attrNameLst>
                                      </p:cBhvr>
                                      <p:to>
                                        <p:strVal val="visible"/>
                                      </p:to>
                                    </p:set>
                                  </p:childTnLst>
                                </p:cTn>
                              </p:par>
                              <p:par>
                                <p:cTn id="28" presetID="26" presetClass="emph" presetSubtype="0" repeatCount="indefinite" fill="hold" nodeType="withEffect">
                                  <p:stCondLst>
                                    <p:cond delay="0"/>
                                  </p:stCondLst>
                                  <p:childTnLst>
                                    <p:animEffect transition="out" filter="fade">
                                      <p:cBhvr>
                                        <p:cTn id="29" dur="500" tmFilter="0, 0; .2, .5; .8, .5; 1, 0"/>
                                        <p:tgtEl>
                                          <p:spTgt spid="50"/>
                                        </p:tgtEl>
                                      </p:cBhvr>
                                    </p:animEffect>
                                    <p:animScale>
                                      <p:cBhvr>
                                        <p:cTn id="30" dur="250" autoRev="1" fill="hold"/>
                                        <p:tgtEl>
                                          <p:spTgt spid="50"/>
                                        </p:tgtEl>
                                      </p:cBhvr>
                                      <p:by x="105000" y="105000"/>
                                    </p:animScale>
                                  </p:childTnLst>
                                </p:cTn>
                              </p:par>
                              <p:par>
                                <p:cTn id="31" presetID="1" presetClass="mediacall" presetSubtype="0" fill="hold" nodeType="withEffect">
                                  <p:stCondLst>
                                    <p:cond delay="0"/>
                                  </p:stCondLst>
                                  <p:childTnLst>
                                    <p:cmd type="call" cmd="playFrom(0.0)">
                                      <p:cBhvr>
                                        <p:cTn id="32" dur="2351" fill="hold"/>
                                        <p:tgtEl>
                                          <p:spTgt spid="12"/>
                                        </p:tgtEl>
                                      </p:cBhvr>
                                    </p:cmd>
                                  </p:childTnLst>
                                </p:cTn>
                              </p:par>
                              <p:par>
                                <p:cTn id="33" presetID="1" presetClass="mediacall" presetSubtype="0" fill="hold" nodeType="withEffect">
                                  <p:stCondLst>
                                    <p:cond delay="0"/>
                                  </p:stCondLst>
                                  <p:childTnLst>
                                    <p:cmd type="call" cmd="playFrom(0.0)">
                                      <p:cBhvr>
                                        <p:cTn id="34" dur="1560" fill="hold"/>
                                        <p:tgtEl>
                                          <p:spTgt spid="5"/>
                                        </p:tgtEl>
                                      </p:cBhvr>
                                    </p:cmd>
                                  </p:childTnLst>
                                </p:cTn>
                              </p:par>
                              <p:par>
                                <p:cTn id="35" presetID="2" presetClass="entr" presetSubtype="3"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1+#ppt_w/2"/>
                                          </p:val>
                                        </p:tav>
                                        <p:tav tm="100000">
                                          <p:val>
                                            <p:strVal val="#ppt_x"/>
                                          </p:val>
                                        </p:tav>
                                      </p:tavLst>
                                    </p:anim>
                                    <p:anim calcmode="lin" valueType="num">
                                      <p:cBhvr additive="base">
                                        <p:cTn id="38" dur="500" fill="hold"/>
                                        <p:tgtEl>
                                          <p:spTgt spid="7"/>
                                        </p:tgtEl>
                                        <p:attrNameLst>
                                          <p:attrName>ppt_y</p:attrName>
                                        </p:attrNameLst>
                                      </p:cBhvr>
                                      <p:tavLst>
                                        <p:tav tm="0">
                                          <p:val>
                                            <p:strVal val="0-#ppt_h/2"/>
                                          </p:val>
                                        </p:tav>
                                        <p:tav tm="100000">
                                          <p:val>
                                            <p:strVal val="#ppt_y"/>
                                          </p:val>
                                        </p:tav>
                                      </p:tavLst>
                                    </p:anim>
                                  </p:childTnLst>
                                </p:cTn>
                              </p:par>
                            </p:childTnLst>
                          </p:cTn>
                        </p:par>
                        <p:par>
                          <p:cTn id="39" fill="hold">
                            <p:stCondLst>
                              <p:cond delay="0"/>
                            </p:stCondLst>
                            <p:childTnLst>
                              <p:par>
                                <p:cTn id="40" presetID="10" presetClass="exit" presetSubtype="0" fill="hold" nodeType="afterEffect">
                                  <p:stCondLst>
                                    <p:cond delay="0"/>
                                  </p:stCondLst>
                                  <p:childTnLst>
                                    <p:animEffect transition="out" filter="fade">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43" restart="whenNotActive" fill="hold" evtFilter="cancelBubble" nodeType="interactiveSeq">
                <p:stCondLst>
                  <p:cond evt="onClick" delay="0">
                    <p:tgtEl>
                      <p:spTgt spid="58"/>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withEffect">
                                  <p:stCondLst>
                                    <p:cond delay="0"/>
                                  </p:stCondLst>
                                  <p:childTnLst>
                                    <p:set>
                                      <p:cBhvr>
                                        <p:cTn id="47" dur="1" fill="hold">
                                          <p:stCondLst>
                                            <p:cond delay="0"/>
                                          </p:stCondLst>
                                        </p:cTn>
                                        <p:tgtEl>
                                          <p:spTgt spid="58"/>
                                        </p:tgtEl>
                                        <p:attrNameLst>
                                          <p:attrName>style.visibility</p:attrName>
                                        </p:attrNameLst>
                                      </p:cBhvr>
                                      <p:to>
                                        <p:strVal val="visible"/>
                                      </p:to>
                                    </p:set>
                                  </p:childTnLst>
                                </p:cTn>
                              </p:par>
                              <p:par>
                                <p:cTn id="48" presetID="26" presetClass="emph" presetSubtype="0" repeatCount="indefinite" fill="hold" nodeType="withEffect">
                                  <p:stCondLst>
                                    <p:cond delay="0"/>
                                  </p:stCondLst>
                                  <p:childTnLst>
                                    <p:animEffect transition="out" filter="fade">
                                      <p:cBhvr>
                                        <p:cTn id="49" dur="500" tmFilter="0, 0; .2, .5; .8, .5; 1, 0"/>
                                        <p:tgtEl>
                                          <p:spTgt spid="58"/>
                                        </p:tgtEl>
                                      </p:cBhvr>
                                    </p:animEffect>
                                    <p:animScale>
                                      <p:cBhvr>
                                        <p:cTn id="50" dur="250" autoRev="1" fill="hold"/>
                                        <p:tgtEl>
                                          <p:spTgt spid="58"/>
                                        </p:tgtEl>
                                      </p:cBhvr>
                                      <p:by x="105000" y="105000"/>
                                    </p:animScale>
                                  </p:childTnLst>
                                </p:cTn>
                              </p:par>
                              <p:par>
                                <p:cTn id="51" presetID="1" presetClass="mediacall" presetSubtype="0" fill="hold" nodeType="withEffect">
                                  <p:stCondLst>
                                    <p:cond delay="0"/>
                                  </p:stCondLst>
                                  <p:childTnLst>
                                    <p:cmd type="call" cmd="playFrom(0.0)">
                                      <p:cBhvr>
                                        <p:cTn id="52" dur="1560" fill="hold"/>
                                        <p:tgtEl>
                                          <p:spTgt spid="5"/>
                                        </p:tgtEl>
                                      </p:cBhvr>
                                    </p:cmd>
                                  </p:childTnLst>
                                </p:cTn>
                              </p:par>
                              <p:par>
                                <p:cTn id="53" presetID="1" presetClass="mediacall" presetSubtype="0" fill="hold" nodeType="withEffect">
                                  <p:stCondLst>
                                    <p:cond delay="0"/>
                                  </p:stCondLst>
                                  <p:childTnLst>
                                    <p:cmd type="call" cmd="playFrom(0.0)">
                                      <p:cBhvr>
                                        <p:cTn id="54" dur="2351" fill="hold"/>
                                        <p:tgtEl>
                                          <p:spTgt spid="12"/>
                                        </p:tgtEl>
                                      </p:cBhvr>
                                    </p:cmd>
                                  </p:childTnLst>
                                </p:cTn>
                              </p:par>
                              <p:par>
                                <p:cTn id="55" presetID="2" presetClass="entr" presetSubtype="3" fill="hold"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1+#ppt_w/2"/>
                                          </p:val>
                                        </p:tav>
                                        <p:tav tm="100000">
                                          <p:val>
                                            <p:strVal val="#ppt_x"/>
                                          </p:val>
                                        </p:tav>
                                      </p:tavLst>
                                    </p:anim>
                                    <p:anim calcmode="lin" valueType="num">
                                      <p:cBhvr additive="base">
                                        <p:cTn id="58" dur="500" fill="hold"/>
                                        <p:tgtEl>
                                          <p:spTgt spid="7"/>
                                        </p:tgtEl>
                                        <p:attrNameLst>
                                          <p:attrName>ppt_y</p:attrName>
                                        </p:attrNameLst>
                                      </p:cBhvr>
                                      <p:tavLst>
                                        <p:tav tm="0">
                                          <p:val>
                                            <p:strVal val="0-#ppt_h/2"/>
                                          </p:val>
                                        </p:tav>
                                        <p:tav tm="100000">
                                          <p:val>
                                            <p:strVal val="#ppt_y"/>
                                          </p:val>
                                        </p:tav>
                                      </p:tavLst>
                                    </p:anim>
                                  </p:childTnLst>
                                </p:cTn>
                              </p:par>
                            </p:childTnLst>
                          </p:cTn>
                        </p:par>
                        <p:par>
                          <p:cTn id="59" fill="hold">
                            <p:stCondLst>
                              <p:cond delay="0"/>
                            </p:stCondLst>
                            <p:childTnLst>
                              <p:par>
                                <p:cTn id="60" presetID="10" presetClass="exit" presetSubtype="0" fill="hold" nodeType="afterEffect">
                                  <p:stCondLst>
                                    <p:cond delay="0"/>
                                  </p:stCondLst>
                                  <p:childTnLst>
                                    <p:animEffect transition="out" filter="fade">
                                      <p:cBhvr>
                                        <p:cTn id="61" dur="500"/>
                                        <p:tgtEl>
                                          <p:spTgt spid="7"/>
                                        </p:tgtEl>
                                      </p:cBhvr>
                                    </p:animEffect>
                                    <p:set>
                                      <p:cBhvr>
                                        <p:cTn id="6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63" restart="whenNotActive" fill="hold" evtFilter="cancelBubble" nodeType="interactiveSeq">
                <p:stCondLst>
                  <p:cond evt="onClick" delay="0">
                    <p:tgtEl>
                      <p:spTgt spid="62"/>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withEffect">
                                  <p:stCondLst>
                                    <p:cond delay="0"/>
                                  </p:stCondLst>
                                  <p:childTnLst>
                                    <p:cmd type="call" cmd="playFrom(0.0)">
                                      <p:cBhvr>
                                        <p:cTn id="67" dur="1560" fill="hold"/>
                                        <p:tgtEl>
                                          <p:spTgt spid="5"/>
                                        </p:tgtEl>
                                      </p:cBhvr>
                                    </p:cmd>
                                  </p:childTnLst>
                                </p:cTn>
                              </p:par>
                              <p:par>
                                <p:cTn id="68" presetID="1" presetClass="entr" presetSubtype="0" fill="hold" nodeType="withEffect">
                                  <p:stCondLst>
                                    <p:cond delay="0"/>
                                  </p:stCondLst>
                                  <p:childTnLst>
                                    <p:set>
                                      <p:cBhvr>
                                        <p:cTn id="69" dur="1" fill="hold">
                                          <p:stCondLst>
                                            <p:cond delay="0"/>
                                          </p:stCondLst>
                                        </p:cTn>
                                        <p:tgtEl>
                                          <p:spTgt spid="62"/>
                                        </p:tgtEl>
                                        <p:attrNameLst>
                                          <p:attrName>style.visibility</p:attrName>
                                        </p:attrNameLst>
                                      </p:cBhvr>
                                      <p:to>
                                        <p:strVal val="visible"/>
                                      </p:to>
                                    </p:set>
                                  </p:childTnLst>
                                </p:cTn>
                              </p:par>
                              <p:par>
                                <p:cTn id="70" presetID="26" presetClass="emph" presetSubtype="0" repeatCount="indefinite" fill="hold" nodeType="withEffect">
                                  <p:stCondLst>
                                    <p:cond delay="0"/>
                                  </p:stCondLst>
                                  <p:childTnLst>
                                    <p:animEffect transition="out" filter="fade">
                                      <p:cBhvr>
                                        <p:cTn id="71" dur="500" tmFilter="0, 0; .2, .5; .8, .5; 1, 0"/>
                                        <p:tgtEl>
                                          <p:spTgt spid="62"/>
                                        </p:tgtEl>
                                      </p:cBhvr>
                                    </p:animEffect>
                                    <p:animScale>
                                      <p:cBhvr>
                                        <p:cTn id="72" dur="250" autoRev="1" fill="hold"/>
                                        <p:tgtEl>
                                          <p:spTgt spid="62"/>
                                        </p:tgtEl>
                                      </p:cBhvr>
                                      <p:by x="105000" y="105000"/>
                                    </p:animScale>
                                  </p:childTnLst>
                                </p:cTn>
                              </p:par>
                              <p:par>
                                <p:cTn id="73" presetID="1" presetClass="mediacall" presetSubtype="0" fill="hold" nodeType="withEffect">
                                  <p:stCondLst>
                                    <p:cond delay="0"/>
                                  </p:stCondLst>
                                  <p:childTnLst>
                                    <p:cmd type="call" cmd="playFrom(0.0)">
                                      <p:cBhvr>
                                        <p:cTn id="74" dur="2351" fill="hold"/>
                                        <p:tgtEl>
                                          <p:spTgt spid="12"/>
                                        </p:tgtEl>
                                      </p:cBhvr>
                                    </p:cmd>
                                  </p:childTnLst>
                                </p:cTn>
                              </p:par>
                              <p:par>
                                <p:cTn id="75" presetID="2" presetClass="entr" presetSubtype="3"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 calcmode="lin" valueType="num">
                                      <p:cBhvr additive="base">
                                        <p:cTn id="77" dur="500" fill="hold"/>
                                        <p:tgtEl>
                                          <p:spTgt spid="7"/>
                                        </p:tgtEl>
                                        <p:attrNameLst>
                                          <p:attrName>ppt_x</p:attrName>
                                        </p:attrNameLst>
                                      </p:cBhvr>
                                      <p:tavLst>
                                        <p:tav tm="0">
                                          <p:val>
                                            <p:strVal val="1+#ppt_w/2"/>
                                          </p:val>
                                        </p:tav>
                                        <p:tav tm="100000">
                                          <p:val>
                                            <p:strVal val="#ppt_x"/>
                                          </p:val>
                                        </p:tav>
                                      </p:tavLst>
                                    </p:anim>
                                    <p:anim calcmode="lin" valueType="num">
                                      <p:cBhvr additive="base">
                                        <p:cTn id="78" dur="500" fill="hold"/>
                                        <p:tgtEl>
                                          <p:spTgt spid="7"/>
                                        </p:tgtEl>
                                        <p:attrNameLst>
                                          <p:attrName>ppt_y</p:attrName>
                                        </p:attrNameLst>
                                      </p:cBhvr>
                                      <p:tavLst>
                                        <p:tav tm="0">
                                          <p:val>
                                            <p:strVal val="0-#ppt_h/2"/>
                                          </p:val>
                                        </p:tav>
                                        <p:tav tm="100000">
                                          <p:val>
                                            <p:strVal val="#ppt_y"/>
                                          </p:val>
                                        </p:tav>
                                      </p:tavLst>
                                    </p:anim>
                                  </p:childTnLst>
                                </p:cTn>
                              </p:par>
                            </p:childTnLst>
                          </p:cTn>
                        </p:par>
                        <p:par>
                          <p:cTn id="79" fill="hold">
                            <p:stCondLst>
                              <p:cond delay="2000"/>
                            </p:stCondLst>
                            <p:childTnLst>
                              <p:par>
                                <p:cTn id="80" presetID="10" presetClass="exit" presetSubtype="0" fill="hold" nodeType="afterEffect">
                                  <p:stCondLst>
                                    <p:cond delay="0"/>
                                  </p:stCondLst>
                                  <p:childTnLst>
                                    <p:animEffect transition="out" filter="fade">
                                      <p:cBhvr>
                                        <p:cTn id="81" dur="349"/>
                                        <p:tgtEl>
                                          <p:spTgt spid="7"/>
                                        </p:tgtEl>
                                      </p:cBhvr>
                                    </p:animEffect>
                                    <p:set>
                                      <p:cBhvr>
                                        <p:cTn id="82" dur="1" fill="hold">
                                          <p:stCondLst>
                                            <p:cond delay="348"/>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83" restart="whenNotActive" fill="hold" evtFilter="cancelBubble" nodeType="interactiveSeq">
                <p:stCondLst>
                  <p:cond evt="onClick" delay="0">
                    <p:tgtEl>
                      <p:spTgt spid="54"/>
                    </p:tgtEl>
                  </p:cond>
                </p:stCondLst>
                <p:endSync evt="end" delay="0">
                  <p:rtn val="all"/>
                </p:endSync>
                <p:childTnLst>
                  <p:par>
                    <p:cTn id="84" fill="hold">
                      <p:stCondLst>
                        <p:cond delay="0"/>
                      </p:stCondLst>
                      <p:childTnLst>
                        <p:par>
                          <p:cTn id="85" fill="hold">
                            <p:stCondLst>
                              <p:cond delay="0"/>
                            </p:stCondLst>
                            <p:childTnLst>
                              <p:par>
                                <p:cTn id="86" presetID="1" presetClass="mediacall" presetSubtype="0" fill="hold" nodeType="withEffect">
                                  <p:stCondLst>
                                    <p:cond delay="0"/>
                                  </p:stCondLst>
                                  <p:childTnLst>
                                    <p:cmd type="call" cmd="playFrom(0.0)">
                                      <p:cBhvr>
                                        <p:cTn id="87" dur="4414" fill="hold"/>
                                        <p:tgtEl>
                                          <p:spTgt spid="6"/>
                                        </p:tgtEl>
                                      </p:cBhvr>
                                    </p:cmd>
                                  </p:childTnLst>
                                </p:cTn>
                              </p:par>
                              <p:par>
                                <p:cTn id="88" presetID="1" presetClass="entr" presetSubtype="0" fill="hold" nodeType="withEffect">
                                  <p:stCondLst>
                                    <p:cond delay="0"/>
                                  </p:stCondLst>
                                  <p:childTnLst>
                                    <p:set>
                                      <p:cBhvr>
                                        <p:cTn id="89" dur="1" fill="hold">
                                          <p:stCondLst>
                                            <p:cond delay="0"/>
                                          </p:stCondLst>
                                        </p:cTn>
                                        <p:tgtEl>
                                          <p:spTgt spid="54"/>
                                        </p:tgtEl>
                                        <p:attrNameLst>
                                          <p:attrName>style.visibility</p:attrName>
                                        </p:attrNameLst>
                                      </p:cBhvr>
                                      <p:to>
                                        <p:strVal val="visible"/>
                                      </p:to>
                                    </p:set>
                                  </p:childTnLst>
                                </p:cTn>
                              </p:par>
                              <p:par>
                                <p:cTn id="90" presetID="26" presetClass="emph" presetSubtype="0" repeatCount="indefinite" fill="hold" nodeType="withEffect">
                                  <p:stCondLst>
                                    <p:cond delay="0"/>
                                  </p:stCondLst>
                                  <p:childTnLst>
                                    <p:animEffect transition="out" filter="fade">
                                      <p:cBhvr>
                                        <p:cTn id="91" dur="500" tmFilter="0, 0; .2, .5; .8, .5; 1, 0"/>
                                        <p:tgtEl>
                                          <p:spTgt spid="54"/>
                                        </p:tgtEl>
                                      </p:cBhvr>
                                    </p:animEffect>
                                    <p:animScale>
                                      <p:cBhvr>
                                        <p:cTn id="92" dur="250" autoRev="1" fill="hold"/>
                                        <p:tgtEl>
                                          <p:spTgt spid="54"/>
                                        </p:tgtEl>
                                      </p:cBhvr>
                                      <p:by x="105000" y="105000"/>
                                    </p:animScale>
                                  </p:childTnLst>
                                </p:cTn>
                              </p:par>
                              <p:par>
                                <p:cTn id="93" presetID="2" presetClass="entr" presetSubtype="9" fill="hold" nodeType="withEffect">
                                  <p:stCondLst>
                                    <p:cond delay="0"/>
                                  </p:stCondLst>
                                  <p:childTnLst>
                                    <p:set>
                                      <p:cBhvr>
                                        <p:cTn id="94" dur="1" fill="hold">
                                          <p:stCondLst>
                                            <p:cond delay="0"/>
                                          </p:stCondLst>
                                        </p:cTn>
                                        <p:tgtEl>
                                          <p:spTgt spid="10"/>
                                        </p:tgtEl>
                                        <p:attrNameLst>
                                          <p:attrName>style.visibility</p:attrName>
                                        </p:attrNameLst>
                                      </p:cBhvr>
                                      <p:to>
                                        <p:strVal val="visible"/>
                                      </p:to>
                                    </p:set>
                                    <p:anim calcmode="lin" valueType="num">
                                      <p:cBhvr additive="base">
                                        <p:cTn id="95" dur="750" fill="hold"/>
                                        <p:tgtEl>
                                          <p:spTgt spid="10"/>
                                        </p:tgtEl>
                                        <p:attrNameLst>
                                          <p:attrName>ppt_x</p:attrName>
                                        </p:attrNameLst>
                                      </p:cBhvr>
                                      <p:tavLst>
                                        <p:tav tm="0">
                                          <p:val>
                                            <p:strVal val="0-#ppt_w/2"/>
                                          </p:val>
                                        </p:tav>
                                        <p:tav tm="100000">
                                          <p:val>
                                            <p:strVal val="#ppt_x"/>
                                          </p:val>
                                        </p:tav>
                                      </p:tavLst>
                                    </p:anim>
                                    <p:anim calcmode="lin" valueType="num">
                                      <p:cBhvr additive="base">
                                        <p:cTn id="96" dur="750" fill="hold"/>
                                        <p:tgtEl>
                                          <p:spTgt spid="10"/>
                                        </p:tgtEl>
                                        <p:attrNameLst>
                                          <p:attrName>ppt_y</p:attrName>
                                        </p:attrNameLst>
                                      </p:cBhvr>
                                      <p:tavLst>
                                        <p:tav tm="0">
                                          <p:val>
                                            <p:strVal val="0-#ppt_h/2"/>
                                          </p:val>
                                        </p:tav>
                                        <p:tav tm="100000">
                                          <p:val>
                                            <p:strVal val="#ppt_y"/>
                                          </p:val>
                                        </p:tav>
                                      </p:tavLst>
                                    </p:anim>
                                  </p:childTnLst>
                                </p:cTn>
                              </p:par>
                              <p:par>
                                <p:cTn id="97" presetID="10" presetClass="exit" presetSubtype="0" fill="hold" nodeType="withEffect">
                                  <p:stCondLst>
                                    <p:cond delay="0"/>
                                  </p:stCondLst>
                                  <p:childTnLst>
                                    <p:animEffect transition="out" filter="fade">
                                      <p:cBhvr>
                                        <p:cTn id="98" dur="500"/>
                                        <p:tgtEl>
                                          <p:spTgt spid="50"/>
                                        </p:tgtEl>
                                      </p:cBhvr>
                                    </p:animEffect>
                                    <p:set>
                                      <p:cBhvr>
                                        <p:cTn id="99" dur="1" fill="hold">
                                          <p:stCondLst>
                                            <p:cond delay="499"/>
                                          </p:stCondLst>
                                        </p:cTn>
                                        <p:tgtEl>
                                          <p:spTgt spid="50"/>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58"/>
                                        </p:tgtEl>
                                      </p:cBhvr>
                                    </p:animEffect>
                                    <p:set>
                                      <p:cBhvr>
                                        <p:cTn id="102" dur="1" fill="hold">
                                          <p:stCondLst>
                                            <p:cond delay="499"/>
                                          </p:stCondLst>
                                        </p:cTn>
                                        <p:tgtEl>
                                          <p:spTgt spid="58"/>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62"/>
                                        </p:tgtEl>
                                      </p:cBhvr>
                                    </p:animEffect>
                                    <p:set>
                                      <p:cBhvr>
                                        <p:cTn id="105" dur="1" fill="hold">
                                          <p:stCondLst>
                                            <p:cond delay="499"/>
                                          </p:stCondLst>
                                        </p:cTn>
                                        <p:tgtEl>
                                          <p:spTgt spid="62"/>
                                        </p:tgtEl>
                                        <p:attrNameLst>
                                          <p:attrName>style.visibility</p:attrName>
                                        </p:attrNameLst>
                                      </p:cBhvr>
                                      <p:to>
                                        <p:strVal val="hidden"/>
                                      </p:to>
                                    </p:set>
                                  </p:childTnLst>
                                </p:cTn>
                              </p:par>
                              <p:par>
                                <p:cTn id="106" presetID="10" presetClass="entr" presetSubtype="0" fill="hold" nodeType="withEffect">
                                  <p:stCondLst>
                                    <p:cond delay="0"/>
                                  </p:stCondLst>
                                  <p:childTnLst>
                                    <p:set>
                                      <p:cBhvr>
                                        <p:cTn id="107" dur="1" fill="hold">
                                          <p:stCondLst>
                                            <p:cond delay="0"/>
                                          </p:stCondLst>
                                        </p:cTn>
                                        <p:tgtEl>
                                          <p:spTgt spid="3"/>
                                        </p:tgtEl>
                                        <p:attrNameLst>
                                          <p:attrName>style.visibility</p:attrName>
                                        </p:attrNameLst>
                                      </p:cBhvr>
                                      <p:to>
                                        <p:strVal val="visible"/>
                                      </p:to>
                                    </p:set>
                                    <p:animEffect transition="in" filter="fade">
                                      <p:cBhvr>
                                        <p:cTn id="108" dur="500"/>
                                        <p:tgtEl>
                                          <p:spTgt spid="3"/>
                                        </p:tgtEl>
                                      </p:cBhvr>
                                    </p:animEffect>
                                  </p:childTnLst>
                                </p:cTn>
                              </p:par>
                            </p:childTnLst>
                          </p:cTn>
                        </p:par>
                      </p:childTnLst>
                    </p:cTn>
                  </p:par>
                </p:childTnLst>
              </p:cTn>
              <p:nextCondLst>
                <p:cond evt="onClick" delay="0">
                  <p:tgtEl>
                    <p:spTgt spid="54"/>
                  </p:tgtEl>
                </p:cond>
              </p:nextCondLst>
            </p:seq>
            <p:audio>
              <p:cMediaNode vol="80000">
                <p:cTn id="109" fill="hold" display="0">
                  <p:stCondLst>
                    <p:cond delay="indefinite"/>
                  </p:stCondLst>
                  <p:endCondLst>
                    <p:cond evt="onStopAudio" delay="0">
                      <p:tgtEl>
                        <p:sldTgt/>
                      </p:tgtEl>
                    </p:cond>
                  </p:endCondLst>
                </p:cTn>
                <p:tgtEl>
                  <p:spTgt spid="5"/>
                </p:tgtEl>
              </p:cMediaNode>
            </p:audio>
            <p:audio>
              <p:cMediaNode vol="80000">
                <p:cTn id="110" fill="hold" display="0">
                  <p:stCondLst>
                    <p:cond delay="indefinite"/>
                  </p:stCondLst>
                  <p:endCondLst>
                    <p:cond evt="onStopAudio" delay="0">
                      <p:tgtEl>
                        <p:sldTgt/>
                      </p:tgtEl>
                    </p:cond>
                  </p:endCondLst>
                </p:cTn>
                <p:tgtEl>
                  <p:spTgt spid="6"/>
                </p:tgtEl>
              </p:cMediaNode>
            </p:audio>
            <p:audio>
              <p:cMediaNode vol="80000">
                <p:cTn id="111" fill="hold" display="0">
                  <p:stCondLst>
                    <p:cond delay="indefinite"/>
                  </p:stCondLst>
                  <p:endCondLst>
                    <p:cond evt="onStopAudio" delay="0">
                      <p:tgtEl>
                        <p:sldTgt/>
                      </p:tgtEl>
                    </p:cond>
                  </p:endCondLst>
                </p:cTn>
                <p:tgtEl>
                  <p:spTgt spid="11"/>
                </p:tgtEl>
              </p:cMediaNode>
            </p:audio>
            <p:audio>
              <p:cMediaNode vol="80000">
                <p:cTn id="112" fill="hold" display="0">
                  <p:stCondLst>
                    <p:cond delay="indefinite"/>
                  </p:stCondLst>
                  <p:endCondLst>
                    <p:cond evt="onStopAudio" delay="0">
                      <p:tgtEl>
                        <p:sldTgt/>
                      </p:tgtEl>
                    </p:cond>
                  </p:endCondLst>
                </p:cTn>
                <p:tgtEl>
                  <p:spTgt spid="12"/>
                </p:tgtEl>
              </p:cMediaNode>
            </p:audio>
            <p:audio>
              <p:cMediaNode vol="80000">
                <p:cTn id="113"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33104"/>
            <a:ext cx="12192000" cy="7003530"/>
          </a:xfrm>
          <a:prstGeom prst="rect">
            <a:avLst/>
          </a:prstGeom>
          <a:solidFill>
            <a:schemeClr val="dk1">
              <a:alpha val="71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grpSp>
        <p:nvGrpSpPr>
          <p:cNvPr id="48" name="C.HOI"/>
          <p:cNvGrpSpPr/>
          <p:nvPr/>
        </p:nvGrpSpPr>
        <p:grpSpPr>
          <a:xfrm>
            <a:off x="1519084" y="56713"/>
            <a:ext cx="10947964" cy="3674114"/>
            <a:chOff x="-25534" y="18613"/>
            <a:chExt cx="5778634" cy="3821493"/>
          </a:xfrm>
        </p:grpSpPr>
        <p:sp>
          <p:nvSpPr>
            <p:cNvPr id="28" name="Freeform 8"/>
            <p:cNvSpPr/>
            <p:nvPr/>
          </p:nvSpPr>
          <p:spPr>
            <a:xfrm>
              <a:off x="-25534" y="18613"/>
              <a:ext cx="5778634" cy="3821493"/>
            </a:xfrm>
            <a:custGeom>
              <a:avLst/>
              <a:gdLst/>
              <a:ahLst/>
              <a:cxnLst/>
              <a:rect l="l" t="t" r="r" b="b"/>
              <a:pathLst>
                <a:path w="10306517" h="6351391">
                  <a:moveTo>
                    <a:pt x="0" y="0"/>
                  </a:moveTo>
                  <a:lnTo>
                    <a:pt x="10306517" y="0"/>
                  </a:lnTo>
                  <a:lnTo>
                    <a:pt x="10306517" y="6351391"/>
                  </a:lnTo>
                  <a:lnTo>
                    <a:pt x="0" y="6351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36" name="Câu hỏi 1"/>
            <p:cNvSpPr txBox="1"/>
            <p:nvPr/>
          </p:nvSpPr>
          <p:spPr>
            <a:xfrm>
              <a:off x="672310" y="807982"/>
              <a:ext cx="4389025" cy="3000435"/>
            </a:xfrm>
            <a:prstGeom prst="rect">
              <a:avLst/>
            </a:prstGeom>
            <a:noFill/>
            <a:ln>
              <a:noFill/>
            </a:ln>
          </p:spPr>
          <p:txBody>
            <a:bodyPr wrap="square">
              <a:spAutoFit/>
            </a:bodyPr>
            <a:lstStyle/>
            <a:p>
              <a:r>
                <a:rPr lang="en-US" sz="2400" b="1" dirty="0">
                  <a:solidFill>
                    <a:schemeClr val="bg1"/>
                  </a:solidFill>
                  <a:effectLst/>
                  <a:latin typeface="Arial" panose="020B0604020202020204" pitchFamily="34" charset="0"/>
                </a:rPr>
                <a:t>Trong Scratch, </a:t>
              </a:r>
              <a:r>
                <a:rPr lang="en-US" sz="2400" b="1" dirty="0" err="1">
                  <a:solidFill>
                    <a:schemeClr val="bg1"/>
                  </a:solidFill>
                  <a:effectLst/>
                  <a:latin typeface="Arial" panose="020B0604020202020204" pitchFamily="34" charset="0"/>
                </a:rPr>
                <a:t>các</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lệnh</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về</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biến</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thuộc</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nhóm</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lệnh</a:t>
              </a:r>
              <a:r>
                <a:rPr lang="en-US" sz="2400" b="1" dirty="0">
                  <a:solidFill>
                    <a:schemeClr val="bg1"/>
                  </a:solidFill>
                  <a:effectLst/>
                  <a:latin typeface="Arial" panose="020B0604020202020204" pitchFamily="34" charset="0"/>
                </a:rPr>
                <a:t> </a:t>
              </a:r>
              <a:r>
                <a:rPr lang="en-US" sz="2400" b="1" dirty="0" err="1">
                  <a:solidFill>
                    <a:schemeClr val="bg1"/>
                  </a:solidFill>
                  <a:effectLst/>
                  <a:latin typeface="Arial" panose="020B0604020202020204" pitchFamily="34" charset="0"/>
                </a:rPr>
                <a:t>nào</a:t>
              </a:r>
              <a:r>
                <a:rPr lang="en-US" sz="2400" b="1" dirty="0">
                  <a:solidFill>
                    <a:schemeClr val="bg1"/>
                  </a:solidFill>
                  <a:effectLst/>
                  <a:latin typeface="Arial" panose="020B0604020202020204" pitchFamily="34" charset="0"/>
                </a:rPr>
                <a:t>?</a:t>
              </a:r>
              <a:endParaRPr lang="vi-VN" sz="2400" b="1" dirty="0">
                <a:solidFill>
                  <a:schemeClr val="bg1"/>
                </a:solidFill>
                <a:latin typeface="Arial" panose="020B0604020202020204" pitchFamily="34"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400" b="0" i="0" u="none" strike="noStrike" kern="1200" cap="none" spc="0" normalizeH="0" baseline="0" noProof="0" dirty="0">
                  <a:ln>
                    <a:noFill/>
                  </a:ln>
                  <a:solidFill>
                    <a:prstClr val="white"/>
                  </a:solidFill>
                  <a:effectLst/>
                  <a:uLnTx/>
                  <a:uFillTx/>
                  <a:latin typeface="Roboto Condensed" panose="02000000000000000000"/>
                </a:rPr>
                <a:t>A.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Các</a:t>
              </a:r>
              <a:r>
                <a:rPr kumimoji="0" lang="en-US" sz="2400" b="0" i="0" u="none" strike="noStrike" kern="1200" cap="none" spc="0" normalizeH="0" baseline="0" noProof="0" dirty="0">
                  <a:ln>
                    <a:noFill/>
                  </a:ln>
                  <a:solidFill>
                    <a:prstClr val="white"/>
                  </a:solidFill>
                  <a:effectLst/>
                  <a:uLnTx/>
                  <a:uFillTx/>
                  <a:latin typeface="Roboto Condensed" panose="02000000000000000000"/>
                </a:rPr>
                <a:t>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biến</a:t>
              </a:r>
              <a:r>
                <a:rPr kumimoji="0" lang="en-US" sz="2400" b="0" i="0" u="none" strike="noStrike" kern="1200" cap="none" spc="0" normalizeH="0" baseline="0" noProof="0" dirty="0">
                  <a:ln>
                    <a:noFill/>
                  </a:ln>
                  <a:solidFill>
                    <a:prstClr val="white"/>
                  </a:solidFill>
                  <a:effectLst/>
                  <a:uLnTx/>
                  <a:uFillTx/>
                  <a:latin typeface="Roboto Condensed" panose="02000000000000000000"/>
                </a:rPr>
                <a:t>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số</a:t>
              </a:r>
              <a:endParaRPr kumimoji="0" lang="en-US" sz="24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400" b="0" i="0" u="none" strike="noStrike" kern="1200" cap="none" spc="0" normalizeH="0" baseline="0" noProof="0" dirty="0">
                  <a:ln>
                    <a:noFill/>
                  </a:ln>
                  <a:solidFill>
                    <a:prstClr val="white"/>
                  </a:solidFill>
                  <a:effectLst/>
                  <a:uLnTx/>
                  <a:uFillTx/>
                  <a:latin typeface="Roboto Condensed" panose="02000000000000000000"/>
                </a:rPr>
                <a:t>B. </a:t>
              </a:r>
              <a:r>
                <a:rPr lang="en-US" sz="2400" dirty="0" err="1">
                  <a:solidFill>
                    <a:prstClr val="white"/>
                  </a:solidFill>
                  <a:latin typeface="Roboto Condensed" panose="02000000000000000000"/>
                </a:rPr>
                <a:t>Điều</a:t>
              </a:r>
              <a:r>
                <a:rPr lang="en-US" sz="2400" dirty="0">
                  <a:solidFill>
                    <a:prstClr val="white"/>
                  </a:solidFill>
                  <a:latin typeface="Roboto Condensed" panose="02000000000000000000"/>
                </a:rPr>
                <a:t> </a:t>
              </a:r>
              <a:r>
                <a:rPr lang="en-US" sz="2400" dirty="0" err="1">
                  <a:solidFill>
                    <a:prstClr val="white"/>
                  </a:solidFill>
                  <a:latin typeface="Roboto Condensed" panose="02000000000000000000"/>
                </a:rPr>
                <a:t>khiển</a:t>
              </a:r>
              <a:endParaRPr kumimoji="0" lang="en-US" sz="24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400" b="0" i="0" u="none" strike="noStrike" kern="1200" cap="none" spc="0" normalizeH="0" baseline="0" noProof="0" dirty="0">
                  <a:ln>
                    <a:noFill/>
                  </a:ln>
                  <a:solidFill>
                    <a:prstClr val="white"/>
                  </a:solidFill>
                  <a:effectLst/>
                  <a:uLnTx/>
                  <a:uFillTx/>
                  <a:latin typeface="Roboto Condensed" panose="02000000000000000000"/>
                </a:rPr>
                <a:t>C.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Chuyển</a:t>
              </a:r>
              <a:r>
                <a:rPr kumimoji="0" lang="en-US" sz="2400" b="0" i="0" u="none" strike="noStrike" kern="1200" cap="none" spc="0" normalizeH="0" baseline="0" noProof="0" dirty="0">
                  <a:ln>
                    <a:noFill/>
                  </a:ln>
                  <a:solidFill>
                    <a:prstClr val="white"/>
                  </a:solidFill>
                  <a:effectLst/>
                  <a:uLnTx/>
                  <a:uFillTx/>
                  <a:latin typeface="Roboto Condensed" panose="02000000000000000000"/>
                </a:rPr>
                <a:t>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động</a:t>
              </a:r>
              <a:endParaRPr kumimoji="0" lang="en-US" sz="24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400" b="0" i="0" u="none" strike="noStrike" kern="1200" cap="none" spc="0" normalizeH="0" baseline="0" noProof="0" dirty="0">
                  <a:ln>
                    <a:noFill/>
                  </a:ln>
                  <a:solidFill>
                    <a:prstClr val="white"/>
                  </a:solidFill>
                  <a:effectLst/>
                  <a:uLnTx/>
                  <a:uFillTx/>
                  <a:latin typeface="Roboto Condensed" panose="02000000000000000000"/>
                </a:rPr>
                <a:t>D.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Sự</a:t>
              </a:r>
              <a:r>
                <a:rPr kumimoji="0" lang="en-US" sz="2400" b="0" i="0" u="none" strike="noStrike" kern="1200" cap="none" spc="0" normalizeH="0" baseline="0" noProof="0" dirty="0">
                  <a:ln>
                    <a:noFill/>
                  </a:ln>
                  <a:solidFill>
                    <a:prstClr val="white"/>
                  </a:solidFill>
                  <a:effectLst/>
                  <a:uLnTx/>
                  <a:uFillTx/>
                  <a:latin typeface="Roboto Condensed" panose="02000000000000000000"/>
                </a:rPr>
                <a:t> </a:t>
              </a:r>
              <a:r>
                <a:rPr kumimoji="0" lang="en-US" sz="2400" b="0" i="0" u="none" strike="noStrike" kern="1200" cap="none" spc="0" normalizeH="0" baseline="0" noProof="0" dirty="0" err="1">
                  <a:ln>
                    <a:noFill/>
                  </a:ln>
                  <a:solidFill>
                    <a:prstClr val="white"/>
                  </a:solidFill>
                  <a:effectLst/>
                  <a:uLnTx/>
                  <a:uFillTx/>
                  <a:latin typeface="Roboto Condensed" panose="02000000000000000000"/>
                </a:rPr>
                <a:t>kiện</a:t>
              </a:r>
              <a:endParaRPr kumimoji="0" lang="en-US" sz="24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p:txBody>
        </p:sp>
      </p:grpSp>
      <p:pic>
        <p:nvPicPr>
          <p:cNvPr id="54" name="A"/>
          <p:cNvPicPr>
            <a:picLocks noChangeAspect="1"/>
          </p:cNvPicPr>
          <p:nvPr/>
        </p:nvPicPr>
        <p:blipFill>
          <a:blip r:embed="rId4"/>
          <a:stretch>
            <a:fillRect/>
          </a:stretch>
        </p:blipFill>
        <p:spPr>
          <a:xfrm>
            <a:off x="2506260" y="4769675"/>
            <a:ext cx="1213209" cy="1816765"/>
          </a:xfrm>
          <a:prstGeom prst="rect">
            <a:avLst/>
          </a:prstGeom>
        </p:spPr>
      </p:pic>
      <p:pic>
        <p:nvPicPr>
          <p:cNvPr id="55" name="B"/>
          <p:cNvPicPr>
            <a:picLocks noChangeAspect="1"/>
          </p:cNvPicPr>
          <p:nvPr/>
        </p:nvPicPr>
        <p:blipFill>
          <a:blip r:embed="rId5"/>
          <a:stretch>
            <a:fillRect/>
          </a:stretch>
        </p:blipFill>
        <p:spPr>
          <a:xfrm>
            <a:off x="4403645" y="4794061"/>
            <a:ext cx="1072989" cy="1792379"/>
          </a:xfrm>
          <a:prstGeom prst="rect">
            <a:avLst/>
          </a:prstGeom>
        </p:spPr>
      </p:pic>
      <p:pic>
        <p:nvPicPr>
          <p:cNvPr id="56" name="C"/>
          <p:cNvPicPr>
            <a:picLocks noChangeAspect="1"/>
          </p:cNvPicPr>
          <p:nvPr/>
        </p:nvPicPr>
        <p:blipFill>
          <a:blip r:embed="rId6"/>
          <a:stretch>
            <a:fillRect/>
          </a:stretch>
        </p:blipFill>
        <p:spPr>
          <a:xfrm>
            <a:off x="6201500" y="4739191"/>
            <a:ext cx="1268174" cy="1847249"/>
          </a:xfrm>
          <a:prstGeom prst="rect">
            <a:avLst/>
          </a:prstGeom>
        </p:spPr>
      </p:pic>
      <p:pic>
        <p:nvPicPr>
          <p:cNvPr id="57" name="D"/>
          <p:cNvPicPr>
            <a:picLocks noChangeAspect="1"/>
          </p:cNvPicPr>
          <p:nvPr/>
        </p:nvPicPr>
        <p:blipFill>
          <a:blip r:embed="rId7"/>
          <a:stretch>
            <a:fillRect/>
          </a:stretch>
        </p:blipFill>
        <p:spPr>
          <a:xfrm>
            <a:off x="8194540" y="4836736"/>
            <a:ext cx="1329043" cy="1749704"/>
          </a:xfrm>
          <a:prstGeom prst="rect">
            <a:avLst/>
          </a:prstGeom>
        </p:spPr>
      </p:pic>
      <p:pic>
        <p:nvPicPr>
          <p:cNvPr id="7" name="khocsai" descr="A cartoon of a person wearing a skirt and crying&#10;&#10;Description automatically generated"/>
          <p:cNvPicPr>
            <a:picLocks noChangeAspect="1"/>
          </p:cNvPicPr>
          <p:nvPr/>
        </p:nvPicPr>
        <p:blipFill rotWithShape="1">
          <a:blip r:embed="rId8">
            <a:extLst>
              <a:ext uri="{28A0092B-C50C-407E-A947-70E740481C1C}">
                <a14:useLocalDpi xmlns:a14="http://schemas.microsoft.com/office/drawing/2010/main" val="0"/>
              </a:ext>
            </a:extLst>
          </a:blip>
          <a:srcRect l="1293" t="3073"/>
          <a:stretch>
            <a:fillRect/>
          </a:stretch>
        </p:blipFill>
        <p:spPr>
          <a:xfrm flipH="1">
            <a:off x="9949107" y="3882452"/>
            <a:ext cx="873791" cy="2173968"/>
          </a:xfrm>
          <a:prstGeom prst="rect">
            <a:avLst/>
          </a:prstGeom>
        </p:spPr>
      </p:pic>
      <p:pic>
        <p:nvPicPr>
          <p:cNvPr id="9" name="nhay dung" descr="A cartoon of a child in a grass skirt&#10;&#10;Description automatically generated">
            <a:hlinkClick r:id="" action="ppaction://hlinkshowjump?jump=nextslide"/>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9601" y="3730827"/>
            <a:ext cx="1697686" cy="2366113"/>
          </a:xfrm>
          <a:prstGeom prst="rect">
            <a:avLst/>
          </a:prstGeom>
        </p:spPr>
      </p:pic>
      <p:pic>
        <p:nvPicPr>
          <p:cNvPr id="10" name="khi dung">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884648" y="5014091"/>
            <a:ext cx="609600" cy="609600"/>
          </a:xfrm>
          <a:prstGeom prst="rect">
            <a:avLst/>
          </a:prstGeom>
        </p:spPr>
      </p:pic>
      <p:pic>
        <p:nvPicPr>
          <p:cNvPr id="11" name="khi SAi">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2"/>
          <a:stretch>
            <a:fillRect/>
          </a:stretch>
        </p:blipFill>
        <p:spPr>
          <a:xfrm flipV="1">
            <a:off x="-1239715" y="3223270"/>
            <a:ext cx="609600" cy="875719"/>
          </a:xfrm>
          <a:prstGeom prst="rect">
            <a:avLst/>
          </a:prstGeom>
        </p:spPr>
      </p:pic>
      <p:pic>
        <p:nvPicPr>
          <p:cNvPr id="14" name="huh-sound-effect-www.tiengdong.com">
            <a:hlinkClick r:id="" action="ppaction://media"/>
          </p:cNvPr>
          <p:cNvPicPr>
            <a:picLocks noChangeAspect="1"/>
          </p:cNvPicPr>
          <p:nvPr>
            <a:audioFile r:link="rId15"/>
            <p:extLst>
              <p:ext uri="{DAA4B4D4-6D71-4841-9C94-3DE7FCFB9230}">
                <p14:media xmlns:p14="http://schemas.microsoft.com/office/powerpoint/2010/main" r:embed="rId16"/>
              </p:ext>
            </p:extLst>
          </p:nvPr>
        </p:nvPicPr>
        <p:blipFill>
          <a:blip r:embed="rId12"/>
          <a:stretch>
            <a:fillRect/>
          </a:stretch>
        </p:blipFill>
        <p:spPr>
          <a:xfrm>
            <a:off x="-1181826" y="2308167"/>
            <a:ext cx="609600" cy="609600"/>
          </a:xfrm>
          <a:prstGeom prst="rect">
            <a:avLst/>
          </a:prstGeom>
        </p:spPr>
      </p:pic>
      <p:pic>
        <p:nvPicPr>
          <p:cNvPr id="15" name="tieng-yeah-cua-tre-con-www.tiengdong.com">
            <a:hlinkClick r:id="" action="ppaction://media"/>
          </p:cNvPr>
          <p:cNvPicPr>
            <a:picLocks noChangeAspect="1"/>
          </p:cNvPicPr>
          <p:nvPr>
            <a:audioFile r:link="rId17"/>
            <p:extLst>
              <p:ext uri="{DAA4B4D4-6D71-4841-9C94-3DE7FCFB9230}">
                <p14:media xmlns:p14="http://schemas.microsoft.com/office/powerpoint/2010/main" r:embed="rId18"/>
              </p:ext>
            </p:extLst>
          </p:nvPr>
        </p:nvPicPr>
        <p:blipFill>
          <a:blip r:embed="rId12"/>
          <a:stretch>
            <a:fillRect/>
          </a:stretch>
        </p:blipFill>
        <p:spPr>
          <a:xfrm>
            <a:off x="-1343614" y="1393065"/>
            <a:ext cx="609600" cy="609600"/>
          </a:xfrm>
          <a:prstGeom prst="rect">
            <a:avLst/>
          </a:prstGeom>
        </p:spPr>
      </p:pic>
      <p:pic>
        <p:nvPicPr>
          <p:cNvPr id="6" name="Am-thanh-phep-thuat-bien-mat-www_tiengdong_com">
            <a:hlinkClick r:id="" action="ppaction://media"/>
          </p:cNvPr>
          <p:cNvPicPr>
            <a:picLocks noChangeAspect="1"/>
          </p:cNvPicPr>
          <p:nvPr>
            <a:audioFile r:link="rId19"/>
            <p:extLst>
              <p:ext uri="{DAA4B4D4-6D71-4841-9C94-3DE7FCFB9230}">
                <p14:media xmlns:p14="http://schemas.microsoft.com/office/powerpoint/2010/main" r:embed="rId20"/>
              </p:ext>
            </p:extLst>
          </p:nvPr>
        </p:nvPicPr>
        <p:blipFill>
          <a:blip r:embed="rId12"/>
          <a:stretch>
            <a:fillRect/>
          </a:stretch>
        </p:blipFill>
        <p:spPr>
          <a:xfrm>
            <a:off x="-1109047" y="4371079"/>
            <a:ext cx="609600" cy="609600"/>
          </a:xfrm>
          <a:prstGeom prst="rect">
            <a:avLst/>
          </a:prstGeom>
        </p:spPr>
      </p:pic>
      <p:pic>
        <p:nvPicPr>
          <p:cNvPr id="5" name="Picture 4">
            <a:hlinkClick r:id="rId21" action="ppaction://hlinksldjump"/>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858630" y="5477222"/>
            <a:ext cx="723770" cy="90575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2" fill="hold"/>
                                        <p:tgtEl>
                                          <p:spTgt spid="6"/>
                                        </p:tgtEl>
                                      </p:cBhvr>
                                    </p:cmd>
                                  </p:childTnLst>
                                </p:cTn>
                              </p:par>
                              <p:par>
                                <p:cTn id="7" presetID="2" presetClass="entr" presetSubtype="4" fill="hold" nodeType="withEffect">
                                  <p:stCondLst>
                                    <p:cond delay="0"/>
                                  </p:stCondLst>
                                  <p:childTnLst>
                                    <p:set>
                                      <p:cBhvr>
                                        <p:cTn id="8" dur="1" fill="hold">
                                          <p:stCondLst>
                                            <p:cond delay="0"/>
                                          </p:stCondLst>
                                        </p:cTn>
                                        <p:tgtEl>
                                          <p:spTgt spid="54"/>
                                        </p:tgtEl>
                                        <p:attrNameLst>
                                          <p:attrName>style.visibility</p:attrName>
                                        </p:attrNameLst>
                                      </p:cBhvr>
                                      <p:to>
                                        <p:strVal val="visible"/>
                                      </p:to>
                                    </p:set>
                                    <p:anim calcmode="lin" valueType="num">
                                      <p:cBhvr additive="base">
                                        <p:cTn id="9" dur="500" fill="hold"/>
                                        <p:tgtEl>
                                          <p:spTgt spid="54"/>
                                        </p:tgtEl>
                                        <p:attrNameLst>
                                          <p:attrName>ppt_x</p:attrName>
                                        </p:attrNameLst>
                                      </p:cBhvr>
                                      <p:tavLst>
                                        <p:tav tm="0">
                                          <p:val>
                                            <p:strVal val="#ppt_x"/>
                                          </p:val>
                                        </p:tav>
                                        <p:tav tm="100000">
                                          <p:val>
                                            <p:strVal val="#ppt_x"/>
                                          </p:val>
                                        </p:tav>
                                      </p:tavLst>
                                    </p:anim>
                                    <p:anim calcmode="lin" valueType="num">
                                      <p:cBhvr additive="base">
                                        <p:cTn id="10" dur="500" fill="hold"/>
                                        <p:tgtEl>
                                          <p:spTgt spid="54"/>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ppt_x"/>
                                          </p:val>
                                        </p:tav>
                                        <p:tav tm="100000">
                                          <p:val>
                                            <p:strVal val="#ppt_x"/>
                                          </p:val>
                                        </p:tav>
                                      </p:tavLst>
                                    </p:anim>
                                    <p:anim calcmode="lin" valueType="num">
                                      <p:cBhvr additive="base">
                                        <p:cTn id="14" dur="500" fill="hold"/>
                                        <p:tgtEl>
                                          <p:spTgt spid="5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6"/>
                                        </p:tgtEl>
                                        <p:attrNameLst>
                                          <p:attrName>style.visibility</p:attrName>
                                        </p:attrNameLst>
                                      </p:cBhvr>
                                      <p:to>
                                        <p:strVal val="visible"/>
                                      </p:to>
                                    </p:set>
                                    <p:anim calcmode="lin" valueType="num">
                                      <p:cBhvr additive="base">
                                        <p:cTn id="17" dur="500" fill="hold"/>
                                        <p:tgtEl>
                                          <p:spTgt spid="56"/>
                                        </p:tgtEl>
                                        <p:attrNameLst>
                                          <p:attrName>ppt_x</p:attrName>
                                        </p:attrNameLst>
                                      </p:cBhvr>
                                      <p:tavLst>
                                        <p:tav tm="0">
                                          <p:val>
                                            <p:strVal val="#ppt_x"/>
                                          </p:val>
                                        </p:tav>
                                        <p:tav tm="100000">
                                          <p:val>
                                            <p:strVal val="#ppt_x"/>
                                          </p:val>
                                        </p:tav>
                                      </p:tavLst>
                                    </p:anim>
                                    <p:anim calcmode="lin" valueType="num">
                                      <p:cBhvr additive="base">
                                        <p:cTn id="18" dur="500" fill="hold"/>
                                        <p:tgtEl>
                                          <p:spTgt spid="5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500" fill="hold"/>
                                        <p:tgtEl>
                                          <p:spTgt spid="57"/>
                                        </p:tgtEl>
                                        <p:attrNameLst>
                                          <p:attrName>ppt_x</p:attrName>
                                        </p:attrNameLst>
                                      </p:cBhvr>
                                      <p:tavLst>
                                        <p:tav tm="0">
                                          <p:val>
                                            <p:strVal val="#ppt_x"/>
                                          </p:val>
                                        </p:tav>
                                        <p:tav tm="100000">
                                          <p:val>
                                            <p:strVal val="#ppt_x"/>
                                          </p:val>
                                        </p:tav>
                                      </p:tavLst>
                                    </p:anim>
                                    <p:anim calcmode="lin" valueType="num">
                                      <p:cBhvr additive="base">
                                        <p:cTn id="2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5"/>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1560" fill="hold"/>
                                        <p:tgtEl>
                                          <p:spTgt spid="14"/>
                                        </p:tgtEl>
                                      </p:cBhvr>
                                    </p:cmd>
                                  </p:childTnLst>
                                </p:cTn>
                              </p:par>
                              <p:par>
                                <p:cTn id="28" presetID="1" presetClass="mediacall" presetSubtype="0" fill="hold" nodeType="withEffect">
                                  <p:stCondLst>
                                    <p:cond delay="0"/>
                                  </p:stCondLst>
                                  <p:childTnLst>
                                    <p:cmd type="call" cmd="playFrom(0.0)">
                                      <p:cBhvr>
                                        <p:cTn id="29" dur="2351" fill="hold"/>
                                        <p:tgtEl>
                                          <p:spTgt spid="11"/>
                                        </p:tgtEl>
                                      </p:cBhvr>
                                    </p:cmd>
                                  </p:childTnLst>
                                </p:cTn>
                              </p:par>
                              <p:par>
                                <p:cTn id="30" presetID="2" presetClass="entr" presetSubtype="3"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0-#ppt_h/2"/>
                                          </p:val>
                                        </p:tav>
                                        <p:tav tm="100000">
                                          <p:val>
                                            <p:strVal val="#ppt_y"/>
                                          </p:val>
                                        </p:tav>
                                      </p:tavLst>
                                    </p:anim>
                                  </p:childTnLst>
                                </p:cTn>
                              </p:par>
                              <p:par>
                                <p:cTn id="34" presetID="1" presetClass="entr" presetSubtype="0" fill="hold" nodeType="withEffect">
                                  <p:stCondLst>
                                    <p:cond delay="0"/>
                                  </p:stCondLst>
                                  <p:childTnLst>
                                    <p:set>
                                      <p:cBhvr>
                                        <p:cTn id="35" dur="1" fill="hold">
                                          <p:stCondLst>
                                            <p:cond delay="0"/>
                                          </p:stCondLst>
                                        </p:cTn>
                                        <p:tgtEl>
                                          <p:spTgt spid="55"/>
                                        </p:tgtEl>
                                        <p:attrNameLst>
                                          <p:attrName>style.visibility</p:attrName>
                                        </p:attrNameLst>
                                      </p:cBhvr>
                                      <p:to>
                                        <p:strVal val="visible"/>
                                      </p:to>
                                    </p:set>
                                  </p:childTnLst>
                                </p:cTn>
                              </p:par>
                              <p:par>
                                <p:cTn id="36" presetID="26" presetClass="emph" presetSubtype="0" repeatCount="indefinite" fill="hold" nodeType="withEffect">
                                  <p:stCondLst>
                                    <p:cond delay="0"/>
                                  </p:stCondLst>
                                  <p:endCondLst>
                                    <p:cond evt="onNext" delay="0">
                                      <p:tgtEl>
                                        <p:sldTgt/>
                                      </p:tgtEl>
                                    </p:cond>
                                  </p:endCondLst>
                                  <p:childTnLst>
                                    <p:animEffect transition="out" filter="fade">
                                      <p:cBhvr>
                                        <p:cTn id="37" dur="500" tmFilter="0, 0; .2, .5; .8, .5; 1, 0"/>
                                        <p:tgtEl>
                                          <p:spTgt spid="55"/>
                                        </p:tgtEl>
                                      </p:cBhvr>
                                    </p:animEffect>
                                    <p:animScale>
                                      <p:cBhvr>
                                        <p:cTn id="38" dur="250" autoRev="1" fill="hold"/>
                                        <p:tgtEl>
                                          <p:spTgt spid="55"/>
                                        </p:tgtEl>
                                      </p:cBhvr>
                                      <p:by x="105000" y="105000"/>
                                    </p:animScale>
                                  </p:childTnLst>
                                </p:cTn>
                              </p:par>
                            </p:childTnLst>
                          </p:cTn>
                        </p:par>
                        <p:par>
                          <p:cTn id="39" fill="hold">
                            <p:stCondLst>
                              <p:cond delay="2000"/>
                            </p:stCondLst>
                            <p:childTnLst>
                              <p:par>
                                <p:cTn id="40" presetID="10" presetClass="exit" presetSubtype="0" fill="hold" nodeType="afterEffect">
                                  <p:stCondLst>
                                    <p:cond delay="0"/>
                                  </p:stCondLst>
                                  <p:childTnLst>
                                    <p:animEffect transition="out" filter="fade">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43" restart="whenNotActive" fill="hold" evtFilter="cancelBubble" nodeType="interactiveSeq">
                <p:stCondLst>
                  <p:cond evt="onClick" delay="0">
                    <p:tgtEl>
                      <p:spTgt spid="56"/>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withEffect">
                                  <p:stCondLst>
                                    <p:cond delay="0"/>
                                  </p:stCondLst>
                                  <p:childTnLst>
                                    <p:cmd type="call" cmd="playFrom(0.0)">
                                      <p:cBhvr>
                                        <p:cTn id="47" dur="1560" fill="hold"/>
                                        <p:tgtEl>
                                          <p:spTgt spid="14"/>
                                        </p:tgtEl>
                                      </p:cBhvr>
                                    </p:cmd>
                                  </p:childTnLst>
                                </p:cTn>
                              </p:par>
                              <p:par>
                                <p:cTn id="48" presetID="1" presetClass="mediacall" presetSubtype="0" fill="hold" nodeType="withEffect">
                                  <p:stCondLst>
                                    <p:cond delay="0"/>
                                  </p:stCondLst>
                                  <p:childTnLst>
                                    <p:cmd type="call" cmd="playFrom(0.0)">
                                      <p:cBhvr>
                                        <p:cTn id="49" dur="2351" fill="hold"/>
                                        <p:tgtEl>
                                          <p:spTgt spid="11"/>
                                        </p:tgtEl>
                                      </p:cBhvr>
                                    </p:cmd>
                                  </p:childTnLst>
                                </p:cTn>
                              </p:par>
                              <p:par>
                                <p:cTn id="50" presetID="2" presetClass="entr" presetSubtype="3" fill="hold" nodeType="with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additive="base">
                                        <p:cTn id="52" dur="500" fill="hold"/>
                                        <p:tgtEl>
                                          <p:spTgt spid="7"/>
                                        </p:tgtEl>
                                        <p:attrNameLst>
                                          <p:attrName>ppt_x</p:attrName>
                                        </p:attrNameLst>
                                      </p:cBhvr>
                                      <p:tavLst>
                                        <p:tav tm="0">
                                          <p:val>
                                            <p:strVal val="1+#ppt_w/2"/>
                                          </p:val>
                                        </p:tav>
                                        <p:tav tm="100000">
                                          <p:val>
                                            <p:strVal val="#ppt_x"/>
                                          </p:val>
                                        </p:tav>
                                      </p:tavLst>
                                    </p:anim>
                                    <p:anim calcmode="lin" valueType="num">
                                      <p:cBhvr additive="base">
                                        <p:cTn id="53" dur="500" fill="hold"/>
                                        <p:tgtEl>
                                          <p:spTgt spid="7"/>
                                        </p:tgtEl>
                                        <p:attrNameLst>
                                          <p:attrName>ppt_y</p:attrName>
                                        </p:attrNameLst>
                                      </p:cBhvr>
                                      <p:tavLst>
                                        <p:tav tm="0">
                                          <p:val>
                                            <p:strVal val="0-#ppt_h/2"/>
                                          </p:val>
                                        </p:tav>
                                        <p:tav tm="100000">
                                          <p:val>
                                            <p:strVal val="#ppt_y"/>
                                          </p:val>
                                        </p:tav>
                                      </p:tavLst>
                                    </p:anim>
                                  </p:childTnLst>
                                </p:cTn>
                              </p:par>
                              <p:par>
                                <p:cTn id="54" presetID="1" presetClass="entr" presetSubtype="0" fill="hold" nodeType="withEffect">
                                  <p:stCondLst>
                                    <p:cond delay="0"/>
                                  </p:stCondLst>
                                  <p:childTnLst>
                                    <p:set>
                                      <p:cBhvr>
                                        <p:cTn id="55" dur="1" fill="hold">
                                          <p:stCondLst>
                                            <p:cond delay="0"/>
                                          </p:stCondLst>
                                        </p:cTn>
                                        <p:tgtEl>
                                          <p:spTgt spid="56"/>
                                        </p:tgtEl>
                                        <p:attrNameLst>
                                          <p:attrName>style.visibility</p:attrName>
                                        </p:attrNameLst>
                                      </p:cBhvr>
                                      <p:to>
                                        <p:strVal val="visible"/>
                                      </p:to>
                                    </p:set>
                                  </p:childTnLst>
                                </p:cTn>
                              </p:par>
                              <p:par>
                                <p:cTn id="56" presetID="26" presetClass="emph" presetSubtype="0" repeatCount="indefinite" fill="hold" nodeType="withEffect">
                                  <p:stCondLst>
                                    <p:cond delay="0"/>
                                  </p:stCondLst>
                                  <p:endCondLst>
                                    <p:cond evt="onNext" delay="0">
                                      <p:tgtEl>
                                        <p:sldTgt/>
                                      </p:tgtEl>
                                    </p:cond>
                                  </p:endCondLst>
                                  <p:childTnLst>
                                    <p:animEffect transition="out" filter="fade">
                                      <p:cBhvr>
                                        <p:cTn id="57" dur="500" tmFilter="0, 0; .2, .5; .8, .5; 1, 0"/>
                                        <p:tgtEl>
                                          <p:spTgt spid="56"/>
                                        </p:tgtEl>
                                      </p:cBhvr>
                                    </p:animEffect>
                                    <p:animScale>
                                      <p:cBhvr>
                                        <p:cTn id="58" dur="250" autoRev="1" fill="hold"/>
                                        <p:tgtEl>
                                          <p:spTgt spid="56"/>
                                        </p:tgtEl>
                                      </p:cBhvr>
                                      <p:by x="105000" y="105000"/>
                                    </p:animScale>
                                  </p:childTnLst>
                                </p:cTn>
                              </p:par>
                            </p:childTnLst>
                          </p:cTn>
                        </p:par>
                        <p:par>
                          <p:cTn id="59" fill="hold">
                            <p:stCondLst>
                              <p:cond delay="2000"/>
                            </p:stCondLst>
                            <p:childTnLst>
                              <p:par>
                                <p:cTn id="60" presetID="10" presetClass="exit" presetSubtype="0" fill="hold" nodeType="afterEffect">
                                  <p:stCondLst>
                                    <p:cond delay="0"/>
                                  </p:stCondLst>
                                  <p:childTnLst>
                                    <p:animEffect transition="out" filter="fade">
                                      <p:cBhvr>
                                        <p:cTn id="61" dur="500"/>
                                        <p:tgtEl>
                                          <p:spTgt spid="7"/>
                                        </p:tgtEl>
                                      </p:cBhvr>
                                    </p:animEffect>
                                    <p:set>
                                      <p:cBhvr>
                                        <p:cTn id="6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63" restart="whenNotActive" fill="hold" evtFilter="cancelBubble" nodeType="interactiveSeq">
                <p:stCondLst>
                  <p:cond evt="onClick" delay="0">
                    <p:tgtEl>
                      <p:spTgt spid="57"/>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withEffect">
                                  <p:stCondLst>
                                    <p:cond delay="0"/>
                                  </p:stCondLst>
                                  <p:childTnLst>
                                    <p:cmd type="call" cmd="playFrom(0.0)">
                                      <p:cBhvr>
                                        <p:cTn id="67" dur="1560" fill="hold"/>
                                        <p:tgtEl>
                                          <p:spTgt spid="14"/>
                                        </p:tgtEl>
                                      </p:cBhvr>
                                    </p:cmd>
                                  </p:childTnLst>
                                </p:cTn>
                              </p:par>
                              <p:par>
                                <p:cTn id="68" presetID="1" presetClass="mediacall" presetSubtype="0" fill="hold" nodeType="withEffect">
                                  <p:stCondLst>
                                    <p:cond delay="0"/>
                                  </p:stCondLst>
                                  <p:childTnLst>
                                    <p:cmd type="call" cmd="playFrom(0.0)">
                                      <p:cBhvr>
                                        <p:cTn id="69" dur="2351" fill="hold"/>
                                        <p:tgtEl>
                                          <p:spTgt spid="11"/>
                                        </p:tgtEl>
                                      </p:cBhvr>
                                    </p:cmd>
                                  </p:childTnLst>
                                </p:cTn>
                              </p:par>
                              <p:par>
                                <p:cTn id="70" presetID="1" presetClass="entr" presetSubtype="0" fill="hold" nodeType="withEffect">
                                  <p:stCondLst>
                                    <p:cond delay="0"/>
                                  </p:stCondLst>
                                  <p:childTnLst>
                                    <p:set>
                                      <p:cBhvr>
                                        <p:cTn id="71" dur="1" fill="hold">
                                          <p:stCondLst>
                                            <p:cond delay="0"/>
                                          </p:stCondLst>
                                        </p:cTn>
                                        <p:tgtEl>
                                          <p:spTgt spid="57"/>
                                        </p:tgtEl>
                                        <p:attrNameLst>
                                          <p:attrName>style.visibility</p:attrName>
                                        </p:attrNameLst>
                                      </p:cBhvr>
                                      <p:to>
                                        <p:strVal val="visible"/>
                                      </p:to>
                                    </p:set>
                                  </p:childTnLst>
                                </p:cTn>
                              </p:par>
                              <p:par>
                                <p:cTn id="72" presetID="2" presetClass="entr" presetSubtype="3" fill="hold" nodeType="withEffect">
                                  <p:stCondLst>
                                    <p:cond delay="0"/>
                                  </p:stCondLst>
                                  <p:childTnLst>
                                    <p:set>
                                      <p:cBhvr>
                                        <p:cTn id="73" dur="1" fill="hold">
                                          <p:stCondLst>
                                            <p:cond delay="0"/>
                                          </p:stCondLst>
                                        </p:cTn>
                                        <p:tgtEl>
                                          <p:spTgt spid="7"/>
                                        </p:tgtEl>
                                        <p:attrNameLst>
                                          <p:attrName>style.visibility</p:attrName>
                                        </p:attrNameLst>
                                      </p:cBhvr>
                                      <p:to>
                                        <p:strVal val="visible"/>
                                      </p:to>
                                    </p:set>
                                    <p:anim calcmode="lin" valueType="num">
                                      <p:cBhvr additive="base">
                                        <p:cTn id="74" dur="500" fill="hold"/>
                                        <p:tgtEl>
                                          <p:spTgt spid="7"/>
                                        </p:tgtEl>
                                        <p:attrNameLst>
                                          <p:attrName>ppt_x</p:attrName>
                                        </p:attrNameLst>
                                      </p:cBhvr>
                                      <p:tavLst>
                                        <p:tav tm="0">
                                          <p:val>
                                            <p:strVal val="1+#ppt_w/2"/>
                                          </p:val>
                                        </p:tav>
                                        <p:tav tm="100000">
                                          <p:val>
                                            <p:strVal val="#ppt_x"/>
                                          </p:val>
                                        </p:tav>
                                      </p:tavLst>
                                    </p:anim>
                                    <p:anim calcmode="lin" valueType="num">
                                      <p:cBhvr additive="base">
                                        <p:cTn id="75" dur="500" fill="hold"/>
                                        <p:tgtEl>
                                          <p:spTgt spid="7"/>
                                        </p:tgtEl>
                                        <p:attrNameLst>
                                          <p:attrName>ppt_y</p:attrName>
                                        </p:attrNameLst>
                                      </p:cBhvr>
                                      <p:tavLst>
                                        <p:tav tm="0">
                                          <p:val>
                                            <p:strVal val="0-#ppt_h/2"/>
                                          </p:val>
                                        </p:tav>
                                        <p:tav tm="100000">
                                          <p:val>
                                            <p:strVal val="#ppt_y"/>
                                          </p:val>
                                        </p:tav>
                                      </p:tavLst>
                                    </p:anim>
                                  </p:childTnLst>
                                </p:cTn>
                              </p:par>
                              <p:par>
                                <p:cTn id="76" presetID="26" presetClass="emph" presetSubtype="0" repeatCount="indefinite" fill="hold" nodeType="withEffect">
                                  <p:stCondLst>
                                    <p:cond delay="0"/>
                                  </p:stCondLst>
                                  <p:endCondLst>
                                    <p:cond evt="onNext" delay="0">
                                      <p:tgtEl>
                                        <p:sldTgt/>
                                      </p:tgtEl>
                                    </p:cond>
                                  </p:endCondLst>
                                  <p:childTnLst>
                                    <p:animEffect transition="out" filter="fade">
                                      <p:cBhvr>
                                        <p:cTn id="77" dur="500" tmFilter="0, 0; .2, .5; .8, .5; 1, 0"/>
                                        <p:tgtEl>
                                          <p:spTgt spid="57"/>
                                        </p:tgtEl>
                                      </p:cBhvr>
                                    </p:animEffect>
                                    <p:animScale>
                                      <p:cBhvr>
                                        <p:cTn id="78" dur="250" autoRev="1" fill="hold"/>
                                        <p:tgtEl>
                                          <p:spTgt spid="57"/>
                                        </p:tgtEl>
                                      </p:cBhvr>
                                      <p:by x="105000" y="105000"/>
                                    </p:animScale>
                                  </p:childTnLst>
                                </p:cTn>
                              </p:par>
                            </p:childTnLst>
                          </p:cTn>
                        </p:par>
                        <p:par>
                          <p:cTn id="79" fill="hold">
                            <p:stCondLst>
                              <p:cond delay="2000"/>
                            </p:stCondLst>
                            <p:childTnLst>
                              <p:par>
                                <p:cTn id="80" presetID="10" presetClass="exit" presetSubtype="0" fill="hold" nodeType="afterEffect">
                                  <p:stCondLst>
                                    <p:cond delay="0"/>
                                  </p:stCondLst>
                                  <p:childTnLst>
                                    <p:animEffect transition="out" filter="fade">
                                      <p:cBhvr>
                                        <p:cTn id="81" dur="500"/>
                                        <p:tgtEl>
                                          <p:spTgt spid="7"/>
                                        </p:tgtEl>
                                      </p:cBhvr>
                                    </p:animEffect>
                                    <p:set>
                                      <p:cBhvr>
                                        <p:cTn id="8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audio>
              <p:cMediaNode vol="80000">
                <p:cTn id="83" fill="hold" display="0">
                  <p:stCondLst>
                    <p:cond delay="indefinite"/>
                  </p:stCondLst>
                  <p:endCondLst>
                    <p:cond evt="onStopAudio" delay="0">
                      <p:tgtEl>
                        <p:sldTgt/>
                      </p:tgtEl>
                    </p:cond>
                  </p:endCondLst>
                </p:cTn>
                <p:tgtEl>
                  <p:spTgt spid="10"/>
                </p:tgtEl>
              </p:cMediaNode>
            </p:audio>
            <p:audio>
              <p:cMediaNode vol="80000">
                <p:cTn id="84" fill="hold" display="0">
                  <p:stCondLst>
                    <p:cond delay="indefinite"/>
                  </p:stCondLst>
                  <p:endCondLst>
                    <p:cond evt="onStopAudio" delay="0">
                      <p:tgtEl>
                        <p:sldTgt/>
                      </p:tgtEl>
                    </p:cond>
                  </p:endCondLst>
                </p:cTn>
                <p:tgtEl>
                  <p:spTgt spid="11"/>
                </p:tgtEl>
              </p:cMediaNode>
            </p:audio>
            <p:audio>
              <p:cMediaNode vol="80000">
                <p:cTn id="85" fill="hold" display="0">
                  <p:stCondLst>
                    <p:cond delay="indefinite"/>
                  </p:stCondLst>
                  <p:endCondLst>
                    <p:cond evt="onStopAudio" delay="0">
                      <p:tgtEl>
                        <p:sldTgt/>
                      </p:tgtEl>
                    </p:cond>
                  </p:endCondLst>
                </p:cTn>
                <p:tgtEl>
                  <p:spTgt spid="14"/>
                </p:tgtEl>
              </p:cMediaNode>
            </p:audio>
            <p:audio>
              <p:cMediaNode vol="80000">
                <p:cTn id="86" fill="hold" display="0">
                  <p:stCondLst>
                    <p:cond delay="indefinite"/>
                  </p:stCondLst>
                  <p:endCondLst>
                    <p:cond evt="onStopAudio" delay="0">
                      <p:tgtEl>
                        <p:sldTgt/>
                      </p:tgtEl>
                    </p:cond>
                  </p:endCondLst>
                </p:cTn>
                <p:tgtEl>
                  <p:spTgt spid="15"/>
                </p:tgtEl>
              </p:cMediaNode>
            </p:audio>
            <p:seq concurrent="1" nextAc="seek">
              <p:cTn id="87" restart="whenNotActive" fill="hold" evtFilter="cancelBubble" nodeType="interactiveSeq">
                <p:stCondLst>
                  <p:cond evt="onClick" delay="0">
                    <p:tgtEl>
                      <p:spTgt spid="54"/>
                    </p:tgtEl>
                  </p:cond>
                </p:stCondLst>
                <p:endSync evt="end" delay="0">
                  <p:rtn val="all"/>
                </p:endSync>
                <p:childTnLst>
                  <p:par>
                    <p:cTn id="88" fill="hold">
                      <p:stCondLst>
                        <p:cond delay="0"/>
                      </p:stCondLst>
                      <p:childTnLst>
                        <p:par>
                          <p:cTn id="89" fill="hold">
                            <p:stCondLst>
                              <p:cond delay="0"/>
                            </p:stCondLst>
                            <p:childTnLst>
                              <p:par>
                                <p:cTn id="90" presetID="1" presetClass="mediacall" presetSubtype="0" fill="hold" nodeType="withEffect">
                                  <p:stCondLst>
                                    <p:cond delay="0"/>
                                  </p:stCondLst>
                                  <p:childTnLst>
                                    <p:cmd type="call" cmd="playFrom(0.0)">
                                      <p:cBhvr>
                                        <p:cTn id="91" dur="4414" fill="hold"/>
                                        <p:tgtEl>
                                          <p:spTgt spid="15"/>
                                        </p:tgtEl>
                                      </p:cBhvr>
                                    </p:cmd>
                                  </p:childTnLst>
                                </p:cTn>
                              </p:par>
                              <p:par>
                                <p:cTn id="92" presetID="1" presetClass="mediacall" presetSubtype="0" fill="hold" nodeType="withEffect">
                                  <p:stCondLst>
                                    <p:cond delay="0"/>
                                  </p:stCondLst>
                                  <p:childTnLst>
                                    <p:cmd type="call" cmd="playFrom(0.0)">
                                      <p:cBhvr>
                                        <p:cTn id="93" dur="3108" fill="hold"/>
                                        <p:tgtEl>
                                          <p:spTgt spid="10"/>
                                        </p:tgtEl>
                                      </p:cBhvr>
                                    </p:cmd>
                                  </p:childTnLst>
                                </p:cTn>
                              </p:par>
                              <p:par>
                                <p:cTn id="94" presetID="2" presetClass="entr" presetSubtype="9" fill="hold" nodeType="withEffect">
                                  <p:stCondLst>
                                    <p:cond delay="0"/>
                                  </p:stCondLst>
                                  <p:childTnLst>
                                    <p:set>
                                      <p:cBhvr>
                                        <p:cTn id="95" dur="1" fill="hold">
                                          <p:stCondLst>
                                            <p:cond delay="0"/>
                                          </p:stCondLst>
                                        </p:cTn>
                                        <p:tgtEl>
                                          <p:spTgt spid="9"/>
                                        </p:tgtEl>
                                        <p:attrNameLst>
                                          <p:attrName>style.visibility</p:attrName>
                                        </p:attrNameLst>
                                      </p:cBhvr>
                                      <p:to>
                                        <p:strVal val="visible"/>
                                      </p:to>
                                    </p:set>
                                    <p:anim calcmode="lin" valueType="num">
                                      <p:cBhvr additive="base">
                                        <p:cTn id="96" dur="750" fill="hold"/>
                                        <p:tgtEl>
                                          <p:spTgt spid="9"/>
                                        </p:tgtEl>
                                        <p:attrNameLst>
                                          <p:attrName>ppt_x</p:attrName>
                                        </p:attrNameLst>
                                      </p:cBhvr>
                                      <p:tavLst>
                                        <p:tav tm="0">
                                          <p:val>
                                            <p:strVal val="0-#ppt_w/2"/>
                                          </p:val>
                                        </p:tav>
                                        <p:tav tm="100000">
                                          <p:val>
                                            <p:strVal val="#ppt_x"/>
                                          </p:val>
                                        </p:tav>
                                      </p:tavLst>
                                    </p:anim>
                                    <p:anim calcmode="lin" valueType="num">
                                      <p:cBhvr additive="base">
                                        <p:cTn id="97" dur="750" fill="hold"/>
                                        <p:tgtEl>
                                          <p:spTgt spid="9"/>
                                        </p:tgtEl>
                                        <p:attrNameLst>
                                          <p:attrName>ppt_y</p:attrName>
                                        </p:attrNameLst>
                                      </p:cBhvr>
                                      <p:tavLst>
                                        <p:tav tm="0">
                                          <p:val>
                                            <p:strVal val="0-#ppt_h/2"/>
                                          </p:val>
                                        </p:tav>
                                        <p:tav tm="100000">
                                          <p:val>
                                            <p:strVal val="#ppt_y"/>
                                          </p:val>
                                        </p:tav>
                                      </p:tavLst>
                                    </p:anim>
                                  </p:childTnLst>
                                </p:cTn>
                              </p:par>
                              <p:par>
                                <p:cTn id="98" presetID="26" presetClass="emph" presetSubtype="0" repeatCount="indefinite" fill="hold" nodeType="withEffect">
                                  <p:stCondLst>
                                    <p:cond delay="0"/>
                                  </p:stCondLst>
                                  <p:endCondLst>
                                    <p:cond evt="onNext" delay="0">
                                      <p:tgtEl>
                                        <p:sldTgt/>
                                      </p:tgtEl>
                                    </p:cond>
                                  </p:endCondLst>
                                  <p:childTnLst>
                                    <p:animEffect transition="out" filter="fade">
                                      <p:cBhvr>
                                        <p:cTn id="99" dur="500" tmFilter="0, 0; .2, .5; .8, .5; 1, 0"/>
                                        <p:tgtEl>
                                          <p:spTgt spid="54"/>
                                        </p:tgtEl>
                                      </p:cBhvr>
                                    </p:animEffect>
                                    <p:animScale>
                                      <p:cBhvr>
                                        <p:cTn id="100" dur="250" autoRev="1" fill="hold"/>
                                        <p:tgtEl>
                                          <p:spTgt spid="54"/>
                                        </p:tgtEl>
                                      </p:cBhvr>
                                      <p:by x="105000" y="105000"/>
                                    </p:animScale>
                                  </p:childTnLst>
                                </p:cTn>
                              </p:par>
                              <p:par>
                                <p:cTn id="101" presetID="10" presetClass="exit" presetSubtype="0" fill="hold" nodeType="withEffect">
                                  <p:stCondLst>
                                    <p:cond delay="0"/>
                                  </p:stCondLst>
                                  <p:childTnLst>
                                    <p:animEffect transition="out" filter="fade">
                                      <p:cBhvr>
                                        <p:cTn id="102" dur="500"/>
                                        <p:tgtEl>
                                          <p:spTgt spid="55"/>
                                        </p:tgtEl>
                                      </p:cBhvr>
                                    </p:animEffect>
                                    <p:set>
                                      <p:cBhvr>
                                        <p:cTn id="103" dur="1" fill="hold">
                                          <p:stCondLst>
                                            <p:cond delay="499"/>
                                          </p:stCondLst>
                                        </p:cTn>
                                        <p:tgtEl>
                                          <p:spTgt spid="55"/>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56"/>
                                        </p:tgtEl>
                                      </p:cBhvr>
                                    </p:animEffect>
                                    <p:set>
                                      <p:cBhvr>
                                        <p:cTn id="106" dur="1" fill="hold">
                                          <p:stCondLst>
                                            <p:cond delay="499"/>
                                          </p:stCondLst>
                                        </p:cTn>
                                        <p:tgtEl>
                                          <p:spTgt spid="56"/>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57"/>
                                        </p:tgtEl>
                                      </p:cBhvr>
                                    </p:animEffect>
                                    <p:set>
                                      <p:cBhvr>
                                        <p:cTn id="109" dur="1" fill="hold">
                                          <p:stCondLst>
                                            <p:cond delay="499"/>
                                          </p:stCondLst>
                                        </p:cTn>
                                        <p:tgtEl>
                                          <p:spTgt spid="57"/>
                                        </p:tgtEl>
                                        <p:attrNameLst>
                                          <p:attrName>style.visibility</p:attrName>
                                        </p:attrNameLst>
                                      </p:cBhvr>
                                      <p:to>
                                        <p:strVal val="hidden"/>
                                      </p:to>
                                    </p:set>
                                  </p:childTnLst>
                                </p:cTn>
                              </p:par>
                              <p:par>
                                <p:cTn id="110" presetID="10" presetClass="entr" presetSubtype="0" fill="hold" nodeType="withEffect">
                                  <p:stCondLst>
                                    <p:cond delay="0"/>
                                  </p:stCondLst>
                                  <p:childTnLst>
                                    <p:set>
                                      <p:cBhvr>
                                        <p:cTn id="111" dur="1" fill="hold">
                                          <p:stCondLst>
                                            <p:cond delay="0"/>
                                          </p:stCondLst>
                                        </p:cTn>
                                        <p:tgtEl>
                                          <p:spTgt spid="5"/>
                                        </p:tgtEl>
                                        <p:attrNameLst>
                                          <p:attrName>style.visibility</p:attrName>
                                        </p:attrNameLst>
                                      </p:cBhvr>
                                      <p:to>
                                        <p:strVal val="visible"/>
                                      </p:to>
                                    </p:set>
                                    <p:animEffect transition="in" filter="fade">
                                      <p:cBhvr>
                                        <p:cTn id="112" dur="500"/>
                                        <p:tgtEl>
                                          <p:spTgt spid="5"/>
                                        </p:tgtEl>
                                      </p:cBhvr>
                                    </p:animEffect>
                                  </p:childTnLst>
                                </p:cTn>
                              </p:par>
                            </p:childTnLst>
                          </p:cTn>
                        </p:par>
                      </p:childTnLst>
                    </p:cTn>
                  </p:par>
                </p:childTnLst>
              </p:cTn>
              <p:nextCondLst>
                <p:cond evt="onClick" delay="0">
                  <p:tgtEl>
                    <p:spTgt spid="54"/>
                  </p:tgtEl>
                </p:cond>
              </p:nextCondLst>
            </p:seq>
            <p:audio>
              <p:cMediaNode vol="80000">
                <p:cTn id="113"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33104"/>
            <a:ext cx="12192000" cy="7003530"/>
          </a:xfrm>
          <a:prstGeom prst="rect">
            <a:avLst/>
          </a:prstGeom>
          <a:solidFill>
            <a:schemeClr val="dk1">
              <a:alpha val="71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grpSp>
        <p:nvGrpSpPr>
          <p:cNvPr id="3" name="Group 2"/>
          <p:cNvGrpSpPr/>
          <p:nvPr/>
        </p:nvGrpSpPr>
        <p:grpSpPr>
          <a:xfrm>
            <a:off x="188618" y="0"/>
            <a:ext cx="12129877" cy="4240375"/>
            <a:chOff x="305510" y="2376010"/>
            <a:chExt cx="6127374" cy="3379041"/>
          </a:xfrm>
        </p:grpSpPr>
        <p:sp>
          <p:nvSpPr>
            <p:cNvPr id="2" name="Freeform 8"/>
            <p:cNvSpPr/>
            <p:nvPr/>
          </p:nvSpPr>
          <p:spPr>
            <a:xfrm>
              <a:off x="305510" y="2376010"/>
              <a:ext cx="6127374" cy="3379041"/>
            </a:xfrm>
            <a:custGeom>
              <a:avLst/>
              <a:gdLst/>
              <a:ahLst/>
              <a:cxnLst/>
              <a:rect l="l" t="t" r="r" b="b"/>
              <a:pathLst>
                <a:path w="10306517" h="6351391">
                  <a:moveTo>
                    <a:pt x="0" y="0"/>
                  </a:moveTo>
                  <a:lnTo>
                    <a:pt x="10306517" y="0"/>
                  </a:lnTo>
                  <a:lnTo>
                    <a:pt x="10306517" y="6351391"/>
                  </a:lnTo>
                  <a:lnTo>
                    <a:pt x="0" y="6351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36" name="Câu hỏi 4"/>
            <p:cNvSpPr txBox="1"/>
            <p:nvPr/>
          </p:nvSpPr>
          <p:spPr>
            <a:xfrm>
              <a:off x="1190923" y="3053809"/>
              <a:ext cx="4805496" cy="1749513"/>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Sau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khi</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thực</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hiện</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khối</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lệnh</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ở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Hình</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94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thì</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giá</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trị</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của</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biến</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là</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bao </a:t>
              </a:r>
              <a:r>
                <a:rPr kumimoji="0" lang="en-US" sz="2000" b="1"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nhiêu</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endParaRPr kumimoji="0" lang="vi-VN"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rPr>
                <a:t>A. 2</a:t>
              </a:r>
              <a:endParaRPr kumimoji="0" lang="en-US" sz="20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rPr>
                <a:t>B. 4</a:t>
              </a:r>
              <a:endParaRPr kumimoji="0" lang="en-US" sz="20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rPr>
                <a:t>C. 5</a:t>
              </a:r>
              <a:endParaRPr kumimoji="0" lang="en-US" sz="20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a:p>
              <a:pPr marL="914400" marR="0" lvl="2" indent="0" algn="l" defTabSz="914400" rtl="0" eaLnBrk="1" fontAlgn="auto" latinLnBrk="0" hangingPunct="1">
                <a:lnSpc>
                  <a:spcPct val="150000"/>
                </a:lnSpc>
                <a:spcBef>
                  <a:spcPts val="0"/>
                </a:spcBef>
                <a:spcAft>
                  <a:spcPts val="0"/>
                </a:spcAft>
                <a:buClrTx/>
                <a:buSzTx/>
                <a:buFontTx/>
                <a:buNone/>
                <a:defRPr/>
              </a:pPr>
              <a:r>
                <a:rPr kumimoji="0" lang="en-US" sz="2000" b="0" i="0" u="none" strike="noStrike" kern="1200" cap="none" spc="0" normalizeH="0" baseline="0" noProof="0" dirty="0">
                  <a:ln>
                    <a:noFill/>
                  </a:ln>
                  <a:solidFill>
                    <a:prstClr val="white"/>
                  </a:solidFill>
                  <a:effectLst/>
                  <a:uLnTx/>
                  <a:uFillTx/>
                  <a:latin typeface="Roboto Condensed" panose="02000000000000000000"/>
                  <a:ea typeface="+mn-ea"/>
                  <a:cs typeface="+mn-cs"/>
                </a:rPr>
                <a:t>D. 6</a:t>
              </a:r>
              <a:endParaRPr kumimoji="0" lang="en-US" sz="1600" b="0" i="0" u="none" strike="noStrike" kern="100" cap="none" spc="0" normalizeH="0" baseline="30000" noProof="0" dirty="0">
                <a:ln>
                  <a:noFill/>
                </a:ln>
                <a:solidFill>
                  <a:prstClr val="white"/>
                </a:solidFill>
                <a:effectLst/>
                <a:uLnTx/>
                <a:uFillTx/>
                <a:latin typeface="Roboto Condensed" panose="02000000000000000000"/>
                <a:ea typeface="Aptos" panose="020B0004020202020204" pitchFamily="34" charset="0"/>
                <a:cs typeface="Times New Roman" panose="02020603050405020304" pitchFamily="18" charset="0"/>
              </a:endParaRPr>
            </a:p>
          </p:txBody>
        </p:sp>
      </p:grpSp>
      <p:pic>
        <p:nvPicPr>
          <p:cNvPr id="25" name="A"/>
          <p:cNvPicPr>
            <a:picLocks noChangeAspect="1"/>
          </p:cNvPicPr>
          <p:nvPr/>
        </p:nvPicPr>
        <p:blipFill>
          <a:blip r:embed="rId4"/>
          <a:stretch>
            <a:fillRect/>
          </a:stretch>
        </p:blipFill>
        <p:spPr>
          <a:xfrm>
            <a:off x="2506260" y="4709211"/>
            <a:ext cx="1213209" cy="1816765"/>
          </a:xfrm>
          <a:prstGeom prst="rect">
            <a:avLst/>
          </a:prstGeom>
        </p:spPr>
      </p:pic>
      <p:pic>
        <p:nvPicPr>
          <p:cNvPr id="26" name="B"/>
          <p:cNvPicPr>
            <a:picLocks noChangeAspect="1"/>
          </p:cNvPicPr>
          <p:nvPr/>
        </p:nvPicPr>
        <p:blipFill>
          <a:blip r:embed="rId5"/>
          <a:stretch>
            <a:fillRect/>
          </a:stretch>
        </p:blipFill>
        <p:spPr>
          <a:xfrm>
            <a:off x="4430772" y="4709211"/>
            <a:ext cx="1072989" cy="1792379"/>
          </a:xfrm>
          <a:prstGeom prst="rect">
            <a:avLst/>
          </a:prstGeom>
        </p:spPr>
      </p:pic>
      <p:pic>
        <p:nvPicPr>
          <p:cNvPr id="27" name="C"/>
          <p:cNvPicPr>
            <a:picLocks noChangeAspect="1"/>
          </p:cNvPicPr>
          <p:nvPr/>
        </p:nvPicPr>
        <p:blipFill>
          <a:blip r:embed="rId6"/>
          <a:stretch>
            <a:fillRect/>
          </a:stretch>
        </p:blipFill>
        <p:spPr>
          <a:xfrm>
            <a:off x="6215064" y="4709211"/>
            <a:ext cx="1268174" cy="1847249"/>
          </a:xfrm>
          <a:prstGeom prst="rect">
            <a:avLst/>
          </a:prstGeom>
        </p:spPr>
      </p:pic>
      <p:pic>
        <p:nvPicPr>
          <p:cNvPr id="28" name="D"/>
          <p:cNvPicPr>
            <a:picLocks noChangeAspect="1"/>
          </p:cNvPicPr>
          <p:nvPr/>
        </p:nvPicPr>
        <p:blipFill>
          <a:blip r:embed="rId7"/>
          <a:stretch>
            <a:fillRect/>
          </a:stretch>
        </p:blipFill>
        <p:spPr>
          <a:xfrm>
            <a:off x="8194540" y="4709211"/>
            <a:ext cx="1329043" cy="1749704"/>
          </a:xfrm>
          <a:prstGeom prst="rect">
            <a:avLst/>
          </a:prstGeom>
        </p:spPr>
      </p:pic>
      <p:pic>
        <p:nvPicPr>
          <p:cNvPr id="29" name="huh-sound-effect-www.tiengdong.com">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374098" y="4180714"/>
            <a:ext cx="609600" cy="609600"/>
          </a:xfrm>
          <a:prstGeom prst="rect">
            <a:avLst/>
          </a:prstGeom>
        </p:spPr>
      </p:pic>
      <p:pic>
        <p:nvPicPr>
          <p:cNvPr id="30" name="tieng-yeah-cua-tre-con-www.tiengdong.com">
            <a:hlinkClick r:id="" action="ppaction://media"/>
          </p:cNvPr>
          <p:cNvPicPr>
            <a:picLocks noChangeAspect="1"/>
          </p:cNvPicPr>
          <p:nvPr>
            <a:audioFile r:link="rId11"/>
            <p:extLst>
              <p:ext uri="{DAA4B4D4-6D71-4841-9C94-3DE7FCFB9230}">
                <p14:media xmlns:p14="http://schemas.microsoft.com/office/powerpoint/2010/main" r:embed="rId12"/>
              </p:ext>
            </p:extLst>
          </p:nvPr>
        </p:nvPicPr>
        <p:blipFill>
          <a:blip r:embed="rId10"/>
          <a:stretch>
            <a:fillRect/>
          </a:stretch>
        </p:blipFill>
        <p:spPr>
          <a:xfrm>
            <a:off x="-1372224" y="5230490"/>
            <a:ext cx="609600" cy="609600"/>
          </a:xfrm>
          <a:prstGeom prst="rect">
            <a:avLst/>
          </a:prstGeom>
        </p:spPr>
      </p:pic>
      <p:pic>
        <p:nvPicPr>
          <p:cNvPr id="6" name="khocsai" descr="A cartoon of a person wearing a skirt and crying&#10;&#10;Description automatically generated"/>
          <p:cNvPicPr>
            <a:picLocks noChangeAspect="1"/>
          </p:cNvPicPr>
          <p:nvPr/>
        </p:nvPicPr>
        <p:blipFill rotWithShape="1">
          <a:blip r:embed="rId13">
            <a:extLst>
              <a:ext uri="{28A0092B-C50C-407E-A947-70E740481C1C}">
                <a14:useLocalDpi xmlns:a14="http://schemas.microsoft.com/office/drawing/2010/main" val="0"/>
              </a:ext>
            </a:extLst>
          </a:blip>
          <a:srcRect t="2082"/>
          <a:stretch>
            <a:fillRect/>
          </a:stretch>
        </p:blipFill>
        <p:spPr>
          <a:xfrm flipH="1">
            <a:off x="10248449" y="3900738"/>
            <a:ext cx="885240" cy="2196202"/>
          </a:xfrm>
          <a:prstGeom prst="rect">
            <a:avLst/>
          </a:prstGeom>
        </p:spPr>
      </p:pic>
      <p:pic>
        <p:nvPicPr>
          <p:cNvPr id="7" name="nhay dung" descr="A cartoon of a child in a grass skirt&#10;&#10;Description automatically generated">
            <a:hlinkClick r:id="" action="ppaction://hlinkshowjump?jump=nextslide"/>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601" y="3730827"/>
            <a:ext cx="1697686" cy="2366113"/>
          </a:xfrm>
          <a:prstGeom prst="rect">
            <a:avLst/>
          </a:prstGeom>
        </p:spPr>
      </p:pic>
      <p:pic>
        <p:nvPicPr>
          <p:cNvPr id="8" name="khi dung">
            <a:hlinkClick r:id="" action="ppaction://media"/>
          </p:cNvPr>
          <p:cNvPicPr>
            <a:picLocks noChangeAspect="1"/>
          </p:cNvPicPr>
          <p:nvPr>
            <a:audioFile r:link="rId15"/>
            <p:extLst>
              <p:ext uri="{DAA4B4D4-6D71-4841-9C94-3DE7FCFB9230}">
                <p14:media xmlns:p14="http://schemas.microsoft.com/office/powerpoint/2010/main" r:embed="rId16"/>
              </p:ext>
            </p:extLst>
          </p:nvPr>
        </p:nvPicPr>
        <p:blipFill>
          <a:blip r:embed="rId10"/>
          <a:stretch>
            <a:fillRect/>
          </a:stretch>
        </p:blipFill>
        <p:spPr>
          <a:xfrm>
            <a:off x="-828539" y="3291138"/>
            <a:ext cx="609600" cy="609600"/>
          </a:xfrm>
          <a:prstGeom prst="rect">
            <a:avLst/>
          </a:prstGeom>
        </p:spPr>
      </p:pic>
      <p:pic>
        <p:nvPicPr>
          <p:cNvPr id="9" name="khi SAi">
            <a:hlinkClick r:id="" action="ppaction://media"/>
          </p:cNvPr>
          <p:cNvPicPr>
            <a:picLocks noChangeAspect="1"/>
          </p:cNvPicPr>
          <p:nvPr>
            <a:audioFile r:link="rId17"/>
            <p:extLst>
              <p:ext uri="{DAA4B4D4-6D71-4841-9C94-3DE7FCFB9230}">
                <p14:media xmlns:p14="http://schemas.microsoft.com/office/powerpoint/2010/main" r:embed="rId18"/>
              </p:ext>
            </p:extLst>
          </p:nvPr>
        </p:nvPicPr>
        <p:blipFill>
          <a:blip r:embed="rId10"/>
          <a:stretch>
            <a:fillRect/>
          </a:stretch>
        </p:blipFill>
        <p:spPr>
          <a:xfrm flipV="1">
            <a:off x="-1183606" y="1500317"/>
            <a:ext cx="609600" cy="875719"/>
          </a:xfrm>
          <a:prstGeom prst="rect">
            <a:avLst/>
          </a:prstGeom>
        </p:spPr>
      </p:pic>
      <p:pic>
        <p:nvPicPr>
          <p:cNvPr id="10" name="Am-thanh-phep-thuat-bien-mat-www_tiengdong_com">
            <a:hlinkClick r:id="" action="ppaction://media"/>
          </p:cNvPr>
          <p:cNvPicPr>
            <a:picLocks noChangeAspect="1"/>
          </p:cNvPicPr>
          <p:nvPr>
            <a:audioFile r:link="rId19"/>
            <p:extLst>
              <p:ext uri="{DAA4B4D4-6D71-4841-9C94-3DE7FCFB9230}">
                <p14:media xmlns:p14="http://schemas.microsoft.com/office/powerpoint/2010/main" r:embed="rId20"/>
              </p:ext>
            </p:extLst>
          </p:nvPr>
        </p:nvPicPr>
        <p:blipFill>
          <a:blip r:embed="rId10"/>
          <a:stretch>
            <a:fillRect/>
          </a:stretch>
        </p:blipFill>
        <p:spPr>
          <a:xfrm>
            <a:off x="-1109047" y="4371079"/>
            <a:ext cx="609600" cy="609600"/>
          </a:xfrm>
          <a:prstGeom prst="rect">
            <a:avLst/>
          </a:prstGeom>
        </p:spPr>
      </p:pic>
      <p:pic>
        <p:nvPicPr>
          <p:cNvPr id="11" name="Picture 10">
            <a:hlinkClick r:id="rId21" action="ppaction://hlinksldjump"/>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169593" y="5627924"/>
            <a:ext cx="723770" cy="905759"/>
          </a:xfrm>
          <a:prstGeom prst="rect">
            <a:avLst/>
          </a:prstGeom>
        </p:spPr>
      </p:pic>
      <p:pic>
        <p:nvPicPr>
          <p:cNvPr id="4" name="Picture 3"/>
          <p:cNvPicPr>
            <a:picLocks noChangeAspect="1"/>
          </p:cNvPicPr>
          <p:nvPr/>
        </p:nvPicPr>
        <p:blipFill>
          <a:blip r:embed="rId23"/>
          <a:stretch>
            <a:fillRect/>
          </a:stretch>
        </p:blipFill>
        <p:spPr>
          <a:xfrm>
            <a:off x="5503761" y="1421228"/>
            <a:ext cx="2822984" cy="1545728"/>
          </a:xfrm>
          <a:prstGeom prst="rect">
            <a:avLst/>
          </a:prstGeom>
        </p:spPr>
      </p:pic>
      <p:sp>
        <p:nvSpPr>
          <p:cNvPr id="12" name="TextBox 11"/>
          <p:cNvSpPr txBox="1"/>
          <p:nvPr/>
        </p:nvSpPr>
        <p:spPr>
          <a:xfrm>
            <a:off x="5246036" y="3247368"/>
            <a:ext cx="463678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1" i="1" u="none" strike="noStrike" kern="1200" cap="none" spc="0" normalizeH="0" baseline="0" noProof="0" dirty="0" err="1">
                <a:ln>
                  <a:noFill/>
                </a:ln>
                <a:solidFill>
                  <a:prstClr val="white"/>
                </a:solidFill>
                <a:effectLst/>
                <a:uLnTx/>
                <a:uFillTx/>
                <a:latin typeface="MyriadPro-BoldIt"/>
                <a:ea typeface="+mn-ea"/>
                <a:cs typeface="+mn-cs"/>
              </a:rPr>
              <a:t>Hình</a:t>
            </a:r>
            <a:r>
              <a:rPr kumimoji="0" lang="en-US" sz="1800" b="1" i="1" u="none" strike="noStrike" kern="1200" cap="none" spc="0" normalizeH="0" baseline="0" noProof="0" dirty="0">
                <a:ln>
                  <a:noFill/>
                </a:ln>
                <a:solidFill>
                  <a:prstClr val="white"/>
                </a:solidFill>
                <a:effectLst/>
                <a:uLnTx/>
                <a:uFillTx/>
                <a:latin typeface="MyriadPro-BoldIt"/>
                <a:ea typeface="+mn-ea"/>
                <a:cs typeface="+mn-cs"/>
              </a:rPr>
              <a:t> 94. </a:t>
            </a:r>
            <a:r>
              <a:rPr kumimoji="0" lang="en-US" sz="1800" b="0" i="1" u="none" strike="noStrike" kern="1200" cap="none" spc="0" normalizeH="0" baseline="0" noProof="0" dirty="0" err="1">
                <a:ln>
                  <a:noFill/>
                </a:ln>
                <a:solidFill>
                  <a:prstClr val="white"/>
                </a:solidFill>
                <a:effectLst/>
                <a:uLnTx/>
                <a:uFillTx/>
                <a:latin typeface="MyriadPro-It"/>
                <a:ea typeface="+mn-ea"/>
                <a:cs typeface="+mn-cs"/>
              </a:rPr>
              <a:t>Khối</a:t>
            </a:r>
            <a:r>
              <a:rPr kumimoji="0" lang="en-US" sz="1800" b="0" i="1" u="none" strike="noStrike" kern="1200" cap="none" spc="0" normalizeH="0" baseline="0" noProof="0" dirty="0">
                <a:ln>
                  <a:noFill/>
                </a:ln>
                <a:solidFill>
                  <a:prstClr val="white"/>
                </a:solidFill>
                <a:effectLst/>
                <a:uLnTx/>
                <a:uFillTx/>
                <a:latin typeface="MyriadPro-It"/>
                <a:ea typeface="+mn-ea"/>
                <a:cs typeface="+mn-cs"/>
              </a:rPr>
              <a:t> </a:t>
            </a:r>
            <a:r>
              <a:rPr kumimoji="0" lang="en-US" sz="1800" b="0" i="1" u="none" strike="noStrike" kern="1200" cap="none" spc="0" normalizeH="0" baseline="0" noProof="0" dirty="0" err="1">
                <a:ln>
                  <a:noFill/>
                </a:ln>
                <a:solidFill>
                  <a:prstClr val="white"/>
                </a:solidFill>
                <a:effectLst/>
                <a:uLnTx/>
                <a:uFillTx/>
                <a:latin typeface="MyriadPro-It"/>
                <a:ea typeface="+mn-ea"/>
                <a:cs typeface="+mn-cs"/>
              </a:rPr>
              <a:t>lệnh</a:t>
            </a:r>
            <a:r>
              <a:rPr kumimoji="0" lang="en-US" sz="1800" b="0" i="1" u="none" strike="noStrike" kern="1200" cap="none" spc="0" normalizeH="0" baseline="0" noProof="0" dirty="0">
                <a:ln>
                  <a:noFill/>
                </a:ln>
                <a:solidFill>
                  <a:prstClr val="white"/>
                </a:solidFill>
                <a:effectLst/>
                <a:uLnTx/>
                <a:uFillTx/>
                <a:latin typeface="MyriadPro-It"/>
                <a:ea typeface="+mn-ea"/>
                <a:cs typeface="+mn-cs"/>
              </a:rPr>
              <a:t> </a:t>
            </a:r>
            <a:r>
              <a:rPr kumimoji="0" lang="en-US" sz="1800" b="0" i="1" u="none" strike="noStrike" kern="1200" cap="none" spc="0" normalizeH="0" baseline="0" noProof="0" dirty="0" err="1">
                <a:ln>
                  <a:noFill/>
                </a:ln>
                <a:solidFill>
                  <a:prstClr val="white"/>
                </a:solidFill>
                <a:effectLst/>
                <a:uLnTx/>
                <a:uFillTx/>
                <a:latin typeface="MyriadPro-It"/>
                <a:ea typeface="+mn-ea"/>
                <a:cs typeface="+mn-cs"/>
              </a:rPr>
              <a:t>thay</a:t>
            </a:r>
            <a:r>
              <a:rPr kumimoji="0" lang="en-US" sz="1800" b="0" i="1" u="none" strike="noStrike" kern="1200" cap="none" spc="0" normalizeH="0" baseline="0" noProof="0" dirty="0">
                <a:ln>
                  <a:noFill/>
                </a:ln>
                <a:solidFill>
                  <a:prstClr val="white"/>
                </a:solidFill>
                <a:effectLst/>
                <a:uLnTx/>
                <a:uFillTx/>
                <a:latin typeface="MyriadPro-It"/>
                <a:ea typeface="+mn-ea"/>
                <a:cs typeface="+mn-cs"/>
              </a:rPr>
              <a:t> </a:t>
            </a:r>
            <a:r>
              <a:rPr kumimoji="0" lang="en-US" sz="1800" b="0" i="1" u="none" strike="noStrike" kern="1200" cap="none" spc="0" normalizeH="0" baseline="0" noProof="0" dirty="0" err="1" smtClean="0">
                <a:ln>
                  <a:noFill/>
                </a:ln>
                <a:solidFill>
                  <a:prstClr val="white"/>
                </a:solidFill>
                <a:effectLst/>
                <a:uLnTx/>
                <a:uFillTx/>
                <a:latin typeface="MyriadPro-It"/>
                <a:ea typeface="+mn-ea"/>
                <a:cs typeface="+mn-cs"/>
              </a:rPr>
              <a:t>đổi</a:t>
            </a:r>
            <a:r>
              <a:rPr kumimoji="0" lang="en-US" sz="1800" b="0" i="1" u="none" strike="noStrike" kern="1200" cap="none" spc="0" normalizeH="0" baseline="0" noProof="0" dirty="0" smtClean="0">
                <a:ln>
                  <a:noFill/>
                </a:ln>
                <a:solidFill>
                  <a:prstClr val="white"/>
                </a:solidFill>
                <a:effectLst/>
                <a:uLnTx/>
                <a:uFillTx/>
                <a:latin typeface="MyriadPro-It"/>
                <a:ea typeface="+mn-ea"/>
                <a:cs typeface="+mn-cs"/>
              </a:rPr>
              <a:t> </a:t>
            </a:r>
            <a:r>
              <a:rPr kumimoji="0" lang="en-US" sz="1800" b="0" i="1" u="none" strike="noStrike" kern="1200" cap="none" spc="0" normalizeH="0" baseline="0" noProof="0" dirty="0" err="1">
                <a:ln>
                  <a:noFill/>
                </a:ln>
                <a:solidFill>
                  <a:prstClr val="white"/>
                </a:solidFill>
                <a:effectLst/>
                <a:uLnTx/>
                <a:uFillTx/>
                <a:latin typeface="MyriadPro-It"/>
                <a:ea typeface="+mn-ea"/>
                <a:cs typeface="+mn-cs"/>
              </a:rPr>
              <a:t>giá</a:t>
            </a:r>
            <a:r>
              <a:rPr kumimoji="0" lang="en-US" sz="1800" b="0" i="1" u="none" strike="noStrike" kern="1200" cap="none" spc="0" normalizeH="0" baseline="0" noProof="0" dirty="0">
                <a:ln>
                  <a:noFill/>
                </a:ln>
                <a:solidFill>
                  <a:prstClr val="white"/>
                </a:solidFill>
                <a:effectLst/>
                <a:uLnTx/>
                <a:uFillTx/>
                <a:latin typeface="MyriadPro-It"/>
                <a:ea typeface="+mn-ea"/>
                <a:cs typeface="+mn-cs"/>
              </a:rPr>
              <a:t> </a:t>
            </a:r>
            <a:r>
              <a:rPr kumimoji="0" lang="en-US" sz="1800" b="0" i="1" u="none" strike="noStrike" kern="1200" cap="none" spc="0" normalizeH="0" baseline="0" noProof="0" dirty="0" err="1">
                <a:ln>
                  <a:noFill/>
                </a:ln>
                <a:solidFill>
                  <a:prstClr val="white"/>
                </a:solidFill>
                <a:effectLst/>
                <a:uLnTx/>
                <a:uFillTx/>
                <a:latin typeface="MyriadPro-It"/>
                <a:ea typeface="+mn-ea"/>
                <a:cs typeface="+mn-cs"/>
              </a:rPr>
              <a:t>trị</a:t>
            </a:r>
            <a:r>
              <a:rPr kumimoji="0" lang="en-US" sz="1800" b="0" i="1" u="none" strike="noStrike" kern="1200" cap="none" spc="0" normalizeH="0" baseline="0" noProof="0" dirty="0">
                <a:ln>
                  <a:noFill/>
                </a:ln>
                <a:solidFill>
                  <a:prstClr val="white"/>
                </a:solidFill>
                <a:effectLst/>
                <a:uLnTx/>
                <a:uFillTx/>
                <a:latin typeface="MyriadPro-It"/>
                <a:ea typeface="+mn-ea"/>
                <a:cs typeface="+mn-cs"/>
              </a:rPr>
              <a:t> </a:t>
            </a:r>
            <a:r>
              <a:rPr kumimoji="0" lang="en-US" sz="1800" b="0" i="1" u="none" strike="noStrike" kern="1200" cap="none" spc="0" normalizeH="0" baseline="0" noProof="0" dirty="0" err="1">
                <a:ln>
                  <a:noFill/>
                </a:ln>
                <a:solidFill>
                  <a:prstClr val="white"/>
                </a:solidFill>
                <a:effectLst/>
                <a:uLnTx/>
                <a:uFillTx/>
                <a:latin typeface="MyriadPro-It"/>
                <a:ea typeface="+mn-ea"/>
                <a:cs typeface="+mn-cs"/>
              </a:rPr>
              <a:t>biến</a:t>
            </a:r>
            <a:r>
              <a:rPr kumimoji="0" lang="en-US" sz="1800" b="0" i="1" u="none" strike="noStrike" kern="1200" cap="none" spc="0" normalizeH="0" baseline="0" noProof="0" dirty="0">
                <a:ln>
                  <a:noFill/>
                </a:ln>
                <a:solidFill>
                  <a:prstClr val="white"/>
                </a:solidFill>
                <a:effectLst/>
                <a:uLnTx/>
                <a:uFillTx/>
                <a:latin typeface="MyriadPro-It"/>
                <a:ea typeface="+mn-ea"/>
                <a:cs typeface="+mn-cs"/>
              </a:rPr>
              <a:t> a</a:t>
            </a:r>
            <a:endParaRPr kumimoji="0" lang="en-US" sz="1800" b="0" i="0" u="none" strike="noStrike" kern="1200" cap="none" spc="0" normalizeH="0" baseline="0" noProof="0" dirty="0">
              <a:ln>
                <a:noFill/>
              </a:ln>
              <a:solidFill>
                <a:prstClr val="white"/>
              </a:solidFill>
              <a:effectLst/>
              <a:uLnTx/>
              <a:uFillTx/>
              <a:latin typeface="Roboto Condensed" panose="02000000000000000000"/>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2" fill="hold"/>
                                        <p:tgtEl>
                                          <p:spTgt spid="10"/>
                                        </p:tgtEl>
                                      </p:cBhvr>
                                    </p:cmd>
                                  </p:childTnLst>
                                </p:cTn>
                              </p:par>
                              <p:par>
                                <p:cTn id="7" presetID="2" presetClass="entr" presetSubtype="4" fill="hold" nodeType="withEffect">
                                  <p:stCondLst>
                                    <p:cond delay="0"/>
                                  </p:stCondLst>
                                  <p:childTnLst>
                                    <p:set>
                                      <p:cBhvr>
                                        <p:cTn id="8" dur="1" fill="hold">
                                          <p:stCondLst>
                                            <p:cond delay="0"/>
                                          </p:stCondLst>
                                        </p:cTn>
                                        <p:tgtEl>
                                          <p:spTgt spid="25"/>
                                        </p:tgtEl>
                                        <p:attrNameLst>
                                          <p:attrName>style.visibility</p:attrName>
                                        </p:attrNameLst>
                                      </p:cBhvr>
                                      <p:to>
                                        <p:strVal val="visible"/>
                                      </p:to>
                                    </p:set>
                                    <p:anim calcmode="lin" valueType="num">
                                      <p:cBhvr additive="base">
                                        <p:cTn id="9" dur="500" fill="hold"/>
                                        <p:tgtEl>
                                          <p:spTgt spid="25"/>
                                        </p:tgtEl>
                                        <p:attrNameLst>
                                          <p:attrName>ppt_x</p:attrName>
                                        </p:attrNameLst>
                                      </p:cBhvr>
                                      <p:tavLst>
                                        <p:tav tm="0">
                                          <p:val>
                                            <p:strVal val="#ppt_x"/>
                                          </p:val>
                                        </p:tav>
                                        <p:tav tm="100000">
                                          <p:val>
                                            <p:strVal val="#ppt_x"/>
                                          </p:val>
                                        </p:tav>
                                      </p:tavLst>
                                    </p:anim>
                                    <p:anim calcmode="lin" valueType="num">
                                      <p:cBhvr additive="base">
                                        <p:cTn id="10" dur="500" fill="hold"/>
                                        <p:tgtEl>
                                          <p:spTgt spid="25"/>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1560" fill="hold"/>
                                        <p:tgtEl>
                                          <p:spTgt spid="29"/>
                                        </p:tgtEl>
                                      </p:cBhvr>
                                    </p:cmd>
                                  </p:childTnLst>
                                </p:cTn>
                              </p:par>
                              <p:par>
                                <p:cTn id="28" presetID="1" presetClass="entr" presetSubtype="0"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childTnLst>
                                </p:cTn>
                              </p:par>
                              <p:par>
                                <p:cTn id="30" presetID="26" presetClass="emph" presetSubtype="0" repeatCount="indefinite" fill="hold" nodeType="withEffect">
                                  <p:stCondLst>
                                    <p:cond delay="0"/>
                                  </p:stCondLst>
                                  <p:childTnLst>
                                    <p:animEffect transition="out" filter="fade">
                                      <p:cBhvr>
                                        <p:cTn id="31" dur="500" tmFilter="0, 0; .2, .5; .8, .5; 1, 0"/>
                                        <p:tgtEl>
                                          <p:spTgt spid="26"/>
                                        </p:tgtEl>
                                      </p:cBhvr>
                                    </p:animEffect>
                                    <p:animScale>
                                      <p:cBhvr>
                                        <p:cTn id="32" dur="250" autoRev="1" fill="hold"/>
                                        <p:tgtEl>
                                          <p:spTgt spid="26"/>
                                        </p:tgtEl>
                                      </p:cBhvr>
                                      <p:by x="105000" y="105000"/>
                                    </p:animScale>
                                  </p:childTnLst>
                                </p:cTn>
                              </p:par>
                              <p:par>
                                <p:cTn id="33" presetID="1" presetClass="mediacall" presetSubtype="0" fill="hold" nodeType="withEffect">
                                  <p:stCondLst>
                                    <p:cond delay="0"/>
                                  </p:stCondLst>
                                  <p:childTnLst>
                                    <p:cmd type="call" cmd="playFrom(0.0)">
                                      <p:cBhvr>
                                        <p:cTn id="34" dur="2351" fill="hold"/>
                                        <p:tgtEl>
                                          <p:spTgt spid="9"/>
                                        </p:tgtEl>
                                      </p:cBhvr>
                                    </p:cmd>
                                  </p:childTnLst>
                                </p:cTn>
                              </p:par>
                              <p:par>
                                <p:cTn id="35" presetID="2" presetClass="entr" presetSubtype="3"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1+#ppt_w/2"/>
                                          </p:val>
                                        </p:tav>
                                        <p:tav tm="100000">
                                          <p:val>
                                            <p:strVal val="#ppt_x"/>
                                          </p:val>
                                        </p:tav>
                                      </p:tavLst>
                                    </p:anim>
                                    <p:anim calcmode="lin" valueType="num">
                                      <p:cBhvr additive="base">
                                        <p:cTn id="38" dur="500" fill="hold"/>
                                        <p:tgtEl>
                                          <p:spTgt spid="6"/>
                                        </p:tgtEl>
                                        <p:attrNameLst>
                                          <p:attrName>ppt_y</p:attrName>
                                        </p:attrNameLst>
                                      </p:cBhvr>
                                      <p:tavLst>
                                        <p:tav tm="0">
                                          <p:val>
                                            <p:strVal val="0-#ppt_h/2"/>
                                          </p:val>
                                        </p:tav>
                                        <p:tav tm="100000">
                                          <p:val>
                                            <p:strVal val="#ppt_y"/>
                                          </p:val>
                                        </p:tav>
                                      </p:tavLst>
                                    </p:anim>
                                  </p:childTnLst>
                                </p:cTn>
                              </p:par>
                            </p:childTnLst>
                          </p:cTn>
                        </p:par>
                        <p:par>
                          <p:cTn id="39" fill="hold">
                            <p:stCondLst>
                              <p:cond delay="2000"/>
                            </p:stCondLst>
                            <p:childTnLst>
                              <p:par>
                                <p:cTn id="40" presetID="10" presetClass="exit" presetSubtype="0" fill="hold" nodeType="afterEffect">
                                  <p:stCondLst>
                                    <p:cond delay="0"/>
                                  </p:stCondLst>
                                  <p:childTnLst>
                                    <p:animEffect transition="out" filter="fade">
                                      <p:cBhvr>
                                        <p:cTn id="41" dur="500"/>
                                        <p:tgtEl>
                                          <p:spTgt spid="6"/>
                                        </p:tgtEl>
                                      </p:cBhvr>
                                    </p:animEffect>
                                    <p:set>
                                      <p:cBhvr>
                                        <p:cTn id="4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7"/>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withEffect">
                                  <p:stCondLst>
                                    <p:cond delay="0"/>
                                  </p:stCondLst>
                                  <p:childTnLst>
                                    <p:cmd type="call" cmd="playFrom(0.0)">
                                      <p:cBhvr>
                                        <p:cTn id="47" dur="1560" fill="hold"/>
                                        <p:tgtEl>
                                          <p:spTgt spid="29"/>
                                        </p:tgtEl>
                                      </p:cBhvr>
                                    </p:cmd>
                                  </p:childTnLst>
                                </p:cTn>
                              </p:par>
                              <p:par>
                                <p:cTn id="48" presetID="1" presetClass="mediacall" presetSubtype="0" fill="hold" nodeType="withEffect">
                                  <p:stCondLst>
                                    <p:cond delay="0"/>
                                  </p:stCondLst>
                                  <p:childTnLst>
                                    <p:cmd type="call" cmd="playFrom(0.0)">
                                      <p:cBhvr>
                                        <p:cTn id="49" dur="2351" fill="hold"/>
                                        <p:tgtEl>
                                          <p:spTgt spid="9"/>
                                        </p:tgtEl>
                                      </p:cBhvr>
                                    </p:cmd>
                                  </p:childTnLst>
                                </p:cTn>
                              </p:par>
                              <p:par>
                                <p:cTn id="50" presetID="1" presetClass="entr" presetSubtype="0" fill="hold" nodeType="withEffect">
                                  <p:stCondLst>
                                    <p:cond delay="0"/>
                                  </p:stCondLst>
                                  <p:childTnLst>
                                    <p:set>
                                      <p:cBhvr>
                                        <p:cTn id="51" dur="1" fill="hold">
                                          <p:stCondLst>
                                            <p:cond delay="0"/>
                                          </p:stCondLst>
                                        </p:cTn>
                                        <p:tgtEl>
                                          <p:spTgt spid="27"/>
                                        </p:tgtEl>
                                        <p:attrNameLst>
                                          <p:attrName>style.visibility</p:attrName>
                                        </p:attrNameLst>
                                      </p:cBhvr>
                                      <p:to>
                                        <p:strVal val="visible"/>
                                      </p:to>
                                    </p:set>
                                  </p:childTnLst>
                                </p:cTn>
                              </p:par>
                              <p:par>
                                <p:cTn id="52" presetID="26" presetClass="emph" presetSubtype="0" repeatCount="indefinite" fill="hold" nodeType="withEffect">
                                  <p:stCondLst>
                                    <p:cond delay="0"/>
                                  </p:stCondLst>
                                  <p:childTnLst>
                                    <p:animEffect transition="out" filter="fade">
                                      <p:cBhvr>
                                        <p:cTn id="53" dur="500" tmFilter="0, 0; .2, .5; .8, .5; 1, 0"/>
                                        <p:tgtEl>
                                          <p:spTgt spid="27"/>
                                        </p:tgtEl>
                                      </p:cBhvr>
                                    </p:animEffect>
                                    <p:animScale>
                                      <p:cBhvr>
                                        <p:cTn id="54" dur="250" autoRev="1" fill="hold"/>
                                        <p:tgtEl>
                                          <p:spTgt spid="27"/>
                                        </p:tgtEl>
                                      </p:cBhvr>
                                      <p:by x="105000" y="105000"/>
                                    </p:animScale>
                                  </p:childTnLst>
                                </p:cTn>
                              </p:par>
                              <p:par>
                                <p:cTn id="55" presetID="2" presetClass="entr" presetSubtype="3" fill="hold" nodeType="with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additive="base">
                                        <p:cTn id="57" dur="500" fill="hold"/>
                                        <p:tgtEl>
                                          <p:spTgt spid="6"/>
                                        </p:tgtEl>
                                        <p:attrNameLst>
                                          <p:attrName>ppt_x</p:attrName>
                                        </p:attrNameLst>
                                      </p:cBhvr>
                                      <p:tavLst>
                                        <p:tav tm="0">
                                          <p:val>
                                            <p:strVal val="1+#ppt_w/2"/>
                                          </p:val>
                                        </p:tav>
                                        <p:tav tm="100000">
                                          <p:val>
                                            <p:strVal val="#ppt_x"/>
                                          </p:val>
                                        </p:tav>
                                      </p:tavLst>
                                    </p:anim>
                                    <p:anim calcmode="lin" valueType="num">
                                      <p:cBhvr additive="base">
                                        <p:cTn id="58" dur="500" fill="hold"/>
                                        <p:tgtEl>
                                          <p:spTgt spid="6"/>
                                        </p:tgtEl>
                                        <p:attrNameLst>
                                          <p:attrName>ppt_y</p:attrName>
                                        </p:attrNameLst>
                                      </p:cBhvr>
                                      <p:tavLst>
                                        <p:tav tm="0">
                                          <p:val>
                                            <p:strVal val="0-#ppt_h/2"/>
                                          </p:val>
                                        </p:tav>
                                        <p:tav tm="100000">
                                          <p:val>
                                            <p:strVal val="#ppt_y"/>
                                          </p:val>
                                        </p:tav>
                                      </p:tavLst>
                                    </p:anim>
                                  </p:childTnLst>
                                </p:cTn>
                              </p:par>
                            </p:childTnLst>
                          </p:cTn>
                        </p:par>
                        <p:par>
                          <p:cTn id="59" fill="hold">
                            <p:stCondLst>
                              <p:cond delay="2000"/>
                            </p:stCondLst>
                            <p:childTnLst>
                              <p:par>
                                <p:cTn id="60" presetID="10" presetClass="exit" presetSubtype="0" fill="hold" nodeType="afterEffect">
                                  <p:stCondLst>
                                    <p:cond delay="0"/>
                                  </p:stCondLst>
                                  <p:childTnLst>
                                    <p:animEffect transition="out" filter="fade">
                                      <p:cBhvr>
                                        <p:cTn id="61" dur="500"/>
                                        <p:tgtEl>
                                          <p:spTgt spid="6"/>
                                        </p:tgtEl>
                                      </p:cBhvr>
                                    </p:animEffect>
                                    <p:set>
                                      <p:cBhvr>
                                        <p:cTn id="6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3" restart="whenNotActive" fill="hold" evtFilter="cancelBubble" nodeType="interactiveSeq">
                <p:stCondLst>
                  <p:cond evt="onClick" delay="0">
                    <p:tgtEl>
                      <p:spTgt spid="28"/>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withEffect">
                                  <p:stCondLst>
                                    <p:cond delay="0"/>
                                  </p:stCondLst>
                                  <p:childTnLst>
                                    <p:cmd type="call" cmd="playFrom(0.0)">
                                      <p:cBhvr>
                                        <p:cTn id="67" dur="4414" fill="hold"/>
                                        <p:tgtEl>
                                          <p:spTgt spid="30"/>
                                        </p:tgtEl>
                                      </p:cBhvr>
                                    </p:cmd>
                                  </p:childTnLst>
                                </p:cTn>
                              </p:par>
                              <p:par>
                                <p:cTn id="68" presetID="1" presetClass="entr" presetSubtype="0"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childTnLst>
                                </p:cTn>
                              </p:par>
                              <p:par>
                                <p:cTn id="70" presetID="26" presetClass="emph" presetSubtype="0" repeatCount="indefinite" fill="hold" nodeType="withEffect">
                                  <p:stCondLst>
                                    <p:cond delay="0"/>
                                  </p:stCondLst>
                                  <p:childTnLst>
                                    <p:animEffect transition="out" filter="fade">
                                      <p:cBhvr>
                                        <p:cTn id="71" dur="500" tmFilter="0, 0; .2, .5; .8, .5; 1, 0"/>
                                        <p:tgtEl>
                                          <p:spTgt spid="28"/>
                                        </p:tgtEl>
                                      </p:cBhvr>
                                    </p:animEffect>
                                    <p:animScale>
                                      <p:cBhvr>
                                        <p:cTn id="72" dur="250" autoRev="1" fill="hold"/>
                                        <p:tgtEl>
                                          <p:spTgt spid="28"/>
                                        </p:tgtEl>
                                      </p:cBhvr>
                                      <p:by x="105000" y="105000"/>
                                    </p:animScale>
                                  </p:childTnLst>
                                </p:cTn>
                              </p:par>
                              <p:par>
                                <p:cTn id="73" presetID="1" presetClass="mediacall" presetSubtype="0" fill="hold" nodeType="withEffect">
                                  <p:stCondLst>
                                    <p:cond delay="0"/>
                                  </p:stCondLst>
                                  <p:childTnLst>
                                    <p:cmd type="call" cmd="playFrom(0.0)">
                                      <p:cBhvr>
                                        <p:cTn id="74" dur="3108" fill="hold"/>
                                        <p:tgtEl>
                                          <p:spTgt spid="8"/>
                                        </p:tgtEl>
                                      </p:cBhvr>
                                    </p:cmd>
                                  </p:childTnLst>
                                </p:cTn>
                              </p:par>
                              <p:par>
                                <p:cTn id="75" presetID="2" presetClass="entr" presetSubtype="9"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 calcmode="lin" valueType="num">
                                      <p:cBhvr additive="base">
                                        <p:cTn id="77" dur="750" fill="hold"/>
                                        <p:tgtEl>
                                          <p:spTgt spid="7"/>
                                        </p:tgtEl>
                                        <p:attrNameLst>
                                          <p:attrName>ppt_x</p:attrName>
                                        </p:attrNameLst>
                                      </p:cBhvr>
                                      <p:tavLst>
                                        <p:tav tm="0">
                                          <p:val>
                                            <p:strVal val="0-#ppt_w/2"/>
                                          </p:val>
                                        </p:tav>
                                        <p:tav tm="100000">
                                          <p:val>
                                            <p:strVal val="#ppt_x"/>
                                          </p:val>
                                        </p:tav>
                                      </p:tavLst>
                                    </p:anim>
                                    <p:anim calcmode="lin" valueType="num">
                                      <p:cBhvr additive="base">
                                        <p:cTn id="78" dur="750" fill="hold"/>
                                        <p:tgtEl>
                                          <p:spTgt spid="7"/>
                                        </p:tgtEl>
                                        <p:attrNameLst>
                                          <p:attrName>ppt_y</p:attrName>
                                        </p:attrNameLst>
                                      </p:cBhvr>
                                      <p:tavLst>
                                        <p:tav tm="0">
                                          <p:val>
                                            <p:strVal val="0-#ppt_h/2"/>
                                          </p:val>
                                        </p:tav>
                                        <p:tav tm="100000">
                                          <p:val>
                                            <p:strVal val="#ppt_y"/>
                                          </p:val>
                                        </p:tav>
                                      </p:tavLst>
                                    </p:anim>
                                  </p:childTnLst>
                                </p:cTn>
                              </p:par>
                              <p:par>
                                <p:cTn id="79" presetID="10" presetClass="exit" presetSubtype="0" fill="hold" nodeType="withEffect">
                                  <p:stCondLst>
                                    <p:cond delay="0"/>
                                  </p:stCondLst>
                                  <p:childTnLst>
                                    <p:animEffect transition="out" filter="fade">
                                      <p:cBhvr>
                                        <p:cTn id="80" dur="500"/>
                                        <p:tgtEl>
                                          <p:spTgt spid="25"/>
                                        </p:tgtEl>
                                      </p:cBhvr>
                                    </p:animEffect>
                                    <p:set>
                                      <p:cBhvr>
                                        <p:cTn id="81" dur="1" fill="hold">
                                          <p:stCondLst>
                                            <p:cond delay="499"/>
                                          </p:stCondLst>
                                        </p:cTn>
                                        <p:tgtEl>
                                          <p:spTgt spid="25"/>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par>
                                <p:cTn id="88" presetID="10" presetClass="entr" presetSubtype="0" fill="hold" nodeType="with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500"/>
                                        <p:tgtEl>
                                          <p:spTgt spid="11"/>
                                        </p:tgtEl>
                                      </p:cBhvr>
                                    </p:animEffect>
                                  </p:childTnLst>
                                </p:cTn>
                              </p:par>
                            </p:childTnLst>
                          </p:cTn>
                        </p:par>
                      </p:childTnLst>
                    </p:cTn>
                  </p:par>
                </p:childTnLst>
              </p:cTn>
              <p:nextCondLst>
                <p:cond evt="onClick" delay="0">
                  <p:tgtEl>
                    <p:spTgt spid="28"/>
                  </p:tgtEl>
                </p:cond>
              </p:nextCondLst>
            </p:seq>
            <p:audio>
              <p:cMediaNode vol="80000">
                <p:cTn id="91" fill="hold" display="0">
                  <p:stCondLst>
                    <p:cond delay="indefinite"/>
                  </p:stCondLst>
                  <p:endCondLst>
                    <p:cond evt="onStopAudio" delay="0">
                      <p:tgtEl>
                        <p:sldTgt/>
                      </p:tgtEl>
                    </p:cond>
                  </p:endCondLst>
                </p:cTn>
                <p:tgtEl>
                  <p:spTgt spid="29"/>
                </p:tgtEl>
              </p:cMediaNode>
            </p:audio>
            <p:audio>
              <p:cMediaNode vol="80000">
                <p:cTn id="92" fill="hold" display="0">
                  <p:stCondLst>
                    <p:cond delay="indefinite"/>
                  </p:stCondLst>
                  <p:endCondLst>
                    <p:cond evt="onStopAudio" delay="0">
                      <p:tgtEl>
                        <p:sldTgt/>
                      </p:tgtEl>
                    </p:cond>
                  </p:endCondLst>
                </p:cTn>
                <p:tgtEl>
                  <p:spTgt spid="30"/>
                </p:tgtEl>
              </p:cMediaNode>
            </p:audio>
            <p:seq concurrent="1" nextAc="seek">
              <p:cTn id="93" restart="whenNotActive" fill="hold" evtFilter="cancelBubble" nodeType="interactiveSeq">
                <p:stCondLst>
                  <p:cond evt="onClick" delay="0">
                    <p:tgtEl>
                      <p:spTgt spid="25"/>
                    </p:tgtEl>
                  </p:cond>
                </p:stCondLst>
                <p:endSync evt="end" delay="0">
                  <p:rtn val="all"/>
                </p:endSync>
                <p:childTnLst>
                  <p:par>
                    <p:cTn id="94" fill="hold">
                      <p:stCondLst>
                        <p:cond delay="0"/>
                      </p:stCondLst>
                      <p:childTnLst>
                        <p:par>
                          <p:cTn id="95" fill="hold">
                            <p:stCondLst>
                              <p:cond delay="0"/>
                            </p:stCondLst>
                            <p:childTnLst>
                              <p:par>
                                <p:cTn id="96" presetID="1" presetClass="mediacall" presetSubtype="0" fill="hold" nodeType="clickEffect">
                                  <p:stCondLst>
                                    <p:cond delay="0"/>
                                  </p:stCondLst>
                                  <p:childTnLst>
                                    <p:cmd type="call" cmd="playFrom(0.0)">
                                      <p:cBhvr>
                                        <p:cTn id="97" dur="1560" fill="hold"/>
                                        <p:tgtEl>
                                          <p:spTgt spid="29"/>
                                        </p:tgtEl>
                                      </p:cBhvr>
                                    </p:cmd>
                                  </p:childTnLst>
                                </p:cTn>
                              </p:par>
                              <p:par>
                                <p:cTn id="98" presetID="1" presetClass="entr" presetSubtype="0" fill="hold" nodeType="withEffect">
                                  <p:stCondLst>
                                    <p:cond delay="0"/>
                                  </p:stCondLst>
                                  <p:childTnLst>
                                    <p:set>
                                      <p:cBhvr>
                                        <p:cTn id="99" dur="1" fill="hold">
                                          <p:stCondLst>
                                            <p:cond delay="0"/>
                                          </p:stCondLst>
                                        </p:cTn>
                                        <p:tgtEl>
                                          <p:spTgt spid="25"/>
                                        </p:tgtEl>
                                        <p:attrNameLst>
                                          <p:attrName>style.visibility</p:attrName>
                                        </p:attrNameLst>
                                      </p:cBhvr>
                                      <p:to>
                                        <p:strVal val="visible"/>
                                      </p:to>
                                    </p:set>
                                  </p:childTnLst>
                                </p:cTn>
                              </p:par>
                              <p:par>
                                <p:cTn id="100" presetID="26" presetClass="emph" presetSubtype="0" repeatCount="indefinite" fill="hold" nodeType="withEffect">
                                  <p:stCondLst>
                                    <p:cond delay="0"/>
                                  </p:stCondLst>
                                  <p:childTnLst>
                                    <p:animEffect transition="out" filter="fade">
                                      <p:cBhvr>
                                        <p:cTn id="101" dur="500" tmFilter="0, 0; .2, .5; .8, .5; 1, 0"/>
                                        <p:tgtEl>
                                          <p:spTgt spid="25"/>
                                        </p:tgtEl>
                                      </p:cBhvr>
                                    </p:animEffect>
                                    <p:animScale>
                                      <p:cBhvr>
                                        <p:cTn id="102" dur="250" autoRev="1" fill="hold"/>
                                        <p:tgtEl>
                                          <p:spTgt spid="25"/>
                                        </p:tgtEl>
                                      </p:cBhvr>
                                      <p:by x="105000" y="105000"/>
                                    </p:animScale>
                                  </p:childTnLst>
                                </p:cTn>
                              </p:par>
                              <p:par>
                                <p:cTn id="103" presetID="1" presetClass="mediacall" presetSubtype="0" fill="hold" nodeType="withEffect">
                                  <p:stCondLst>
                                    <p:cond delay="0"/>
                                  </p:stCondLst>
                                  <p:childTnLst>
                                    <p:cmd type="call" cmd="playFrom(0.0)">
                                      <p:cBhvr>
                                        <p:cTn id="104" dur="2351" fill="hold"/>
                                        <p:tgtEl>
                                          <p:spTgt spid="9"/>
                                        </p:tgtEl>
                                      </p:cBhvr>
                                    </p:cmd>
                                  </p:childTnLst>
                                </p:cTn>
                              </p:par>
                              <p:par>
                                <p:cTn id="105" presetID="2" presetClass="entr" presetSubtype="3" fill="hold" nodeType="withEffect">
                                  <p:stCondLst>
                                    <p:cond delay="0"/>
                                  </p:stCondLst>
                                  <p:childTnLst>
                                    <p:set>
                                      <p:cBhvr>
                                        <p:cTn id="106" dur="1" fill="hold">
                                          <p:stCondLst>
                                            <p:cond delay="0"/>
                                          </p:stCondLst>
                                        </p:cTn>
                                        <p:tgtEl>
                                          <p:spTgt spid="6"/>
                                        </p:tgtEl>
                                        <p:attrNameLst>
                                          <p:attrName>style.visibility</p:attrName>
                                        </p:attrNameLst>
                                      </p:cBhvr>
                                      <p:to>
                                        <p:strVal val="visible"/>
                                      </p:to>
                                    </p:set>
                                    <p:anim calcmode="lin" valueType="num">
                                      <p:cBhvr additive="base">
                                        <p:cTn id="107" dur="500" fill="hold"/>
                                        <p:tgtEl>
                                          <p:spTgt spid="6"/>
                                        </p:tgtEl>
                                        <p:attrNameLst>
                                          <p:attrName>ppt_x</p:attrName>
                                        </p:attrNameLst>
                                      </p:cBhvr>
                                      <p:tavLst>
                                        <p:tav tm="0">
                                          <p:val>
                                            <p:strVal val="1+#ppt_w/2"/>
                                          </p:val>
                                        </p:tav>
                                        <p:tav tm="100000">
                                          <p:val>
                                            <p:strVal val="#ppt_x"/>
                                          </p:val>
                                        </p:tav>
                                      </p:tavLst>
                                    </p:anim>
                                    <p:anim calcmode="lin" valueType="num">
                                      <p:cBhvr additive="base">
                                        <p:cTn id="108" dur="500" fill="hold"/>
                                        <p:tgtEl>
                                          <p:spTgt spid="6"/>
                                        </p:tgtEl>
                                        <p:attrNameLst>
                                          <p:attrName>ppt_y</p:attrName>
                                        </p:attrNameLst>
                                      </p:cBhvr>
                                      <p:tavLst>
                                        <p:tav tm="0">
                                          <p:val>
                                            <p:strVal val="0-#ppt_h/2"/>
                                          </p:val>
                                        </p:tav>
                                        <p:tav tm="100000">
                                          <p:val>
                                            <p:strVal val="#ppt_y"/>
                                          </p:val>
                                        </p:tav>
                                      </p:tavLst>
                                    </p:anim>
                                  </p:childTnLst>
                                </p:cTn>
                              </p:par>
                            </p:childTnLst>
                          </p:cTn>
                        </p:par>
                        <p:par>
                          <p:cTn id="109" fill="hold">
                            <p:stCondLst>
                              <p:cond delay="2000"/>
                            </p:stCondLst>
                            <p:childTnLst>
                              <p:par>
                                <p:cTn id="110" presetID="10" presetClass="exit" presetSubtype="0" fill="hold" nodeType="afterEffect">
                                  <p:stCondLst>
                                    <p:cond delay="0"/>
                                  </p:stCondLst>
                                  <p:childTnLst>
                                    <p:animEffect transition="out" filter="fade">
                                      <p:cBhvr>
                                        <p:cTn id="111" dur="500"/>
                                        <p:tgtEl>
                                          <p:spTgt spid="6"/>
                                        </p:tgtEl>
                                      </p:cBhvr>
                                    </p:animEffect>
                                    <p:set>
                                      <p:cBhvr>
                                        <p:cTn id="11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audio>
              <p:cMediaNode vol="80000">
                <p:cTn id="113" fill="hold" display="0">
                  <p:stCondLst>
                    <p:cond delay="indefinite"/>
                  </p:stCondLst>
                  <p:endCondLst>
                    <p:cond evt="onStopAudio" delay="0">
                      <p:tgtEl>
                        <p:sldTgt/>
                      </p:tgtEl>
                    </p:cond>
                  </p:endCondLst>
                </p:cTn>
                <p:tgtEl>
                  <p:spTgt spid="8"/>
                </p:tgtEl>
              </p:cMediaNode>
            </p:audio>
            <p:audio>
              <p:cMediaNode vol="80000">
                <p:cTn id="114" fill="hold" display="0">
                  <p:stCondLst>
                    <p:cond delay="indefinite"/>
                  </p:stCondLst>
                  <p:endCondLst>
                    <p:cond evt="onStopAudio" delay="0">
                      <p:tgtEl>
                        <p:sldTgt/>
                      </p:tgtEl>
                    </p:cond>
                  </p:endCondLst>
                </p:cTn>
                <p:tgtEl>
                  <p:spTgt spid="9"/>
                </p:tgtEl>
              </p:cMediaNode>
            </p:audio>
            <p:audio>
              <p:cMediaNode vol="80000">
                <p:cTn id="115"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oi dongok">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33104"/>
            <a:ext cx="12192000" cy="7003530"/>
          </a:xfrm>
          <a:prstGeom prst="rect">
            <a:avLst/>
          </a:prstGeom>
          <a:solidFill>
            <a:schemeClr val="dk1">
              <a:alpha val="71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Roboto Condensed" panose="02000000000000000000"/>
              <a:ea typeface="+mn-ea"/>
              <a:cs typeface="+mn-cs"/>
            </a:endParaRPr>
          </a:p>
        </p:txBody>
      </p:sp>
      <p:sp>
        <p:nvSpPr>
          <p:cNvPr id="28" name="Freeform 8"/>
          <p:cNvSpPr/>
          <p:nvPr/>
        </p:nvSpPr>
        <p:spPr>
          <a:xfrm>
            <a:off x="1878688" y="651895"/>
            <a:ext cx="8434624" cy="4261988"/>
          </a:xfrm>
          <a:custGeom>
            <a:avLst/>
            <a:gdLst/>
            <a:ahLst/>
            <a:cxnLst/>
            <a:rect l="l" t="t" r="r" b="b"/>
            <a:pathLst>
              <a:path w="10306517" h="6351391">
                <a:moveTo>
                  <a:pt x="0" y="0"/>
                </a:moveTo>
                <a:lnTo>
                  <a:pt x="10306517" y="0"/>
                </a:lnTo>
                <a:lnTo>
                  <a:pt x="10306517" y="6351391"/>
                </a:lnTo>
                <a:lnTo>
                  <a:pt x="0" y="63513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Roboto Condensed" panose="02000000000000000000"/>
              <a:ea typeface="+mn-ea"/>
              <a:cs typeface="+mn-cs"/>
            </a:endParaRPr>
          </a:p>
        </p:txBody>
      </p:sp>
      <p:sp>
        <p:nvSpPr>
          <p:cNvPr id="8" name="TextBox 7"/>
          <p:cNvSpPr txBox="1"/>
          <p:nvPr/>
        </p:nvSpPr>
        <p:spPr>
          <a:xfrm>
            <a:off x="3102015" y="1375724"/>
            <a:ext cx="5948534"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Chúc</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mừng</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các</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em</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đã</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endParaRPr kumimoji="0" lang="en-US" sz="3200" b="0" i="0" u="none" strike="noStrike" kern="1200" cap="none" spc="0" normalizeH="0" baseline="0" noProof="0" dirty="0">
              <a:ln>
                <a:noFill/>
              </a:ln>
              <a:solidFill>
                <a:prstClr val="white"/>
              </a:solidFill>
              <a:effectLst/>
              <a:uLnTx/>
              <a:uFillTx/>
              <a:latin typeface="Roboto Condensed ExtraBol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hoàn</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thành</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chuyến</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khám</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 </a:t>
            </a:r>
            <a:r>
              <a:rPr kumimoji="0" lang="en-US" sz="3200" b="0" i="0" u="none" strike="noStrike" kern="1200" cap="none" spc="0" normalizeH="0" baseline="0" noProof="0" dirty="0" err="1">
                <a:ln>
                  <a:noFill/>
                </a:ln>
                <a:solidFill>
                  <a:prstClr val="white"/>
                </a:solidFill>
                <a:effectLst/>
                <a:uLnTx/>
                <a:uFillTx/>
                <a:latin typeface="Roboto Condensed ExtraBold"/>
                <a:ea typeface="+mn-ea"/>
                <a:cs typeface="+mn-cs"/>
              </a:rPr>
              <a:t>phá</a:t>
            </a:r>
            <a:r>
              <a:rPr kumimoji="0" lang="en-US" sz="3200" b="0" i="0" u="none" strike="noStrike" kern="1200" cap="none" spc="0" normalizeH="0" baseline="0" noProof="0" dirty="0">
                <a:ln>
                  <a:noFill/>
                </a:ln>
                <a:solidFill>
                  <a:prstClr val="white"/>
                </a:solidFill>
                <a:effectLst/>
                <a:uLnTx/>
                <a:uFillTx/>
                <a:latin typeface="Roboto Condensed ExtraBold"/>
                <a:ea typeface="+mn-ea"/>
                <a:cs typeface="+mn-cs"/>
              </a:rPr>
              <a:t>!</a:t>
            </a:r>
            <a:endParaRPr kumimoji="0" lang="en-US" sz="3200" b="0" i="0" u="none" strike="noStrike" kern="1200" cap="none" spc="0" normalizeH="0" baseline="0" noProof="0" dirty="0">
              <a:ln>
                <a:noFill/>
              </a:ln>
              <a:solidFill>
                <a:prstClr val="white"/>
              </a:solidFill>
              <a:effectLst/>
              <a:uLnTx/>
              <a:uFillTx/>
              <a:latin typeface="Roboto Condensed" panose="02000000000000000000"/>
              <a:ea typeface="+mn-ea"/>
              <a:cs typeface="+mn-cs"/>
            </a:endParaRPr>
          </a:p>
        </p:txBody>
      </p:sp>
      <p:pic>
        <p:nvPicPr>
          <p:cNvPr id="27" name="Graphic 26" descr="Fireworks with solid fill"/>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12853" y="2857661"/>
            <a:ext cx="1458641" cy="1458641"/>
          </a:xfrm>
          <a:prstGeom prst="rect">
            <a:avLst/>
          </a:prstGeom>
        </p:spPr>
      </p:pic>
      <p:pic>
        <p:nvPicPr>
          <p:cNvPr id="29" name="Graphic 28" descr="Fireworks with solid fill"/>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70558" y="2827238"/>
            <a:ext cx="938286" cy="938286"/>
          </a:xfrm>
          <a:prstGeom prst="rect">
            <a:avLst/>
          </a:prstGeom>
        </p:spPr>
      </p:pic>
      <p:pic>
        <p:nvPicPr>
          <p:cNvPr id="30" name="Graphic 29" descr="Fireworks with solid fill"/>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45426" y="3275825"/>
            <a:ext cx="938286" cy="938286"/>
          </a:xfrm>
          <a:prstGeom prst="rect">
            <a:avLst/>
          </a:prstGeom>
        </p:spPr>
      </p:pic>
      <p:pic>
        <p:nvPicPr>
          <p:cNvPr id="2" name="Am-thanh-chuc-mung-chien-thang-www_tiengdong_com">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954374" y="4533276"/>
            <a:ext cx="609600" cy="609600"/>
          </a:xfrm>
          <a:prstGeom prst="rect">
            <a:avLst/>
          </a:prstGeom>
        </p:spPr>
      </p:pic>
      <p:pic>
        <p:nvPicPr>
          <p:cNvPr id="4" name="nhay dung" descr="A cartoon of a child in a grass skirt&#10;&#10;Description automatically generated">
            <a:hlinkClick r:id="" action="ppaction://hlinkshowjump?jump=nextslide"/>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601" y="3730827"/>
            <a:ext cx="1697686" cy="2366113"/>
          </a:xfrm>
          <a:prstGeom prst="rect">
            <a:avLst/>
          </a:prstGeom>
        </p:spPr>
      </p:pic>
      <p:pic>
        <p:nvPicPr>
          <p:cNvPr id="5" name="YAY">
            <a:hlinkClick r:id="" action="ppaction://media"/>
          </p:cNvPr>
          <p:cNvPicPr>
            <a:picLocks noChangeAspect="1"/>
          </p:cNvPicPr>
          <p:nvPr>
            <a:audioFile r:link="rId12"/>
            <p:extLst>
              <p:ext uri="{DAA4B4D4-6D71-4841-9C94-3DE7FCFB9230}">
                <p14:media xmlns:p14="http://schemas.microsoft.com/office/powerpoint/2010/main" r:embed="rId13"/>
              </p:ext>
            </p:extLst>
          </p:nvPr>
        </p:nvPicPr>
        <p:blipFill>
          <a:blip r:embed="rId10"/>
          <a:stretch>
            <a:fillRect/>
          </a:stretch>
        </p:blipFill>
        <p:spPr>
          <a:xfrm>
            <a:off x="-1016712" y="350751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76" fill="hold"/>
                                        <p:tgtEl>
                                          <p:spTgt spid="5"/>
                                        </p:tgtEl>
                                      </p:cBhvr>
                                    </p:cmd>
                                  </p:childTnLst>
                                </p:cTn>
                              </p:par>
                              <p:par>
                                <p:cTn id="7" presetID="1" presetClass="mediacall" presetSubtype="0" fill="hold" nodeType="withEffect">
                                  <p:stCondLst>
                                    <p:cond delay="0"/>
                                  </p:stCondLst>
                                  <p:childTnLst>
                                    <p:cmd type="call" cmd="playFrom(0.0)">
                                      <p:cBhvr>
                                        <p:cTn id="8" dur="3056" fill="hold"/>
                                        <p:tgtEl>
                                          <p:spTgt spid="2"/>
                                        </p:tgtEl>
                                      </p:cBhvr>
                                    </p:cmd>
                                  </p:childTnLst>
                                </p:cTn>
                              </p:par>
                              <p:par>
                                <p:cTn id="9" presetID="53" presetClass="entr" presetSubtype="16"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500" fill="hold"/>
                                        <p:tgtEl>
                                          <p:spTgt spid="28"/>
                                        </p:tgtEl>
                                        <p:attrNameLst>
                                          <p:attrName>ppt_w</p:attrName>
                                        </p:attrNameLst>
                                      </p:cBhvr>
                                      <p:tavLst>
                                        <p:tav tm="0">
                                          <p:val>
                                            <p:fltVal val="0"/>
                                          </p:val>
                                        </p:tav>
                                        <p:tav tm="100000">
                                          <p:val>
                                            <p:strVal val="#ppt_w"/>
                                          </p:val>
                                        </p:tav>
                                      </p:tavLst>
                                    </p:anim>
                                    <p:anim calcmode="lin" valueType="num">
                                      <p:cBhvr>
                                        <p:cTn id="12" dur="500" fill="hold"/>
                                        <p:tgtEl>
                                          <p:spTgt spid="28"/>
                                        </p:tgtEl>
                                        <p:attrNameLst>
                                          <p:attrName>ppt_h</p:attrName>
                                        </p:attrNameLst>
                                      </p:cBhvr>
                                      <p:tavLst>
                                        <p:tav tm="0">
                                          <p:val>
                                            <p:fltVal val="0"/>
                                          </p:val>
                                        </p:tav>
                                        <p:tav tm="100000">
                                          <p:val>
                                            <p:strVal val="#ppt_h"/>
                                          </p:val>
                                        </p:tav>
                                      </p:tavLst>
                                    </p:anim>
                                    <p:animEffect transition="in" filter="fade">
                                      <p:cBhvr>
                                        <p:cTn id="13" dur="500"/>
                                        <p:tgtEl>
                                          <p:spTgt spid="28"/>
                                        </p:tgtEl>
                                      </p:cBhvr>
                                    </p:animEffect>
                                  </p:childTnLst>
                                </p:cTn>
                              </p:par>
                              <p:par>
                                <p:cTn id="14" presetID="2" presetClass="entr" presetSubtype="9"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750" fill="hold"/>
                                        <p:tgtEl>
                                          <p:spTgt spid="4"/>
                                        </p:tgtEl>
                                        <p:attrNameLst>
                                          <p:attrName>ppt_x</p:attrName>
                                        </p:attrNameLst>
                                      </p:cBhvr>
                                      <p:tavLst>
                                        <p:tav tm="0">
                                          <p:val>
                                            <p:strVal val="0-#ppt_w/2"/>
                                          </p:val>
                                        </p:tav>
                                        <p:tav tm="100000">
                                          <p:val>
                                            <p:strVal val="#ppt_x"/>
                                          </p:val>
                                        </p:tav>
                                      </p:tavLst>
                                    </p:anim>
                                    <p:anim calcmode="lin" valueType="num">
                                      <p:cBhvr additive="base">
                                        <p:cTn id="17" dur="750" fill="hold"/>
                                        <p:tgtEl>
                                          <p:spTgt spid="4"/>
                                        </p:tgtEl>
                                        <p:attrNameLst>
                                          <p:attrName>ppt_y</p:attrName>
                                        </p:attrNameLst>
                                      </p:cBhvr>
                                      <p:tavLst>
                                        <p:tav tm="0">
                                          <p:val>
                                            <p:strVal val="0-#ppt_h/2"/>
                                          </p:val>
                                        </p:tav>
                                        <p:tav tm="100000">
                                          <p:val>
                                            <p:strVal val="#ppt_y"/>
                                          </p:val>
                                        </p:tav>
                                      </p:tavLst>
                                    </p:anim>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750" fill="hold"/>
                                        <p:tgtEl>
                                          <p:spTgt spid="8"/>
                                        </p:tgtEl>
                                        <p:attrNameLst>
                                          <p:attrName>ppt_w</p:attrName>
                                        </p:attrNameLst>
                                      </p:cBhvr>
                                      <p:tavLst>
                                        <p:tav tm="0">
                                          <p:val>
                                            <p:fltVal val="0"/>
                                          </p:val>
                                        </p:tav>
                                        <p:tav tm="100000">
                                          <p:val>
                                            <p:strVal val="#ppt_w"/>
                                          </p:val>
                                        </p:tav>
                                      </p:tavLst>
                                    </p:anim>
                                    <p:anim calcmode="lin" valueType="num">
                                      <p:cBhvr>
                                        <p:cTn id="21" dur="750" fill="hold"/>
                                        <p:tgtEl>
                                          <p:spTgt spid="8"/>
                                        </p:tgtEl>
                                        <p:attrNameLst>
                                          <p:attrName>ppt_h</p:attrName>
                                        </p:attrNameLst>
                                      </p:cBhvr>
                                      <p:tavLst>
                                        <p:tav tm="0">
                                          <p:val>
                                            <p:fltVal val="0"/>
                                          </p:val>
                                        </p:tav>
                                        <p:tav tm="100000">
                                          <p:val>
                                            <p:strVal val="#ppt_h"/>
                                          </p:val>
                                        </p:tav>
                                      </p:tavLst>
                                    </p:anim>
                                    <p:animEffect transition="in" filter="fade">
                                      <p:cBhvr>
                                        <p:cTn id="22" dur="750"/>
                                        <p:tgtEl>
                                          <p:spTgt spid="8"/>
                                        </p:tgtEl>
                                      </p:cBhvr>
                                    </p:animEffect>
                                  </p:childTnLst>
                                </p:cTn>
                              </p:par>
                              <p:par>
                                <p:cTn id="23" presetID="53" presetClass="entr" presetSubtype="16"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750" fill="hold"/>
                                        <p:tgtEl>
                                          <p:spTgt spid="27"/>
                                        </p:tgtEl>
                                        <p:attrNameLst>
                                          <p:attrName>ppt_w</p:attrName>
                                        </p:attrNameLst>
                                      </p:cBhvr>
                                      <p:tavLst>
                                        <p:tav tm="0">
                                          <p:val>
                                            <p:fltVal val="0"/>
                                          </p:val>
                                        </p:tav>
                                        <p:tav tm="100000">
                                          <p:val>
                                            <p:strVal val="#ppt_w"/>
                                          </p:val>
                                        </p:tav>
                                      </p:tavLst>
                                    </p:anim>
                                    <p:anim calcmode="lin" valueType="num">
                                      <p:cBhvr>
                                        <p:cTn id="26" dur="750" fill="hold"/>
                                        <p:tgtEl>
                                          <p:spTgt spid="27"/>
                                        </p:tgtEl>
                                        <p:attrNameLst>
                                          <p:attrName>ppt_h</p:attrName>
                                        </p:attrNameLst>
                                      </p:cBhvr>
                                      <p:tavLst>
                                        <p:tav tm="0">
                                          <p:val>
                                            <p:fltVal val="0"/>
                                          </p:val>
                                        </p:tav>
                                        <p:tav tm="100000">
                                          <p:val>
                                            <p:strVal val="#ppt_h"/>
                                          </p:val>
                                        </p:tav>
                                      </p:tavLst>
                                    </p:anim>
                                    <p:animEffect transition="in" filter="fade">
                                      <p:cBhvr>
                                        <p:cTn id="27" dur="750"/>
                                        <p:tgtEl>
                                          <p:spTgt spid="27"/>
                                        </p:tgtEl>
                                      </p:cBhvr>
                                    </p:animEffect>
                                  </p:childTnLst>
                                </p:cTn>
                              </p:par>
                              <p:par>
                                <p:cTn id="28" presetID="53" presetClass="entr" presetSubtype="16"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750" fill="hold"/>
                                        <p:tgtEl>
                                          <p:spTgt spid="29"/>
                                        </p:tgtEl>
                                        <p:attrNameLst>
                                          <p:attrName>ppt_w</p:attrName>
                                        </p:attrNameLst>
                                      </p:cBhvr>
                                      <p:tavLst>
                                        <p:tav tm="0">
                                          <p:val>
                                            <p:fltVal val="0"/>
                                          </p:val>
                                        </p:tav>
                                        <p:tav tm="100000">
                                          <p:val>
                                            <p:strVal val="#ppt_w"/>
                                          </p:val>
                                        </p:tav>
                                      </p:tavLst>
                                    </p:anim>
                                    <p:anim calcmode="lin" valueType="num">
                                      <p:cBhvr>
                                        <p:cTn id="31" dur="750" fill="hold"/>
                                        <p:tgtEl>
                                          <p:spTgt spid="29"/>
                                        </p:tgtEl>
                                        <p:attrNameLst>
                                          <p:attrName>ppt_h</p:attrName>
                                        </p:attrNameLst>
                                      </p:cBhvr>
                                      <p:tavLst>
                                        <p:tav tm="0">
                                          <p:val>
                                            <p:fltVal val="0"/>
                                          </p:val>
                                        </p:tav>
                                        <p:tav tm="100000">
                                          <p:val>
                                            <p:strVal val="#ppt_h"/>
                                          </p:val>
                                        </p:tav>
                                      </p:tavLst>
                                    </p:anim>
                                    <p:animEffect transition="in" filter="fade">
                                      <p:cBhvr>
                                        <p:cTn id="32" dur="750"/>
                                        <p:tgtEl>
                                          <p:spTgt spid="29"/>
                                        </p:tgtEl>
                                      </p:cBhvr>
                                    </p:animEffect>
                                  </p:childTnLst>
                                </p:cTn>
                              </p:par>
                              <p:par>
                                <p:cTn id="33" presetID="53" presetClass="entr" presetSubtype="16"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750" fill="hold"/>
                                        <p:tgtEl>
                                          <p:spTgt spid="30"/>
                                        </p:tgtEl>
                                        <p:attrNameLst>
                                          <p:attrName>ppt_w</p:attrName>
                                        </p:attrNameLst>
                                      </p:cBhvr>
                                      <p:tavLst>
                                        <p:tav tm="0">
                                          <p:val>
                                            <p:fltVal val="0"/>
                                          </p:val>
                                        </p:tav>
                                        <p:tav tm="100000">
                                          <p:val>
                                            <p:strVal val="#ppt_w"/>
                                          </p:val>
                                        </p:tav>
                                      </p:tavLst>
                                    </p:anim>
                                    <p:anim calcmode="lin" valueType="num">
                                      <p:cBhvr>
                                        <p:cTn id="36" dur="750" fill="hold"/>
                                        <p:tgtEl>
                                          <p:spTgt spid="30"/>
                                        </p:tgtEl>
                                        <p:attrNameLst>
                                          <p:attrName>ppt_h</p:attrName>
                                        </p:attrNameLst>
                                      </p:cBhvr>
                                      <p:tavLst>
                                        <p:tav tm="0">
                                          <p:val>
                                            <p:fltVal val="0"/>
                                          </p:val>
                                        </p:tav>
                                        <p:tav tm="100000">
                                          <p:val>
                                            <p:strVal val="#ppt_h"/>
                                          </p:val>
                                        </p:tav>
                                      </p:tavLst>
                                    </p:anim>
                                    <p:animEffect transition="in" filter="fade">
                                      <p:cBhvr>
                                        <p:cTn id="37"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
                </p:tgtEl>
              </p:cMediaNode>
            </p:audio>
            <p:audio>
              <p:cMediaNode vol="80000">
                <p:cTn id="39" fill="hold" display="0">
                  <p:stCondLst>
                    <p:cond delay="indefinite"/>
                  </p:stCondLst>
                  <p:endCondLst>
                    <p:cond evt="onStopAudio" delay="0">
                      <p:tgtEl>
                        <p:sldTgt/>
                      </p:tgtEl>
                    </p:cond>
                  </p:endCondLst>
                </p:cTn>
                <p:tgtEl>
                  <p:spTgt spid="5"/>
                </p:tgtEl>
              </p:cMediaNode>
            </p:audio>
          </p:childTnLst>
        </p:cTn>
      </p:par>
    </p:tnLst>
    <p:bldLst>
      <p:bldP spid="28"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59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WordArt 5"/>
          <p:cNvSpPr>
            <a:spLocks noChangeArrowheads="1" noChangeShapeType="1" noTextEdit="1"/>
          </p:cNvSpPr>
          <p:nvPr/>
        </p:nvSpPr>
        <p:spPr bwMode="auto">
          <a:xfrm>
            <a:off x="1869557" y="4386923"/>
            <a:ext cx="9214886" cy="1702956"/>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Wave1">
              <a:avLst>
                <a:gd name="adj1" fmla="val 13005"/>
                <a:gd name="adj2" fmla="val 0"/>
              </a:avLst>
            </a:prstTxWarp>
          </a:bodyPr>
          <a:lstStyle/>
          <a:p>
            <a:pPr algn="ct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Thân</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ái</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chào</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tạm</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biệt</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a:t>
            </a:r>
            <a:endPar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6" name="WordArt 6"/>
          <p:cNvSpPr>
            <a:spLocks noChangeArrowheads="1" noChangeShapeType="1" noTextEdit="1"/>
          </p:cNvSpPr>
          <p:nvPr/>
        </p:nvSpPr>
        <p:spPr bwMode="auto">
          <a:xfrm>
            <a:off x="2146616" y="637952"/>
            <a:ext cx="9316944" cy="1361249"/>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Kính</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chúc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thầy</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cô</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giáo</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sức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khỏe</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endPar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pic>
        <p:nvPicPr>
          <p:cNvPr id="7" name="Picture 8" descr="614680djq0l440o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31346" y="2327215"/>
            <a:ext cx="3529308" cy="197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429992"/>
            <a:ext cx="12192000" cy="7287992"/>
          </a:xfrm>
          <a:prstGeom prst="rect">
            <a:avLst/>
          </a:prstGeom>
        </p:spPr>
      </p:pic>
      <p:sp>
        <p:nvSpPr>
          <p:cNvPr id="5" name="Rectangle 4"/>
          <p:cNvSpPr/>
          <p:nvPr/>
        </p:nvSpPr>
        <p:spPr>
          <a:xfrm>
            <a:off x="3373261" y="2316009"/>
            <a:ext cx="7811589" cy="829945"/>
          </a:xfrm>
          <a:prstGeom prst="rect">
            <a:avLst/>
          </a:prstGeom>
        </p:spPr>
        <p:txBody>
          <a:bodyPr wrap="square">
            <a:spAutoFit/>
          </a:bodyPr>
          <a:lstStyle/>
          <a:p>
            <a:pPr algn="ctr" defTabSz="342900">
              <a:lnSpc>
                <a:spcPct val="150000"/>
              </a:lnSpc>
            </a:pPr>
            <a:r>
              <a:rPr lang="en-US" altLang="vi-VN" sz="3200" b="1" dirty="0" err="1" smtClean="0">
                <a:solidFill>
                  <a:srgbClr val="FFFF00"/>
                </a:solidFill>
                <a:latin typeface="Times New Roman" panose="02020603050405020304" pitchFamily="18" charset="0"/>
                <a:cs typeface="Times New Roman" panose="02020603050405020304" pitchFamily="18" charset="0"/>
              </a:rPr>
              <a:t>BÀI</a:t>
            </a:r>
            <a:r>
              <a:rPr lang="en-US" altLang="vi-VN" sz="3200" b="1" dirty="0" smtClean="0">
                <a:solidFill>
                  <a:srgbClr val="FFFF00"/>
                </a:solidFill>
                <a:latin typeface="Times New Roman" panose="02020603050405020304" pitchFamily="18" charset="0"/>
                <a:cs typeface="Times New Roman" panose="02020603050405020304" pitchFamily="18" charset="0"/>
              </a:rPr>
              <a:t> 13:</a:t>
            </a:r>
            <a:r>
              <a:rPr lang="vi-VN" altLang="vi-VN" sz="3200" b="1" dirty="0" smtClean="0">
                <a:solidFill>
                  <a:srgbClr val="FFFF00"/>
                </a:solidFill>
                <a:latin typeface="Times New Roman" panose="02020603050405020304" pitchFamily="18" charset="0"/>
                <a:cs typeface="Times New Roman" panose="02020603050405020304" pitchFamily="18" charset="0"/>
              </a:rPr>
              <a:t>CẤU </a:t>
            </a:r>
            <a:r>
              <a:rPr lang="vi-VN" altLang="vi-VN" sz="3200" b="1" dirty="0">
                <a:solidFill>
                  <a:srgbClr val="FFFF00"/>
                </a:solidFill>
                <a:latin typeface="Times New Roman" panose="02020603050405020304" pitchFamily="18" charset="0"/>
                <a:cs typeface="Times New Roman" panose="02020603050405020304" pitchFamily="18" charset="0"/>
              </a:rPr>
              <a:t>TRÚC RẼ NHÁNH</a:t>
            </a:r>
            <a:r>
              <a:rPr lang="en-US" altLang="vi-VN" sz="3200" b="1" dirty="0">
                <a:solidFill>
                  <a:srgbClr val="FFFF00"/>
                </a:solidFill>
                <a:latin typeface="Times New Roman" panose="02020603050405020304" pitchFamily="18" charset="0"/>
                <a:cs typeface="Times New Roman" panose="02020603050405020304" pitchFamily="18" charset="0"/>
              </a:rPr>
              <a:t> (</a:t>
            </a:r>
            <a:r>
              <a:rPr lang="en-US" altLang="vi-VN" sz="3200" b="1" dirty="0" err="1">
                <a:solidFill>
                  <a:srgbClr val="FFFF00"/>
                </a:solidFill>
                <a:latin typeface="Times New Roman" panose="02020603050405020304" pitchFamily="18" charset="0"/>
                <a:cs typeface="Times New Roman" panose="02020603050405020304" pitchFamily="18" charset="0"/>
              </a:rPr>
              <a:t>Tiết</a:t>
            </a:r>
            <a:r>
              <a:rPr lang="en-US" altLang="vi-VN" sz="3200" b="1" dirty="0">
                <a:solidFill>
                  <a:srgbClr val="FFFF00"/>
                </a:solidFill>
                <a:latin typeface="Times New Roman" panose="02020603050405020304" pitchFamily="18" charset="0"/>
                <a:cs typeface="Times New Roman" panose="02020603050405020304" pitchFamily="18" charset="0"/>
              </a:rPr>
              <a:t> </a:t>
            </a:r>
            <a:r>
              <a:rPr lang="en-US" altLang="vi-VN" sz="3200" b="1" dirty="0" smtClean="0">
                <a:solidFill>
                  <a:srgbClr val="FFFF00"/>
                </a:solidFill>
                <a:latin typeface="Times New Roman" panose="02020603050405020304" pitchFamily="18" charset="0"/>
                <a:cs typeface="Times New Roman" panose="02020603050405020304" pitchFamily="18" charset="0"/>
              </a:rPr>
              <a:t>2)</a:t>
            </a:r>
            <a:endParaRPr lang="en-US" altLang="vi-VN" sz="3200" b="1" dirty="0">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a:srcRect t="1112"/>
          <a:stretch>
            <a:fillRect/>
          </a:stretch>
        </p:blipFill>
        <p:spPr>
          <a:xfrm>
            <a:off x="28249" y="0"/>
            <a:ext cx="12176451" cy="6858000"/>
          </a:xfrm>
          <a:prstGeom prst="rect">
            <a:avLst/>
          </a:prstGeom>
        </p:spPr>
      </p:pic>
      <p:pic>
        <p:nvPicPr>
          <p:cNvPr id="3" name="Graphic 1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24200" y="174539"/>
            <a:ext cx="8686800" cy="2293711"/>
          </a:xfrm>
          <a:prstGeom prst="rect">
            <a:avLst/>
          </a:prstGeom>
          <a:effectLst>
            <a:outerShdw blurRad="50800" dist="38100" dir="2700000" algn="tl" rotWithShape="0">
              <a:prstClr val="black">
                <a:alpha val="40000"/>
              </a:prstClr>
            </a:outerShdw>
          </a:effectLst>
        </p:spPr>
      </p:pic>
      <p:grpSp>
        <p:nvGrpSpPr>
          <p:cNvPr id="4" name="Group 3"/>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5" name="Picture 4"/>
            <p:cNvPicPr>
              <a:picLocks noChangeAspect="1"/>
            </p:cNvPicPr>
            <p:nvPr/>
          </p:nvPicPr>
          <p:blipFill>
            <a:blip r:embed="rId4"/>
            <a:stretch>
              <a:fillRect/>
            </a:stretch>
          </p:blipFill>
          <p:spPr>
            <a:xfrm>
              <a:off x="381000" y="449490"/>
              <a:ext cx="2133600" cy="1743808"/>
            </a:xfrm>
            <a:prstGeom prst="rect">
              <a:avLst/>
            </a:prstGeom>
          </p:spPr>
        </p:pic>
        <p:sp>
          <p:nvSpPr>
            <p:cNvPr id="6" name="TextBox 5"/>
            <p:cNvSpPr txBox="1"/>
            <p:nvPr/>
          </p:nvSpPr>
          <p:spPr>
            <a:xfrm>
              <a:off x="730934" y="990601"/>
              <a:ext cx="1437893" cy="574453"/>
            </a:xfrm>
            <a:prstGeom prst="rect">
              <a:avLst/>
            </a:prstGeom>
            <a:noFill/>
          </p:spPr>
          <p:txBody>
            <a:bodyPr wrap="non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735" b="1"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CÂU 2</a:t>
              </a:r>
              <a:endParaRPr kumimoji="0" lang="en-US" sz="3735" b="1"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grpSp>
      <p:sp>
        <p:nvSpPr>
          <p:cNvPr id="7" name="TextBox 6"/>
          <p:cNvSpPr txBox="1"/>
          <p:nvPr/>
        </p:nvSpPr>
        <p:spPr>
          <a:xfrm>
            <a:off x="3788535" y="663471"/>
            <a:ext cx="7101184" cy="1107996"/>
          </a:xfrm>
          <a:prstGeom prst="rect">
            <a:avLst/>
          </a:prstGeom>
          <a:noFill/>
        </p:spPr>
        <p:txBody>
          <a:bodyPr wrap="squar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Chỉ</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ra</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lệnh</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rẽ</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nhánh</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dạng</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thiếu</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ctr" defTabSz="12192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trong</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các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lệnh</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sau</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endParaRPr>
          </a:p>
        </p:txBody>
      </p:sp>
      <p:grpSp>
        <p:nvGrpSpPr>
          <p:cNvPr id="8" name="Keo - 9Slide.vn"/>
          <p:cNvGrpSpPr/>
          <p:nvPr/>
        </p:nvGrpSpPr>
        <p:grpSpPr>
          <a:xfrm>
            <a:off x="521901" y="4973878"/>
            <a:ext cx="2284618" cy="1751545"/>
            <a:chOff x="521901" y="4973876"/>
            <a:chExt cx="2284618" cy="1751545"/>
          </a:xfrm>
        </p:grpSpPr>
        <p:sp>
          <p:nvSpPr>
            <p:cNvPr id="9" name="Rectangle: Rounded Corners 15"/>
            <p:cNvSpPr/>
            <p:nvPr/>
          </p:nvSpPr>
          <p:spPr>
            <a:xfrm>
              <a:off x="1616275" y="5641783"/>
              <a:ext cx="1190244"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A.</a:t>
              </a:r>
              <a:endParaRPr kumimoji="0" lang="en-US" sz="32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0" name="Graphic 1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21901" y="4973876"/>
              <a:ext cx="1524175" cy="1751545"/>
            </a:xfrm>
            <a:prstGeom prst="rect">
              <a:avLst/>
            </a:prstGeom>
          </p:spPr>
        </p:pic>
      </p:grpSp>
      <p:grpSp>
        <p:nvGrpSpPr>
          <p:cNvPr id="11" name="Bua - 9Slide.vn"/>
          <p:cNvGrpSpPr/>
          <p:nvPr/>
        </p:nvGrpSpPr>
        <p:grpSpPr>
          <a:xfrm>
            <a:off x="4941525" y="5424249"/>
            <a:ext cx="2397602" cy="1468344"/>
            <a:chOff x="609600" y="3935022"/>
            <a:chExt cx="2397602" cy="1468344"/>
          </a:xfrm>
        </p:grpSpPr>
        <p:sp>
          <p:nvSpPr>
            <p:cNvPr id="12" name="Rectangle: Rounded Corners 16"/>
            <p:cNvSpPr/>
            <p:nvPr/>
          </p:nvSpPr>
          <p:spPr>
            <a:xfrm>
              <a:off x="1483027" y="4214904"/>
              <a:ext cx="1524175"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B.</a:t>
              </a:r>
              <a:endParaRPr kumimoji="0" lang="en-US" sz="32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3" name="Graphic 2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rot="239493">
              <a:off x="609600" y="3935022"/>
              <a:ext cx="1453885" cy="1468344"/>
            </a:xfrm>
            <a:prstGeom prst="rect">
              <a:avLst/>
            </a:prstGeom>
          </p:spPr>
        </p:pic>
      </p:grpSp>
      <p:grpSp>
        <p:nvGrpSpPr>
          <p:cNvPr id="14" name="Bao - 9Slide.vn"/>
          <p:cNvGrpSpPr/>
          <p:nvPr/>
        </p:nvGrpSpPr>
        <p:grpSpPr>
          <a:xfrm>
            <a:off x="9176721" y="5228592"/>
            <a:ext cx="2510755" cy="1646551"/>
            <a:chOff x="9176721" y="5228591"/>
            <a:chExt cx="2510755" cy="1646551"/>
          </a:xfrm>
        </p:grpSpPr>
        <p:sp>
          <p:nvSpPr>
            <p:cNvPr id="15" name="Rectangle: Rounded Corners 18"/>
            <p:cNvSpPr/>
            <p:nvPr/>
          </p:nvSpPr>
          <p:spPr>
            <a:xfrm>
              <a:off x="9975674" y="5667030"/>
              <a:ext cx="1711802"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C.</a:t>
              </a:r>
              <a:endParaRPr kumimoji="0" lang="en-US" sz="32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6" name="Graphic 2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rot="287755">
              <a:off x="9176721" y="5228591"/>
              <a:ext cx="1597907" cy="1646551"/>
            </a:xfrm>
            <a:prstGeom prst="rect">
              <a:avLst/>
            </a:prstGeom>
          </p:spPr>
        </p:pic>
      </p:grpSp>
      <p:pic>
        <p:nvPicPr>
          <p:cNvPr id="17" name="59c3c5f047238">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710826" y="1859814"/>
            <a:ext cx="1384391" cy="1384391"/>
          </a:xfrm>
          <a:prstGeom prst="rect">
            <a:avLst/>
          </a:prstGeom>
        </p:spPr>
      </p:pic>
      <p:pic>
        <p:nvPicPr>
          <p:cNvPr id="18"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453829" y="5689375"/>
            <a:ext cx="850123" cy="757381"/>
          </a:xfrm>
          <a:prstGeom prst="rect">
            <a:avLst/>
          </a:prstGeom>
        </p:spPr>
      </p:pic>
      <p:pic>
        <p:nvPicPr>
          <p:cNvPr id="19" name="Âm thanh sai">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0"/>
          <a:stretch>
            <a:fillRect/>
          </a:stretch>
        </p:blipFill>
        <p:spPr>
          <a:xfrm>
            <a:off x="7769225" y="-637266"/>
            <a:ext cx="487363" cy="487363"/>
          </a:xfrm>
          <a:prstGeom prst="rect">
            <a:avLst/>
          </a:prstGeom>
        </p:spPr>
      </p:pic>
      <p:pic>
        <p:nvPicPr>
          <p:cNvPr id="2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752615" y="5825451"/>
            <a:ext cx="850123" cy="757381"/>
          </a:xfrm>
          <a:prstGeom prst="rect">
            <a:avLst/>
          </a:prstGeom>
        </p:spPr>
      </p:pic>
      <p:pic>
        <p:nvPicPr>
          <p:cNvPr id="21" name="Picture 20" descr="A yellow card with white text and numbers&#10;&#10;Description automatically generated"/>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59534" y="2637993"/>
            <a:ext cx="10543618" cy="2827314"/>
          </a:xfrm>
          <a:prstGeom prst="rect">
            <a:avLst/>
          </a:prstGeom>
        </p:spPr>
      </p:pic>
      <p:sp>
        <p:nvSpPr>
          <p:cNvPr id="22" name="Rectangle: Rounded Corners 5"/>
          <p:cNvSpPr/>
          <p:nvPr/>
        </p:nvSpPr>
        <p:spPr>
          <a:xfrm>
            <a:off x="2326182" y="7299203"/>
            <a:ext cx="7539639" cy="4206999"/>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en-US" sz="1465"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23" name="Picture 22">
            <a:hlinkClick r:id="" action="ppaction://media"/>
          </p:cNvPr>
          <p:cNvPicPr>
            <a:picLocks noChangeAspect="1"/>
          </p:cNvPicPr>
          <p:nvPr>
            <a:videoFile r:link="rId16"/>
            <p:extLst>
              <p:ext uri="{DAA4B4D4-6D71-4841-9C94-3DE7FCFB9230}">
                <p14:media xmlns:p14="http://schemas.microsoft.com/office/powerpoint/2010/main" r:embed="rId17"/>
              </p:ext>
            </p:extLst>
          </p:nvPr>
        </p:nvPicPr>
        <p:blipFill>
          <a:blip r:embed="rId18"/>
          <a:srcRect/>
          <a:stretch>
            <a:fillRect/>
          </a:stretch>
        </p:blipFill>
        <p:spPr>
          <a:xfrm>
            <a:off x="2541062" y="7459828"/>
            <a:ext cx="7109879" cy="3885747"/>
          </a:xfrm>
          <a:custGeom>
            <a:avLst/>
            <a:gdLst>
              <a:gd name="connsiteX0" fmla="*/ 325142 w 7109878"/>
              <a:gd name="connsiteY0" fmla="*/ 0 h 3885746"/>
              <a:gd name="connsiteX1" fmla="*/ 6784737 w 7109878"/>
              <a:gd name="connsiteY1" fmla="*/ 0 h 3885746"/>
              <a:gd name="connsiteX2" fmla="*/ 6847243 w 7109878"/>
              <a:gd name="connsiteY2" fmla="*/ 19403 h 3885746"/>
              <a:gd name="connsiteX3" fmla="*/ 7089364 w 7109878"/>
              <a:gd name="connsiteY3" fmla="*/ 261525 h 3885746"/>
              <a:gd name="connsiteX4" fmla="*/ 7109878 w 7109878"/>
              <a:gd name="connsiteY4" fmla="*/ 327610 h 3885746"/>
              <a:gd name="connsiteX5" fmla="*/ 7109878 w 7109878"/>
              <a:gd name="connsiteY5" fmla="*/ 3558137 h 3885746"/>
              <a:gd name="connsiteX6" fmla="*/ 7089364 w 7109878"/>
              <a:gd name="connsiteY6" fmla="*/ 3624222 h 3885746"/>
              <a:gd name="connsiteX7" fmla="*/ 6847243 w 7109878"/>
              <a:gd name="connsiteY7" fmla="*/ 3866343 h 3885746"/>
              <a:gd name="connsiteX8" fmla="*/ 6784737 w 7109878"/>
              <a:gd name="connsiteY8" fmla="*/ 3885746 h 3885746"/>
              <a:gd name="connsiteX9" fmla="*/ 325141 w 7109878"/>
              <a:gd name="connsiteY9" fmla="*/ 3885746 h 3885746"/>
              <a:gd name="connsiteX10" fmla="*/ 262636 w 7109878"/>
              <a:gd name="connsiteY10" fmla="*/ 3866343 h 3885746"/>
              <a:gd name="connsiteX11" fmla="*/ 20514 w 7109878"/>
              <a:gd name="connsiteY11" fmla="*/ 3624222 h 3885746"/>
              <a:gd name="connsiteX12" fmla="*/ 0 w 7109878"/>
              <a:gd name="connsiteY12" fmla="*/ 3558137 h 3885746"/>
              <a:gd name="connsiteX13" fmla="*/ 0 w 7109878"/>
              <a:gd name="connsiteY13" fmla="*/ 327609 h 3885746"/>
              <a:gd name="connsiteX14" fmla="*/ 20514 w 7109878"/>
              <a:gd name="connsiteY14" fmla="*/ 261525 h 3885746"/>
              <a:gd name="connsiteX15" fmla="*/ 262636 w 7109878"/>
              <a:gd name="connsiteY15" fmla="*/ 19403 h 388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09878" h="3885746">
                <a:moveTo>
                  <a:pt x="325142" y="0"/>
                </a:moveTo>
                <a:lnTo>
                  <a:pt x="6784737" y="0"/>
                </a:lnTo>
                <a:lnTo>
                  <a:pt x="6847243" y="19403"/>
                </a:lnTo>
                <a:cubicBezTo>
                  <a:pt x="6956107" y="65449"/>
                  <a:pt x="7043319" y="152661"/>
                  <a:pt x="7089364" y="261525"/>
                </a:cubicBezTo>
                <a:lnTo>
                  <a:pt x="7109878" y="327610"/>
                </a:lnTo>
                <a:lnTo>
                  <a:pt x="7109878" y="3558137"/>
                </a:lnTo>
                <a:lnTo>
                  <a:pt x="7089364" y="3624222"/>
                </a:lnTo>
                <a:cubicBezTo>
                  <a:pt x="7043319" y="3733086"/>
                  <a:pt x="6956107" y="3820298"/>
                  <a:pt x="6847243" y="3866343"/>
                </a:cubicBezTo>
                <a:lnTo>
                  <a:pt x="6784737" y="3885746"/>
                </a:lnTo>
                <a:lnTo>
                  <a:pt x="325141" y="3885746"/>
                </a:lnTo>
                <a:lnTo>
                  <a:pt x="262636" y="3866343"/>
                </a:lnTo>
                <a:cubicBezTo>
                  <a:pt x="153772" y="3820298"/>
                  <a:pt x="66559" y="3733086"/>
                  <a:pt x="20514" y="3624222"/>
                </a:cubicBezTo>
                <a:lnTo>
                  <a:pt x="0" y="3558137"/>
                </a:lnTo>
                <a:lnTo>
                  <a:pt x="0" y="327609"/>
                </a:lnTo>
                <a:lnTo>
                  <a:pt x="20514" y="261525"/>
                </a:lnTo>
                <a:cubicBezTo>
                  <a:pt x="66559" y="152661"/>
                  <a:pt x="153772" y="65449"/>
                  <a:pt x="262636" y="19403"/>
                </a:cubicBezTo>
                <a:close/>
              </a:path>
            </a:pathLst>
          </a:custGeom>
        </p:spPr>
      </p:pic>
      <p:pic>
        <p:nvPicPr>
          <p:cNvPr id="24" name="Picture 23"/>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a:xfrm>
            <a:off x="3151787" y="9192881"/>
            <a:ext cx="5888427" cy="15117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6" dur="1500" fill="hold"/>
                                            <p:tgtEl>
                                              <p:spTgt spid="23"/>
                                            </p:tgtEl>
                                            <p:attrNameLst>
                                              <p:attrName>ppt_x</p:attrName>
                                              <p:attrName>ppt_y</p:attrName>
                                            </p:attrNameLst>
                                          </p:cBhvr>
                                          <p:rCtr x="-169" y="-36620"/>
                                        </p:animMotion>
                                      </p:childTnLst>
                                    </p:cTn>
                                  </p:par>
                                  <p:par>
                                    <p:cTn id="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8" dur="1500" fill="hold"/>
                                            <p:tgtEl>
                                              <p:spTgt spid="22"/>
                                            </p:tgtEl>
                                            <p:attrNameLst>
                                              <p:attrName>ppt_x</p:attrName>
                                              <p:attrName>ppt_y</p:attrName>
                                            </p:attrNameLst>
                                          </p:cBhvr>
                                          <p:rCtr x="-169" y="-36551"/>
                                        </p:animMotion>
                                      </p:childTnLst>
                                    </p:cTn>
                                  </p:par>
                                </p:childTnLst>
                              </p:cTn>
                            </p:par>
                            <p:par>
                              <p:cTn id="9" fill="hold">
                                <p:stCondLst>
                                  <p:cond delay="1500"/>
                                </p:stCondLst>
                                <p:childTnLst>
                                  <p:par>
                                    <p:cTn id="10" presetID="1" presetClass="mediacall" presetSubtype="0" fill="hold" nodeType="afterEffect">
                                      <p:stCondLst>
                                        <p:cond delay="0"/>
                                      </p:stCondLst>
                                      <p:childTnLst>
                                        <p:cmd type="call" cmd="playFrom(0.0)">
                                          <p:cBhvr>
                                            <p:cTn id="11" dur="4576" fill="hold"/>
                                            <p:tgtEl>
                                              <p:spTgt spid="17"/>
                                            </p:tgtEl>
                                          </p:cBhvr>
                                        </p:cmd>
                                      </p:childTnLst>
                                    </p:cTn>
                                  </p:par>
                                  <p:par>
                                    <p:cTn id="12" presetID="1" presetClass="mediacall" presetSubtype="0" fill="hold" nodeType="withEffect">
                                      <p:stCondLst>
                                        <p:cond delay="0"/>
                                      </p:stCondLst>
                                      <p:childTnLst>
                                        <p:cmd type="call" cmd="playFrom(0.0)">
                                          <p:cBhvr>
                                            <p:cTn id="13" dur="3000" fill="hold"/>
                                            <p:tgtEl>
                                              <p:spTgt spid="23"/>
                                            </p:tgtEl>
                                          </p:cBhvr>
                                        </p:cmd>
                                      </p:childTnLst>
                                    </p:cTn>
                                  </p:par>
                                  <p:par>
                                    <p:cTn id="1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15" dur="1500" fill="hold"/>
                                            <p:tgtEl>
                                              <p:spTgt spid="24"/>
                                            </p:tgtEl>
                                            <p:attrNameLst>
                                              <p:attrName>ppt_x</p:attrName>
                                              <p:attrName>ppt_y</p:attrName>
                                            </p:attrNameLst>
                                          </p:cBhvr>
                                          <p:rCtr x="-169" y="-36551"/>
                                        </p:animMotion>
                                      </p:childTnLst>
                                    </p:cTn>
                                  </p:par>
                                </p:childTnLst>
                              </p:cTn>
                            </p:par>
                            <p:par>
                              <p:cTn id="16" fill="hold">
                                <p:stCondLst>
                                  <p:cond delay="6500"/>
                                </p:stCondLst>
                                <p:childTnLst>
                                  <p:par>
                                    <p:cTn id="17" presetID="10" presetClass="exit" presetSubtype="0" fill="hold" nodeType="afterEffect">
                                      <p:stCondLst>
                                        <p:cond delay="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22"/>
                                            </p:tgtEl>
                                          </p:cBhvr>
                                        </p:animEffect>
                                        <p:set>
                                          <p:cBhvr>
                                            <p:cTn id="22" dur="1" fill="hold">
                                              <p:stCondLst>
                                                <p:cond delay="499"/>
                                              </p:stCondLst>
                                            </p:cTn>
                                            <p:tgtEl>
                                              <p:spTgt spid="22"/>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md type="call" cmd="stop">
                                          <p:cBhvr>
                                            <p:cTn id="26" dur="1">
                                              <p:stCondLst>
                                                <p:cond delay="499"/>
                                              </p:stCondLst>
                                            </p:cTn>
                                            <p:tgtEl>
                                              <p:spTgt spid="23"/>
                                            </p:tgtEl>
                                          </p:cBhvr>
                                        </p:cmd>
                                      </p:childTnLst>
                                    </p:cTn>
                                  </p:par>
                                </p:childTnLst>
                              </p:cTn>
                            </p:par>
                          </p:childTnLst>
                        </p:cTn>
                      </p:par>
                    </p:childTnLst>
                  </p:cTn>
                  <p:nextCondLst>
                    <p:cond evt="onClick" delay="0">
                      <p:tgtEl>
                        <p:spTgt spid="14"/>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9"/>
                                              </p:stCondLst>
                                            </p:cTn>
                                            <p:tgtEl>
                                              <p:spTgt spid="18"/>
                                            </p:tgtEl>
                                            <p:attrNameLst>
                                              <p:attrName>style.visibility</p:attrName>
                                            </p:attrNameLst>
                                          </p:cBhvr>
                                          <p:to>
                                            <p:strVal val="visible"/>
                                          </p:to>
                                        </p:set>
                                      </p:childTnLst>
                                    </p:cTn>
                                  </p:par>
                                  <p:par>
                                    <p:cTn id="32" presetID="1" presetClass="mediacall" presetSubtype="0" fill="hold" nodeType="withEffect">
                                      <p:stCondLst>
                                        <p:cond delay="0"/>
                                      </p:stCondLst>
                                      <p:childTnLst>
                                        <p:cmd type="call" cmd="playFrom(0.0)">
                                          <p:cBhvr>
                                            <p:cTn id="33" dur="862" fill="hold"/>
                                            <p:tgtEl>
                                              <p:spTgt spid="19"/>
                                            </p:tgtEl>
                                          </p:cBhvr>
                                        </p:cmd>
                                      </p:childTnLst>
                                    </p:cTn>
                                  </p:par>
                                  <p:par>
                                    <p:cTn id="34" presetID="26" presetClass="emph" presetSubtype="0" fill="hold" nodeType="withEffect">
                                      <p:stCondLst>
                                        <p:cond delay="0"/>
                                      </p:stCondLst>
                                      <p:childTnLst>
                                        <p:animEffect transition="out" filter="fade">
                                          <p:cBhvr>
                                            <p:cTn id="35" dur="500" tmFilter="0, 0; .2, .5; .8, .5; 1, 0"/>
                                            <p:tgtEl>
                                              <p:spTgt spid="8"/>
                                            </p:tgtEl>
                                          </p:cBhvr>
                                        </p:animEffect>
                                        <p:animScale>
                                          <p:cBhvr>
                                            <p:cTn id="36"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9"/>
                                              </p:stCondLst>
                                            </p:cTn>
                                            <p:tgtEl>
                                              <p:spTgt spid="20"/>
                                            </p:tgtEl>
                                            <p:attrNameLst>
                                              <p:attrName>style.visibility</p:attrName>
                                            </p:attrNameLst>
                                          </p:cBhvr>
                                          <p:to>
                                            <p:strVal val="visible"/>
                                          </p:to>
                                        </p:set>
                                      </p:childTnLst>
                                    </p:cTn>
                                  </p:par>
                                  <p:par>
                                    <p:cTn id="42" presetID="1" presetClass="mediacall" presetSubtype="0" fill="hold" nodeType="withEffect">
                                      <p:stCondLst>
                                        <p:cond delay="0"/>
                                      </p:stCondLst>
                                      <p:childTnLst>
                                        <p:cmd type="call" cmd="playFrom(0.0)">
                                          <p:cBhvr>
                                            <p:cTn id="43" dur="862" fill="hold"/>
                                            <p:tgtEl>
                                              <p:spTgt spid="19"/>
                                            </p:tgtEl>
                                          </p:cBhvr>
                                        </p:cmd>
                                      </p:childTnLst>
                                    </p:cTn>
                                  </p:par>
                                  <p:par>
                                    <p:cTn id="44" presetID="26" presetClass="emph" presetSubtype="0" fill="hold" nodeType="withEffect">
                                      <p:stCondLst>
                                        <p:cond delay="0"/>
                                      </p:stCondLst>
                                      <p:childTnLst>
                                        <p:animEffect transition="out" filter="fade">
                                          <p:cBhvr>
                                            <p:cTn id="45" dur="500" tmFilter="0, 0; .2, .5; .8, .5; 1, 0"/>
                                            <p:tgtEl>
                                              <p:spTgt spid="11"/>
                                            </p:tgtEl>
                                          </p:cBhvr>
                                        </p:animEffect>
                                        <p:animScale>
                                          <p:cBhvr>
                                            <p:cTn id="46"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47" fill="hold" display="0">
                      <p:stCondLst>
                        <p:cond delay="indefinite"/>
                      </p:stCondLst>
                      <p:endCondLst>
                        <p:cond evt="onStopAudio" delay="0">
                          <p:tgtEl>
                            <p:sldTgt/>
                          </p:tgtEl>
                        </p:cond>
                      </p:endCondLst>
                    </p:cTn>
                    <p:tgtEl>
                      <p:spTgt spid="17"/>
                    </p:tgtEl>
                  </p:cMediaNode>
                </p:audio>
                <p:video>
                  <p:cMediaNode vol="80000">
                    <p:cTn id="48" display="0">
                      <p:stCondLst>
                        <p:cond delay="indefinite"/>
                      </p:stCondLst>
                    </p:cTn>
                    <p:tgtEl>
                      <p:spTgt spid="23"/>
                    </p:tgtEl>
                  </p:cMediaNode>
                </p:video>
                <p:audio>
                  <p:cMediaNode vol="80000">
                    <p:cTn id="49" fill="hold" display="0">
                      <p:stCondLst>
                        <p:cond delay="indefinite"/>
                      </p:stCondLst>
                      <p:endCondLst>
                        <p:cond evt="onStopAudio" delay="0">
                          <p:tgtEl>
                            <p:sldTgt/>
                          </p:tgtEl>
                        </p:cond>
                      </p:endCondLst>
                    </p:cTn>
                    <p:tgtEl>
                      <p:spTgt spid="19"/>
                    </p:tgtEl>
                  </p:cMediaNode>
                </p:audio>
              </p:childTnLst>
            </p:cTn>
          </p:par>
        </p:tnLst>
        <p:bldLst>
          <p:bldP spid="22" grpId="0" animBg="1"/>
          <p:bldP spid="22" grpId="1" animBg="1"/>
        </p:bldLst>
      </p:timing>
    </mc:Choice>
    <mc:Fallback>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fill="hold" nodeType="clickEffect">
                                      <p:stCondLst>
                                        <p:cond delay="0"/>
                                      </p:stCondLst>
                                      <p:childTnLst>
                                        <p:animMotion origin="layout" path="M 0 -4.81481E-6 L -0.00326 -0.73217 " pathEditMode="relative" rAng="0" ptsTypes="AA">
                                          <p:cBhvr>
                                            <p:cTn id="6" dur="1500" fill="hold"/>
                                            <p:tgtEl>
                                              <p:spTgt spid="23"/>
                                            </p:tgtEl>
                                            <p:attrNameLst>
                                              <p:attrName>ppt_x</p:attrName>
                                              <p:attrName>ppt_y</p:attrName>
                                            </p:attrNameLst>
                                          </p:cBhvr>
                                          <p:rCtr x="-169" y="-36620"/>
                                        </p:animMotion>
                                      </p:childTnLst>
                                    </p:cTn>
                                  </p:par>
                                  <p:par>
                                    <p:cTn id="7" presetID="42" presetClass="path" presetSubtype="0" accel="50000" fill="hold" grpId="0" nodeType="withEffect">
                                      <p:stCondLst>
                                        <p:cond delay="0"/>
                                      </p:stCondLst>
                                      <p:childTnLst>
                                        <p:animMotion origin="layout" path="M 0 -4.81481E-6 L -0.00326 -0.73101 " pathEditMode="relative" rAng="0" ptsTypes="AA">
                                          <p:cBhvr>
                                            <p:cTn id="8" dur="1500" fill="hold"/>
                                            <p:tgtEl>
                                              <p:spTgt spid="22"/>
                                            </p:tgtEl>
                                            <p:attrNameLst>
                                              <p:attrName>ppt_x</p:attrName>
                                              <p:attrName>ppt_y</p:attrName>
                                            </p:attrNameLst>
                                          </p:cBhvr>
                                          <p:rCtr x="-169" y="-36551"/>
                                        </p:animMotion>
                                      </p:childTnLst>
                                    </p:cTn>
                                  </p:par>
                                </p:childTnLst>
                              </p:cTn>
                            </p:par>
                            <p:par>
                              <p:cTn id="9" fill="hold">
                                <p:stCondLst>
                                  <p:cond delay="1500"/>
                                </p:stCondLst>
                                <p:childTnLst>
                                  <p:par>
                                    <p:cTn id="10" presetID="1" presetClass="mediacall" presetSubtype="0" fill="hold" nodeType="afterEffect">
                                      <p:stCondLst>
                                        <p:cond delay="0"/>
                                      </p:stCondLst>
                                      <p:childTnLst>
                                        <p:cmd type="call" cmd="playFrom(0.0)">
                                          <p:cBhvr>
                                            <p:cTn id="11" dur="4576" fill="hold"/>
                                            <p:tgtEl>
                                              <p:spTgt spid="17"/>
                                            </p:tgtEl>
                                          </p:cBhvr>
                                        </p:cmd>
                                      </p:childTnLst>
                                    </p:cTn>
                                  </p:par>
                                  <p:par>
                                    <p:cTn id="12" presetID="1" presetClass="mediacall" presetSubtype="0" fill="hold" nodeType="withEffect">
                                      <p:stCondLst>
                                        <p:cond delay="0"/>
                                      </p:stCondLst>
                                      <p:childTnLst>
                                        <p:cmd type="call" cmd="playFrom(0.0)">
                                          <p:cBhvr>
                                            <p:cTn id="13" dur="3000" fill="hold"/>
                                            <p:tgtEl>
                                              <p:spTgt spid="23"/>
                                            </p:tgtEl>
                                          </p:cBhvr>
                                        </p:cmd>
                                      </p:childTnLst>
                                    </p:cTn>
                                  </p:par>
                                  <p:par>
                                    <p:cTn id="14" presetID="42" presetClass="path" presetSubtype="0" accel="50000" fill="hold" nodeType="withEffect">
                                      <p:stCondLst>
                                        <p:cond delay="2500"/>
                                      </p:stCondLst>
                                      <p:childTnLst>
                                        <p:animMotion origin="layout" path="M 0 -4.44444E-6 L -0.00326 -0.73101 " pathEditMode="relative" rAng="0" ptsTypes="AA">
                                          <p:cBhvr>
                                            <p:cTn id="15" dur="1500" fill="hold"/>
                                            <p:tgtEl>
                                              <p:spTgt spid="24"/>
                                            </p:tgtEl>
                                            <p:attrNameLst>
                                              <p:attrName>ppt_x</p:attrName>
                                              <p:attrName>ppt_y</p:attrName>
                                            </p:attrNameLst>
                                          </p:cBhvr>
                                          <p:rCtr x="-169" y="-36551"/>
                                        </p:animMotion>
                                      </p:childTnLst>
                                    </p:cTn>
                                  </p:par>
                                </p:childTnLst>
                              </p:cTn>
                            </p:par>
                            <p:par>
                              <p:cTn id="16" fill="hold">
                                <p:stCondLst>
                                  <p:cond delay="6500"/>
                                </p:stCondLst>
                                <p:childTnLst>
                                  <p:par>
                                    <p:cTn id="17" presetID="10" presetClass="exit" presetSubtype="0" fill="hold" nodeType="afterEffect">
                                      <p:stCondLst>
                                        <p:cond delay="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22"/>
                                            </p:tgtEl>
                                          </p:cBhvr>
                                        </p:animEffect>
                                        <p:set>
                                          <p:cBhvr>
                                            <p:cTn id="22" dur="1" fill="hold">
                                              <p:stCondLst>
                                                <p:cond delay="499"/>
                                              </p:stCondLst>
                                            </p:cTn>
                                            <p:tgtEl>
                                              <p:spTgt spid="22"/>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md type="call" cmd="stop">
                                          <p:cBhvr>
                                            <p:cTn id="26" dur="1">
                                              <p:stCondLst>
                                                <p:cond delay="499"/>
                                              </p:stCondLst>
                                            </p:cTn>
                                            <p:tgtEl>
                                              <p:spTgt spid="23"/>
                                            </p:tgtEl>
                                          </p:cBhvr>
                                        </p:cmd>
                                      </p:childTnLst>
                                    </p:cTn>
                                  </p:par>
                                </p:childTnLst>
                              </p:cTn>
                            </p:par>
                          </p:childTnLst>
                        </p:cTn>
                      </p:par>
                    </p:childTnLst>
                  </p:cTn>
                  <p:nextCondLst>
                    <p:cond evt="onClick" delay="0">
                      <p:tgtEl>
                        <p:spTgt spid="14"/>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9"/>
                                              </p:stCondLst>
                                            </p:cTn>
                                            <p:tgtEl>
                                              <p:spTgt spid="18"/>
                                            </p:tgtEl>
                                            <p:attrNameLst>
                                              <p:attrName>style.visibility</p:attrName>
                                            </p:attrNameLst>
                                          </p:cBhvr>
                                          <p:to>
                                            <p:strVal val="visible"/>
                                          </p:to>
                                        </p:set>
                                      </p:childTnLst>
                                    </p:cTn>
                                  </p:par>
                                  <p:par>
                                    <p:cTn id="32" presetID="1" presetClass="mediacall" presetSubtype="0" fill="hold" nodeType="withEffect">
                                      <p:stCondLst>
                                        <p:cond delay="0"/>
                                      </p:stCondLst>
                                      <p:childTnLst>
                                        <p:cmd type="call" cmd="playFrom(0.0)">
                                          <p:cBhvr>
                                            <p:cTn id="33" dur="862" fill="hold"/>
                                            <p:tgtEl>
                                              <p:spTgt spid="19"/>
                                            </p:tgtEl>
                                          </p:cBhvr>
                                        </p:cmd>
                                      </p:childTnLst>
                                    </p:cTn>
                                  </p:par>
                                  <p:par>
                                    <p:cTn id="34" presetID="26" presetClass="emph" presetSubtype="0" fill="hold" nodeType="withEffect">
                                      <p:stCondLst>
                                        <p:cond delay="0"/>
                                      </p:stCondLst>
                                      <p:childTnLst>
                                        <p:animEffect transition="out" filter="fade">
                                          <p:cBhvr>
                                            <p:cTn id="35" dur="500" tmFilter="0, 0; .2, .5; .8, .5; 1, 0"/>
                                            <p:tgtEl>
                                              <p:spTgt spid="8"/>
                                            </p:tgtEl>
                                          </p:cBhvr>
                                        </p:animEffect>
                                        <p:animScale>
                                          <p:cBhvr>
                                            <p:cTn id="36"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9"/>
                                              </p:stCondLst>
                                            </p:cTn>
                                            <p:tgtEl>
                                              <p:spTgt spid="20"/>
                                            </p:tgtEl>
                                            <p:attrNameLst>
                                              <p:attrName>style.visibility</p:attrName>
                                            </p:attrNameLst>
                                          </p:cBhvr>
                                          <p:to>
                                            <p:strVal val="visible"/>
                                          </p:to>
                                        </p:set>
                                      </p:childTnLst>
                                    </p:cTn>
                                  </p:par>
                                  <p:par>
                                    <p:cTn id="42" presetID="1" presetClass="mediacall" presetSubtype="0" fill="hold" nodeType="withEffect">
                                      <p:stCondLst>
                                        <p:cond delay="0"/>
                                      </p:stCondLst>
                                      <p:childTnLst>
                                        <p:cmd type="call" cmd="playFrom(0.0)">
                                          <p:cBhvr>
                                            <p:cTn id="43" dur="862" fill="hold"/>
                                            <p:tgtEl>
                                              <p:spTgt spid="19"/>
                                            </p:tgtEl>
                                          </p:cBhvr>
                                        </p:cmd>
                                      </p:childTnLst>
                                    </p:cTn>
                                  </p:par>
                                  <p:par>
                                    <p:cTn id="44" presetID="26" presetClass="emph" presetSubtype="0" fill="hold" nodeType="withEffect">
                                      <p:stCondLst>
                                        <p:cond delay="0"/>
                                      </p:stCondLst>
                                      <p:childTnLst>
                                        <p:animEffect transition="out" filter="fade">
                                          <p:cBhvr>
                                            <p:cTn id="45" dur="500" tmFilter="0, 0; .2, .5; .8, .5; 1, 0"/>
                                            <p:tgtEl>
                                              <p:spTgt spid="11"/>
                                            </p:tgtEl>
                                          </p:cBhvr>
                                        </p:animEffect>
                                        <p:animScale>
                                          <p:cBhvr>
                                            <p:cTn id="46"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47" fill="hold" display="0">
                      <p:stCondLst>
                        <p:cond delay="indefinite"/>
                      </p:stCondLst>
                      <p:endCondLst>
                        <p:cond evt="onStopAudio" delay="0">
                          <p:tgtEl>
                            <p:sldTgt/>
                          </p:tgtEl>
                        </p:cond>
                      </p:endCondLst>
                    </p:cTn>
                    <p:tgtEl>
                      <p:spTgt spid="17"/>
                    </p:tgtEl>
                  </p:cMediaNode>
                </p:audio>
                <p:video>
                  <p:cMediaNode vol="80000">
                    <p:cTn id="48" display="0">
                      <p:stCondLst>
                        <p:cond delay="indefinite"/>
                      </p:stCondLst>
                    </p:cTn>
                    <p:tgtEl>
                      <p:spTgt spid="23"/>
                    </p:tgtEl>
                  </p:cMediaNode>
                </p:video>
                <p:audio>
                  <p:cMediaNode vol="80000">
                    <p:cTn id="49" fill="hold" display="0">
                      <p:stCondLst>
                        <p:cond delay="indefinite"/>
                      </p:stCondLst>
                      <p:endCondLst>
                        <p:cond evt="onStopAudio" delay="0">
                          <p:tgtEl>
                            <p:sldTgt/>
                          </p:tgtEl>
                        </p:cond>
                      </p:endCondLst>
                    </p:cTn>
                    <p:tgtEl>
                      <p:spTgt spid="19"/>
                    </p:tgtEl>
                  </p:cMediaNode>
                </p:audio>
              </p:childTnLst>
            </p:cTn>
          </p:par>
        </p:tnLst>
        <p:bldLst>
          <p:bldP spid="22" grpId="0" animBg="1"/>
          <p:bldP spid="22" grpId="1"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a:srcRect t="1112"/>
          <a:stretch>
            <a:fillRect/>
          </a:stretch>
        </p:blipFill>
        <p:spPr>
          <a:xfrm>
            <a:off x="28249" y="0"/>
            <a:ext cx="12176451" cy="6858000"/>
          </a:xfrm>
          <a:prstGeom prst="rect">
            <a:avLst/>
          </a:prstGeom>
        </p:spPr>
      </p:pic>
      <p:pic>
        <p:nvPicPr>
          <p:cNvPr id="3" name="Graphic 1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24200" y="174539"/>
            <a:ext cx="9080500" cy="2293711"/>
          </a:xfrm>
          <a:prstGeom prst="rect">
            <a:avLst/>
          </a:prstGeom>
          <a:effectLst>
            <a:outerShdw blurRad="50800" dist="38100" dir="2700000" algn="tl" rotWithShape="0">
              <a:prstClr val="black">
                <a:alpha val="40000"/>
              </a:prstClr>
            </a:outerShdw>
          </a:effectLst>
        </p:spPr>
      </p:pic>
      <p:grpSp>
        <p:nvGrpSpPr>
          <p:cNvPr id="4" name="Group 3"/>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5" name="Picture 4"/>
            <p:cNvPicPr>
              <a:picLocks noChangeAspect="1"/>
            </p:cNvPicPr>
            <p:nvPr/>
          </p:nvPicPr>
          <p:blipFill>
            <a:blip r:embed="rId4"/>
            <a:stretch>
              <a:fillRect/>
            </a:stretch>
          </p:blipFill>
          <p:spPr>
            <a:xfrm>
              <a:off x="381000" y="449490"/>
              <a:ext cx="2133600" cy="1743808"/>
            </a:xfrm>
            <a:prstGeom prst="rect">
              <a:avLst/>
            </a:prstGeom>
          </p:spPr>
        </p:pic>
        <p:sp>
          <p:nvSpPr>
            <p:cNvPr id="6" name="TextBox 5"/>
            <p:cNvSpPr txBox="1"/>
            <p:nvPr/>
          </p:nvSpPr>
          <p:spPr>
            <a:xfrm>
              <a:off x="730937" y="990601"/>
              <a:ext cx="1437893" cy="574453"/>
            </a:xfrm>
            <a:prstGeom prst="rect">
              <a:avLst/>
            </a:prstGeom>
            <a:noFill/>
          </p:spPr>
          <p:txBody>
            <a:bodyPr wrap="non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735" b="1"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CÂU 1</a:t>
              </a:r>
              <a:endParaRPr kumimoji="0" lang="en-US" sz="3735" b="1"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grpSp>
      <p:sp>
        <p:nvSpPr>
          <p:cNvPr id="7" name="TextBox 6"/>
          <p:cNvSpPr txBox="1"/>
          <p:nvPr/>
        </p:nvSpPr>
        <p:spPr>
          <a:xfrm>
            <a:off x="3221148" y="533845"/>
            <a:ext cx="9096153" cy="568874"/>
          </a:xfrm>
          <a:prstGeom prst="rect">
            <a:avLst/>
          </a:prstGeom>
          <a:noFill/>
        </p:spPr>
        <p:txBody>
          <a:bodyPr wrap="square" lIns="0" tIns="0" rIns="0" bIns="0" rtlCol="0">
            <a:spAutoFit/>
          </a:bodyPr>
          <a:lstStyle/>
          <a:p>
            <a:pPr marL="0" marR="0" lvl="0" indent="0" algn="ctr" defTabSz="1219200" rtl="0" eaLnBrk="1" fontAlgn="auto" latinLnBrk="0" hangingPunct="1">
              <a:lnSpc>
                <a:spcPct val="150000"/>
              </a:lnSpc>
              <a:spcBef>
                <a:spcPts val="0"/>
              </a:spcBef>
              <a:spcAft>
                <a:spcPts val="0"/>
              </a:spcAft>
              <a:buClrTx/>
              <a:buSzTx/>
              <a:buFontTx/>
              <a:buNone/>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chương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trình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nào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sau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đây</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có</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cấu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trúc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rẽ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nhánh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endParaRPr>
          </a:p>
        </p:txBody>
      </p:sp>
      <p:grpSp>
        <p:nvGrpSpPr>
          <p:cNvPr id="8" name="Keo - 9Slide.vn"/>
          <p:cNvGrpSpPr/>
          <p:nvPr/>
        </p:nvGrpSpPr>
        <p:grpSpPr>
          <a:xfrm>
            <a:off x="1068605" y="4852313"/>
            <a:ext cx="2252936" cy="1751545"/>
            <a:chOff x="490264" y="2136963"/>
            <a:chExt cx="2252936" cy="1751545"/>
          </a:xfrm>
        </p:grpSpPr>
        <p:sp>
          <p:nvSpPr>
            <p:cNvPr id="9" name="Rectangle: Rounded Corners 15"/>
            <p:cNvSpPr/>
            <p:nvPr/>
          </p:nvSpPr>
          <p:spPr>
            <a:xfrm>
              <a:off x="1295400" y="2743200"/>
              <a:ext cx="14478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4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A</a:t>
              </a:r>
              <a:endParaRPr kumimoji="0" lang="en-US" sz="34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0" name="Graphic 1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490264" y="2136963"/>
              <a:ext cx="1524175" cy="1751545"/>
            </a:xfrm>
            <a:prstGeom prst="rect">
              <a:avLst/>
            </a:prstGeom>
          </p:spPr>
        </p:pic>
      </p:grpSp>
      <p:grpSp>
        <p:nvGrpSpPr>
          <p:cNvPr id="11" name="Bua - 9Slide.vn"/>
          <p:cNvGrpSpPr/>
          <p:nvPr/>
        </p:nvGrpSpPr>
        <p:grpSpPr>
          <a:xfrm>
            <a:off x="4745075" y="5227551"/>
            <a:ext cx="2224743" cy="1468344"/>
            <a:chOff x="5557264" y="5356523"/>
            <a:chExt cx="2224743" cy="1468344"/>
          </a:xfrm>
        </p:grpSpPr>
        <p:sp>
          <p:nvSpPr>
            <p:cNvPr id="12" name="Rectangle: Rounded Corners 16"/>
            <p:cNvSpPr/>
            <p:nvPr/>
          </p:nvSpPr>
          <p:spPr>
            <a:xfrm>
              <a:off x="6432571" y="5609761"/>
              <a:ext cx="1349436"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4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B</a:t>
              </a:r>
              <a:endParaRPr kumimoji="0" lang="en-US" sz="34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3" name="Graphic 2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rot="239493">
              <a:off x="5557264" y="5356523"/>
              <a:ext cx="1453885" cy="1468344"/>
            </a:xfrm>
            <a:prstGeom prst="rect">
              <a:avLst/>
            </a:prstGeom>
          </p:spPr>
        </p:pic>
      </p:grpSp>
      <p:grpSp>
        <p:nvGrpSpPr>
          <p:cNvPr id="14" name="Bao - 9Slide.vn"/>
          <p:cNvGrpSpPr/>
          <p:nvPr/>
        </p:nvGrpSpPr>
        <p:grpSpPr>
          <a:xfrm>
            <a:off x="8486001" y="4973883"/>
            <a:ext cx="2467078" cy="1646551"/>
            <a:chOff x="8832809" y="5224446"/>
            <a:chExt cx="2467078" cy="1646551"/>
          </a:xfrm>
        </p:grpSpPr>
        <p:sp>
          <p:nvSpPr>
            <p:cNvPr id="15" name="Rectangle: Rounded Corners 18"/>
            <p:cNvSpPr/>
            <p:nvPr/>
          </p:nvSpPr>
          <p:spPr>
            <a:xfrm>
              <a:off x="9917925" y="5675787"/>
              <a:ext cx="1381962"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34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rPr>
                <a:t>C</a:t>
              </a:r>
              <a:endParaRPr kumimoji="0" lang="en-US" sz="3400" b="0" i="0" u="none" strike="noStrike" kern="1200" cap="none" spc="0" normalizeH="0" baseline="0" noProof="0" dirty="0">
                <a:ln>
                  <a:noFill/>
                </a:ln>
                <a:solidFill>
                  <a:srgbClr val="092D6C">
                    <a:lumMod val="75000"/>
                  </a:srgb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6" name="Graphic 2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rot="287755">
              <a:off x="8832809" y="5224446"/>
              <a:ext cx="1597907" cy="1646551"/>
            </a:xfrm>
            <a:prstGeom prst="rect">
              <a:avLst/>
            </a:prstGeom>
          </p:spPr>
        </p:pic>
      </p:grpSp>
      <p:pic>
        <p:nvPicPr>
          <p:cNvPr id="17" name="59c3c5f047238">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710826" y="1859814"/>
            <a:ext cx="1384391" cy="1384391"/>
          </a:xfrm>
          <a:prstGeom prst="rect">
            <a:avLst/>
          </a:prstGeom>
        </p:spPr>
      </p:pic>
      <p:sp>
        <p:nvSpPr>
          <p:cNvPr id="18" name="TextBox 17"/>
          <p:cNvSpPr txBox="1"/>
          <p:nvPr/>
        </p:nvSpPr>
        <p:spPr>
          <a:xfrm>
            <a:off x="-2037761" y="3332201"/>
            <a:ext cx="1590179" cy="553998"/>
          </a:xfrm>
          <a:prstGeom prst="rect">
            <a:avLst/>
          </a:prstGeom>
          <a:noFill/>
        </p:spPr>
        <p:txBody>
          <a:bodyPr wrap="none" lIns="0" tIns="0" rIns="0" bIns="0" rtlCol="0">
            <a:spAutoFit/>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sym typeface="Arial" panose="020B0604020202020204"/>
              </a:rPr>
              <a:t>Âm thanh</a:t>
            </a:r>
            <a:b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sym typeface="Arial" panose="020B0604020202020204"/>
              </a:rPr>
            </a:br>
            <a: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sym typeface="Arial" panose="020B0604020202020204"/>
              </a:rPr>
              <a:t>kiểm tra đáp án</a:t>
            </a:r>
            <a:endPar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19"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947249" y="5542368"/>
            <a:ext cx="850123" cy="757381"/>
          </a:xfrm>
          <a:prstGeom prst="rect">
            <a:avLst/>
          </a:prstGeom>
        </p:spPr>
      </p:pic>
      <p:pic>
        <p:nvPicPr>
          <p:cNvPr id="20" name="Âm thanh sai">
            <a:hlinkClick r:id="" action="ppaction://media"/>
          </p:cNvPr>
          <p:cNvPicPr>
            <a:picLocks noChangeAspect="1"/>
          </p:cNvPicPr>
          <p:nvPr>
            <a:audioFile r:link="rId13"/>
            <p:extLst>
              <p:ext uri="{DAA4B4D4-6D71-4841-9C94-3DE7FCFB9230}">
                <p14:media xmlns:p14="http://schemas.microsoft.com/office/powerpoint/2010/main" r:embed="rId14"/>
              </p:ext>
            </p:extLst>
          </p:nvPr>
        </p:nvPicPr>
        <p:blipFill>
          <a:blip r:embed="rId10"/>
          <a:stretch>
            <a:fillRect/>
          </a:stretch>
        </p:blipFill>
        <p:spPr>
          <a:xfrm>
            <a:off x="7769225" y="-637266"/>
            <a:ext cx="487363" cy="487363"/>
          </a:xfrm>
          <a:prstGeom prst="rect">
            <a:avLst/>
          </a:prstGeom>
        </p:spPr>
      </p:pic>
      <p:pic>
        <p:nvPicPr>
          <p:cNvPr id="21"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728766" y="5517056"/>
            <a:ext cx="850123" cy="757381"/>
          </a:xfrm>
          <a:prstGeom prst="rect">
            <a:avLst/>
          </a:prstGeom>
        </p:spPr>
      </p:pic>
      <p:pic>
        <p:nvPicPr>
          <p:cNvPr id="22" name="Picture 21"/>
          <p:cNvPicPr>
            <a:picLocks noChangeAspect="1"/>
          </p:cNvPicPr>
          <p:nvPr/>
        </p:nvPicPr>
        <p:blipFill>
          <a:blip r:embed="rId15"/>
          <a:stretch>
            <a:fillRect/>
          </a:stretch>
        </p:blipFill>
        <p:spPr>
          <a:xfrm>
            <a:off x="3661709" y="1811021"/>
            <a:ext cx="8005482" cy="3474519"/>
          </a:xfrm>
          <a:prstGeom prst="rect">
            <a:avLst/>
          </a:prstGeom>
        </p:spPr>
      </p:pic>
      <p:sp>
        <p:nvSpPr>
          <p:cNvPr id="23" name="Rectangle: Rounded Corners 5"/>
          <p:cNvSpPr/>
          <p:nvPr/>
        </p:nvSpPr>
        <p:spPr>
          <a:xfrm>
            <a:off x="2543560" y="7217917"/>
            <a:ext cx="7539639" cy="4206999"/>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Arial" panose="020B0604020202020204"/>
            </a:endParaRPr>
          </a:p>
        </p:txBody>
      </p:sp>
      <p:pic>
        <p:nvPicPr>
          <p:cNvPr id="24" name="Picture 23">
            <a:hlinkClick r:id="" action="ppaction://media"/>
          </p:cNvPr>
          <p:cNvPicPr>
            <a:picLocks noChangeAspect="1"/>
          </p:cNvPicPr>
          <p:nvPr>
            <a:videoFile r:link="rId16"/>
            <p:extLst>
              <p:ext uri="{DAA4B4D4-6D71-4841-9C94-3DE7FCFB9230}">
                <p14:media xmlns:p14="http://schemas.microsoft.com/office/powerpoint/2010/main" r:embed="rId17"/>
              </p:ext>
            </p:extLst>
          </p:nvPr>
        </p:nvPicPr>
        <p:blipFill>
          <a:blip r:embed="rId18"/>
          <a:srcRect/>
          <a:stretch>
            <a:fillRect/>
          </a:stretch>
        </p:blipFill>
        <p:spPr>
          <a:xfrm>
            <a:off x="2743200" y="7522513"/>
            <a:ext cx="7140357" cy="3902403"/>
          </a:xfrm>
          <a:custGeom>
            <a:avLst/>
            <a:gdLst>
              <a:gd name="connsiteX0" fmla="*/ 375384 w 7140357"/>
              <a:gd name="connsiteY0" fmla="*/ 0 h 3902403"/>
              <a:gd name="connsiteX1" fmla="*/ 6764973 w 7140357"/>
              <a:gd name="connsiteY1" fmla="*/ 0 h 3902403"/>
              <a:gd name="connsiteX2" fmla="*/ 6777079 w 7140357"/>
              <a:gd name="connsiteY2" fmla="*/ 1221 h 3902403"/>
              <a:gd name="connsiteX3" fmla="*/ 7140357 w 7140357"/>
              <a:gd name="connsiteY3" fmla="*/ 446948 h 3902403"/>
              <a:gd name="connsiteX4" fmla="*/ 7140357 w 7140357"/>
              <a:gd name="connsiteY4" fmla="*/ 3455454 h 3902403"/>
              <a:gd name="connsiteX5" fmla="*/ 6777079 w 7140357"/>
              <a:gd name="connsiteY5" fmla="*/ 3901182 h 3902403"/>
              <a:gd name="connsiteX6" fmla="*/ 6764963 w 7140357"/>
              <a:gd name="connsiteY6" fmla="*/ 3902403 h 3902403"/>
              <a:gd name="connsiteX7" fmla="*/ 375393 w 7140357"/>
              <a:gd name="connsiteY7" fmla="*/ 3902403 h 3902403"/>
              <a:gd name="connsiteX8" fmla="*/ 363277 w 7140357"/>
              <a:gd name="connsiteY8" fmla="*/ 3901182 h 3902403"/>
              <a:gd name="connsiteX9" fmla="*/ 9242 w 7140357"/>
              <a:gd name="connsiteY9" fmla="*/ 3547147 h 3902403"/>
              <a:gd name="connsiteX10" fmla="*/ 0 w 7140357"/>
              <a:gd name="connsiteY10" fmla="*/ 3455465 h 3902403"/>
              <a:gd name="connsiteX11" fmla="*/ 0 w 7140357"/>
              <a:gd name="connsiteY11" fmla="*/ 446938 h 3902403"/>
              <a:gd name="connsiteX12" fmla="*/ 9242 w 7140357"/>
              <a:gd name="connsiteY12" fmla="*/ 355256 h 3902403"/>
              <a:gd name="connsiteX13" fmla="*/ 363277 w 7140357"/>
              <a:gd name="connsiteY13" fmla="*/ 1221 h 39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0357" h="3902403">
                <a:moveTo>
                  <a:pt x="375384" y="0"/>
                </a:moveTo>
                <a:lnTo>
                  <a:pt x="6764973" y="0"/>
                </a:lnTo>
                <a:lnTo>
                  <a:pt x="6777079" y="1221"/>
                </a:lnTo>
                <a:cubicBezTo>
                  <a:pt x="6984401" y="43645"/>
                  <a:pt x="7140357" y="227083"/>
                  <a:pt x="7140357" y="446948"/>
                </a:cubicBezTo>
                <a:lnTo>
                  <a:pt x="7140357" y="3455454"/>
                </a:lnTo>
                <a:cubicBezTo>
                  <a:pt x="7140357" y="3675319"/>
                  <a:pt x="6984401" y="3858757"/>
                  <a:pt x="6777079" y="3901182"/>
                </a:cubicBezTo>
                <a:lnTo>
                  <a:pt x="6764963" y="3902403"/>
                </a:lnTo>
                <a:lnTo>
                  <a:pt x="375393" y="3902403"/>
                </a:lnTo>
                <a:lnTo>
                  <a:pt x="363277" y="3901182"/>
                </a:lnTo>
                <a:cubicBezTo>
                  <a:pt x="185572" y="3864818"/>
                  <a:pt x="45606" y="3724852"/>
                  <a:pt x="9242" y="3547147"/>
                </a:cubicBezTo>
                <a:lnTo>
                  <a:pt x="0" y="3455465"/>
                </a:lnTo>
                <a:lnTo>
                  <a:pt x="0" y="446938"/>
                </a:lnTo>
                <a:lnTo>
                  <a:pt x="9242" y="355256"/>
                </a:lnTo>
                <a:cubicBezTo>
                  <a:pt x="45606" y="177550"/>
                  <a:pt x="185572" y="37584"/>
                  <a:pt x="363277" y="1221"/>
                </a:cubicBezTo>
                <a:close/>
              </a:path>
            </a:pathLst>
          </a:custGeom>
        </p:spPr>
      </p:pic>
      <p:pic>
        <p:nvPicPr>
          <p:cNvPr id="25" name="Picture 24"/>
          <p:cNvPicPr>
            <a:picLocks noChangeAspect="1"/>
          </p:cNvPicPr>
          <p:nvPr/>
        </p:nvPicPr>
        <p:blipFill>
          <a:blip r:embed="rId19"/>
          <a:stretch>
            <a:fillRect/>
          </a:stretch>
        </p:blipFill>
        <p:spPr>
          <a:xfrm>
            <a:off x="3762352" y="7143576"/>
            <a:ext cx="5921091" cy="1511767"/>
          </a:xfrm>
          <a:prstGeom prst="rect">
            <a:avLst/>
          </a:prstGeom>
        </p:spPr>
      </p:pic>
      <p:pic>
        <p:nvPicPr>
          <p:cNvPr id="26" name="Picture 2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17691" y="5057162"/>
            <a:ext cx="1479991" cy="14799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fill="hold" nodeType="clickEffect" p14:presetBounceEnd="71000">
                                      <p:stCondLst>
                                        <p:cond delay="0"/>
                                      </p:stCondLst>
                                      <p:childTnLst>
                                        <p:animMotion origin="layout" path="M 1.45833E-6 -1.48148E-6 L -0.00326 -0.73217 " pathEditMode="relative" rAng="0" ptsTypes="AA" p14:bounceEnd="71000">
                                          <p:cBhvr>
                                            <p:cTn id="6" dur="1500" fill="hold"/>
                                            <p:tgtEl>
                                              <p:spTgt spid="24"/>
                                            </p:tgtEl>
                                            <p:attrNameLst>
                                              <p:attrName>ppt_x</p:attrName>
                                              <p:attrName>ppt_y</p:attrName>
                                            </p:attrNameLst>
                                          </p:cBhvr>
                                          <p:rCtr x="-169" y="-36620"/>
                                        </p:animMotion>
                                      </p:childTnLst>
                                    </p:cTn>
                                  </p:par>
                                  <p:par>
                                    <p:cTn id="7" presetID="42" presetClass="path" presetSubtype="0" accel="50000" fill="hold" grpId="0" nodeType="withEffect" p14:presetBounceEnd="71000">
                                      <p:stCondLst>
                                        <p:cond delay="0"/>
                                      </p:stCondLst>
                                      <p:childTnLst>
                                        <p:animMotion origin="layout" path="M 1.45833E-6 7.40741E-7 L -0.00326 -0.73102 " pathEditMode="relative" rAng="0" ptsTypes="AA" p14:bounceEnd="71000">
                                          <p:cBhvr>
                                            <p:cTn id="8" dur="1500" fill="hold"/>
                                            <p:tgtEl>
                                              <p:spTgt spid="23"/>
                                            </p:tgtEl>
                                            <p:attrNameLst>
                                              <p:attrName>ppt_x</p:attrName>
                                              <p:attrName>ppt_y</p:attrName>
                                            </p:attrNameLst>
                                          </p:cBhvr>
                                          <p:rCtr x="-169" y="-36551"/>
                                        </p:animMotion>
                                      </p:childTnLst>
                                    </p:cTn>
                                  </p:par>
                                </p:childTnLst>
                              </p:cTn>
                            </p:par>
                            <p:par>
                              <p:cTn id="9" fill="hold">
                                <p:stCondLst>
                                  <p:cond delay="1500"/>
                                </p:stCondLst>
                                <p:childTnLst>
                                  <p:par>
                                    <p:cTn id="10" presetID="1" presetClass="mediacall" presetSubtype="0" fill="hold" nodeType="afterEffect">
                                      <p:stCondLst>
                                        <p:cond delay="0"/>
                                      </p:stCondLst>
                                      <p:childTnLst>
                                        <p:cmd type="call" cmd="playFrom(0.0)">
                                          <p:cBhvr>
                                            <p:cTn id="11" dur="4576" fill="hold"/>
                                            <p:tgtEl>
                                              <p:spTgt spid="17"/>
                                            </p:tgtEl>
                                          </p:cBhvr>
                                        </p:cmd>
                                      </p:childTnLst>
                                    </p:cTn>
                                  </p:par>
                                  <p:par>
                                    <p:cTn id="12" presetID="1" presetClass="mediacall" presetSubtype="0" fill="hold" nodeType="withEffect">
                                      <p:stCondLst>
                                        <p:cond delay="0"/>
                                      </p:stCondLst>
                                      <p:childTnLst>
                                        <p:cmd type="call" cmd="playFrom(0.0)">
                                          <p:cBhvr>
                                            <p:cTn id="13" dur="3000" fill="hold"/>
                                            <p:tgtEl>
                                              <p:spTgt spid="24"/>
                                            </p:tgtEl>
                                          </p:cBhvr>
                                        </p:cmd>
                                      </p:childTnLst>
                                    </p:cTn>
                                  </p:par>
                                  <p:par>
                                    <p:cTn id="14" presetID="42" presetClass="path" presetSubtype="0" accel="50000" fill="hold" nodeType="withEffect" p14:presetBounceEnd="71000">
                                      <p:stCondLst>
                                        <p:cond delay="2500"/>
                                      </p:stCondLst>
                                      <p:childTnLst>
                                        <p:animMotion origin="layout" path="M -2.29167E-6 -1.85185E-6 L -0.00325 -0.73102 " pathEditMode="relative" rAng="0" ptsTypes="AA" p14:bounceEnd="71000">
                                          <p:cBhvr>
                                            <p:cTn id="15" dur="1500" fill="hold"/>
                                            <p:tgtEl>
                                              <p:spTgt spid="25"/>
                                            </p:tgtEl>
                                            <p:attrNameLst>
                                              <p:attrName>ppt_x</p:attrName>
                                              <p:attrName>ppt_y</p:attrName>
                                            </p:attrNameLst>
                                          </p:cBhvr>
                                          <p:rCtr x="-169" y="-36551"/>
                                        </p:animMotion>
                                      </p:childTnLst>
                                    </p:cTn>
                                  </p:par>
                                </p:childTnLst>
                              </p:cTn>
                            </p:par>
                            <p:par>
                              <p:cTn id="16" fill="hold">
                                <p:stCondLst>
                                  <p:cond delay="6500"/>
                                </p:stCondLst>
                                <p:childTnLst>
                                  <p:par>
                                    <p:cTn id="17" presetID="10" presetClass="exit" presetSubtype="0" fill="hold" nodeType="afterEffect">
                                      <p:stCondLst>
                                        <p:cond delay="0"/>
                                      </p:stCondLst>
                                      <p:childTnLst>
                                        <p:animEffect transition="out" filter="fad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23"/>
                                            </p:tgtEl>
                                          </p:cBhvr>
                                        </p:animEffect>
                                        <p:set>
                                          <p:cBhvr>
                                            <p:cTn id="22" dur="1" fill="hold">
                                              <p:stCondLst>
                                                <p:cond delay="499"/>
                                              </p:stCondLst>
                                            </p:cTn>
                                            <p:tgtEl>
                                              <p:spTgt spid="2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md type="call" cmd="stop">
                                          <p:cBhvr>
                                            <p:cTn id="26" dur="1">
                                              <p:stCondLst>
                                                <p:cond delay="499"/>
                                              </p:stCondLst>
                                            </p:cTn>
                                            <p:tgtEl>
                                              <p:spTgt spid="24"/>
                                            </p:tgtEl>
                                          </p:cBhvr>
                                        </p:cmd>
                                      </p:childTnLst>
                                    </p:cTn>
                                  </p:par>
                                </p:childTnLst>
                              </p:cTn>
                            </p:par>
                          </p:childTnLst>
                        </p:cTn>
                      </p:par>
                    </p:childTnLst>
                  </p:cTn>
                  <p:nextCondLst>
                    <p:cond evt="onClick" delay="0">
                      <p:tgtEl>
                        <p:spTgt spid="11"/>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9"/>
                                              </p:stCondLst>
                                            </p:cTn>
                                            <p:tgtEl>
                                              <p:spTgt spid="19"/>
                                            </p:tgtEl>
                                            <p:attrNameLst>
                                              <p:attrName>style.visibility</p:attrName>
                                            </p:attrNameLst>
                                          </p:cBhvr>
                                          <p:to>
                                            <p:strVal val="visible"/>
                                          </p:to>
                                        </p:set>
                                      </p:childTnLst>
                                    </p:cTn>
                                  </p:par>
                                  <p:par>
                                    <p:cTn id="32" presetID="26" presetClass="emph" presetSubtype="0" fill="hold" nodeType="withEffect">
                                      <p:stCondLst>
                                        <p:cond delay="0"/>
                                      </p:stCondLst>
                                      <p:childTnLst>
                                        <p:animEffect transition="out" filter="fade">
                                          <p:cBhvr>
                                            <p:cTn id="33" dur="500" tmFilter="0, 0; .2, .5; .8, .5; 1, 0"/>
                                            <p:tgtEl>
                                              <p:spTgt spid="8"/>
                                            </p:tgtEl>
                                          </p:cBhvr>
                                        </p:animEffect>
                                        <p:animScale>
                                          <p:cBhvr>
                                            <p:cTn id="34" dur="250" autoRev="1" fill="hold"/>
                                            <p:tgtEl>
                                              <p:spTgt spid="8"/>
                                            </p:tgtEl>
                                          </p:cBhvr>
                                          <p:by x="105000" y="105000"/>
                                        </p:animScale>
                                      </p:childTnLst>
                                    </p:cTn>
                                  </p:par>
                                  <p:par>
                                    <p:cTn id="35" presetID="1" presetClass="mediacall" presetSubtype="0" fill="hold" nodeType="withEffect">
                                      <p:stCondLst>
                                        <p:cond delay="0"/>
                                      </p:stCondLst>
                                      <p:childTnLst>
                                        <p:cmd type="call" cmd="playFrom(0.0)">
                                          <p:cBhvr>
                                            <p:cTn id="36" dur="862" fill="hold"/>
                                            <p:tgtEl>
                                              <p:spTgt spid="20"/>
                                            </p:tgtEl>
                                          </p:cBhvr>
                                        </p:cmd>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4"/>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9"/>
                                              </p:stCondLst>
                                            </p:cTn>
                                            <p:tgtEl>
                                              <p:spTgt spid="21"/>
                                            </p:tgtEl>
                                            <p:attrNameLst>
                                              <p:attrName>style.visibility</p:attrName>
                                            </p:attrNameLst>
                                          </p:cBhvr>
                                          <p:to>
                                            <p:strVal val="visible"/>
                                          </p:to>
                                        </p:set>
                                      </p:childTnLst>
                                    </p:cTn>
                                  </p:par>
                                  <p:par>
                                    <p:cTn id="42" presetID="26" presetClass="emph" presetSubtype="0" fill="hold" nodeType="with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par>
                                    <p:cTn id="45" presetID="1" presetClass="mediacall" presetSubtype="0" fill="hold" nodeType="withEffect">
                                      <p:stCondLst>
                                        <p:cond delay="0"/>
                                      </p:stCondLst>
                                      <p:childTnLst>
                                        <p:cmd type="call" cmd="playFrom(0.0)">
                                          <p:cBhvr>
                                            <p:cTn id="46" dur="862" fill="hold"/>
                                            <p:tgtEl>
                                              <p:spTgt spid="20"/>
                                            </p:tgtEl>
                                          </p:cBhvr>
                                        </p:cmd>
                                      </p:childTnLst>
                                    </p:cTn>
                                  </p:par>
                                </p:childTnLst>
                              </p:cTn>
                            </p:par>
                          </p:childTnLst>
                        </p:cTn>
                      </p:par>
                    </p:childTnLst>
                  </p:cTn>
                  <p:nextCondLst>
                    <p:cond evt="onClick" delay="0">
                      <p:tgtEl>
                        <p:spTgt spid="14"/>
                      </p:tgtEl>
                    </p:cond>
                  </p:nextCondLst>
                </p:seq>
                <p:audio>
                  <p:cMediaNode vol="80000">
                    <p:cTn id="47" fill="hold" display="0">
                      <p:stCondLst>
                        <p:cond delay="indefinite"/>
                      </p:stCondLst>
                      <p:endCondLst>
                        <p:cond evt="onStopAudio" delay="0">
                          <p:tgtEl>
                            <p:sldTgt/>
                          </p:tgtEl>
                        </p:cond>
                      </p:endCondLst>
                    </p:cTn>
                    <p:tgtEl>
                      <p:spTgt spid="17"/>
                    </p:tgtEl>
                  </p:cMediaNode>
                </p:audio>
                <p:video>
                  <p:cMediaNode vol="80000">
                    <p:cTn id="48" display="0">
                      <p:stCondLst>
                        <p:cond delay="indefinite"/>
                      </p:stCondLst>
                    </p:cTn>
                    <p:tgtEl>
                      <p:spTgt spid="24"/>
                    </p:tgtEl>
                  </p:cMediaNode>
                </p:video>
                <p:audio>
                  <p:cMediaNode vol="80000">
                    <p:cTn id="49" fill="hold" display="0">
                      <p:stCondLst>
                        <p:cond delay="indefinite"/>
                      </p:stCondLst>
                      <p:endCondLst>
                        <p:cond evt="onStopAudio" delay="0">
                          <p:tgtEl>
                            <p:sldTgt/>
                          </p:tgtEl>
                        </p:cond>
                      </p:endCondLst>
                    </p:cTn>
                    <p:tgtEl>
                      <p:spTgt spid="20"/>
                    </p:tgtEl>
                  </p:cMediaNode>
                </p:audio>
              </p:childTnLst>
            </p:cTn>
          </p:par>
        </p:tnLst>
        <p:bldLst>
          <p:bldP spid="23" grpId="0" animBg="1"/>
          <p:bldP spid="23" grpId="1" animBg="1"/>
        </p:bldLst>
      </p:timing>
    </mc:Choice>
    <mc:Fallback>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fill="hold" nodeType="clickEffect">
                                      <p:stCondLst>
                                        <p:cond delay="0"/>
                                      </p:stCondLst>
                                      <p:childTnLst>
                                        <p:animMotion origin="layout" path="M 1.45833E-6 -1.48148E-6 L -0.00326 -0.73217 " pathEditMode="relative" rAng="0" ptsTypes="AA">
                                          <p:cBhvr>
                                            <p:cTn id="6" dur="1500" fill="hold"/>
                                            <p:tgtEl>
                                              <p:spTgt spid="24"/>
                                            </p:tgtEl>
                                            <p:attrNameLst>
                                              <p:attrName>ppt_x</p:attrName>
                                              <p:attrName>ppt_y</p:attrName>
                                            </p:attrNameLst>
                                          </p:cBhvr>
                                          <p:rCtr x="-169" y="-36620"/>
                                        </p:animMotion>
                                      </p:childTnLst>
                                    </p:cTn>
                                  </p:par>
                                  <p:par>
                                    <p:cTn id="7" presetID="42" presetClass="path" presetSubtype="0" accel="50000" fill="hold" grpId="0" nodeType="withEffect">
                                      <p:stCondLst>
                                        <p:cond delay="0"/>
                                      </p:stCondLst>
                                      <p:childTnLst>
                                        <p:animMotion origin="layout" path="M 1.45833E-6 7.40741E-7 L -0.00326 -0.73102 " pathEditMode="relative" rAng="0" ptsTypes="AA">
                                          <p:cBhvr>
                                            <p:cTn id="8" dur="1500" fill="hold"/>
                                            <p:tgtEl>
                                              <p:spTgt spid="23"/>
                                            </p:tgtEl>
                                            <p:attrNameLst>
                                              <p:attrName>ppt_x</p:attrName>
                                              <p:attrName>ppt_y</p:attrName>
                                            </p:attrNameLst>
                                          </p:cBhvr>
                                          <p:rCtr x="-169" y="-36551"/>
                                        </p:animMotion>
                                      </p:childTnLst>
                                    </p:cTn>
                                  </p:par>
                                </p:childTnLst>
                              </p:cTn>
                            </p:par>
                            <p:par>
                              <p:cTn id="9" fill="hold">
                                <p:stCondLst>
                                  <p:cond delay="1500"/>
                                </p:stCondLst>
                                <p:childTnLst>
                                  <p:par>
                                    <p:cTn id="10" presetID="1" presetClass="mediacall" presetSubtype="0" fill="hold" nodeType="afterEffect">
                                      <p:stCondLst>
                                        <p:cond delay="0"/>
                                      </p:stCondLst>
                                      <p:childTnLst>
                                        <p:cmd type="call" cmd="playFrom(0.0)">
                                          <p:cBhvr>
                                            <p:cTn id="11" dur="4576" fill="hold"/>
                                            <p:tgtEl>
                                              <p:spTgt spid="17"/>
                                            </p:tgtEl>
                                          </p:cBhvr>
                                        </p:cmd>
                                      </p:childTnLst>
                                    </p:cTn>
                                  </p:par>
                                  <p:par>
                                    <p:cTn id="12" presetID="1" presetClass="mediacall" presetSubtype="0" fill="hold" nodeType="withEffect">
                                      <p:stCondLst>
                                        <p:cond delay="0"/>
                                      </p:stCondLst>
                                      <p:childTnLst>
                                        <p:cmd type="call" cmd="playFrom(0.0)">
                                          <p:cBhvr>
                                            <p:cTn id="13" dur="3000" fill="hold"/>
                                            <p:tgtEl>
                                              <p:spTgt spid="24"/>
                                            </p:tgtEl>
                                          </p:cBhvr>
                                        </p:cmd>
                                      </p:childTnLst>
                                    </p:cTn>
                                  </p:par>
                                  <p:par>
                                    <p:cTn id="14" presetID="42" presetClass="path" presetSubtype="0" accel="50000" fill="hold" nodeType="withEffect">
                                      <p:stCondLst>
                                        <p:cond delay="2500"/>
                                      </p:stCondLst>
                                      <p:childTnLst>
                                        <p:animMotion origin="layout" path="M -2.29167E-6 -1.85185E-6 L -0.00325 -0.73102 " pathEditMode="relative" rAng="0" ptsTypes="AA">
                                          <p:cBhvr>
                                            <p:cTn id="15" dur="1500" fill="hold"/>
                                            <p:tgtEl>
                                              <p:spTgt spid="25"/>
                                            </p:tgtEl>
                                            <p:attrNameLst>
                                              <p:attrName>ppt_x</p:attrName>
                                              <p:attrName>ppt_y</p:attrName>
                                            </p:attrNameLst>
                                          </p:cBhvr>
                                          <p:rCtr x="-169" y="-36551"/>
                                        </p:animMotion>
                                      </p:childTnLst>
                                    </p:cTn>
                                  </p:par>
                                </p:childTnLst>
                              </p:cTn>
                            </p:par>
                            <p:par>
                              <p:cTn id="16" fill="hold">
                                <p:stCondLst>
                                  <p:cond delay="6500"/>
                                </p:stCondLst>
                                <p:childTnLst>
                                  <p:par>
                                    <p:cTn id="17" presetID="10" presetClass="exit" presetSubtype="0" fill="hold" nodeType="afterEffect">
                                      <p:stCondLst>
                                        <p:cond delay="0"/>
                                      </p:stCondLst>
                                      <p:childTnLst>
                                        <p:animEffect transition="out" filter="fad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23"/>
                                            </p:tgtEl>
                                          </p:cBhvr>
                                        </p:animEffect>
                                        <p:set>
                                          <p:cBhvr>
                                            <p:cTn id="22" dur="1" fill="hold">
                                              <p:stCondLst>
                                                <p:cond delay="499"/>
                                              </p:stCondLst>
                                            </p:cTn>
                                            <p:tgtEl>
                                              <p:spTgt spid="2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md type="call" cmd="stop">
                                          <p:cBhvr>
                                            <p:cTn id="26" dur="1">
                                              <p:stCondLst>
                                                <p:cond delay="499"/>
                                              </p:stCondLst>
                                            </p:cTn>
                                            <p:tgtEl>
                                              <p:spTgt spid="24"/>
                                            </p:tgtEl>
                                          </p:cBhvr>
                                        </p:cmd>
                                      </p:childTnLst>
                                    </p:cTn>
                                  </p:par>
                                </p:childTnLst>
                              </p:cTn>
                            </p:par>
                          </p:childTnLst>
                        </p:cTn>
                      </p:par>
                    </p:childTnLst>
                  </p:cTn>
                  <p:nextCondLst>
                    <p:cond evt="onClick" delay="0">
                      <p:tgtEl>
                        <p:spTgt spid="11"/>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9"/>
                                              </p:stCondLst>
                                            </p:cTn>
                                            <p:tgtEl>
                                              <p:spTgt spid="19"/>
                                            </p:tgtEl>
                                            <p:attrNameLst>
                                              <p:attrName>style.visibility</p:attrName>
                                            </p:attrNameLst>
                                          </p:cBhvr>
                                          <p:to>
                                            <p:strVal val="visible"/>
                                          </p:to>
                                        </p:set>
                                      </p:childTnLst>
                                    </p:cTn>
                                  </p:par>
                                  <p:par>
                                    <p:cTn id="32" presetID="26" presetClass="emph" presetSubtype="0" fill="hold" nodeType="withEffect">
                                      <p:stCondLst>
                                        <p:cond delay="0"/>
                                      </p:stCondLst>
                                      <p:childTnLst>
                                        <p:animEffect transition="out" filter="fade">
                                          <p:cBhvr>
                                            <p:cTn id="33" dur="500" tmFilter="0, 0; .2, .5; .8, .5; 1, 0"/>
                                            <p:tgtEl>
                                              <p:spTgt spid="8"/>
                                            </p:tgtEl>
                                          </p:cBhvr>
                                        </p:animEffect>
                                        <p:animScale>
                                          <p:cBhvr>
                                            <p:cTn id="34" dur="250" autoRev="1" fill="hold"/>
                                            <p:tgtEl>
                                              <p:spTgt spid="8"/>
                                            </p:tgtEl>
                                          </p:cBhvr>
                                          <p:by x="105000" y="105000"/>
                                        </p:animScale>
                                      </p:childTnLst>
                                    </p:cTn>
                                  </p:par>
                                  <p:par>
                                    <p:cTn id="35" presetID="1" presetClass="mediacall" presetSubtype="0" fill="hold" nodeType="withEffect">
                                      <p:stCondLst>
                                        <p:cond delay="0"/>
                                      </p:stCondLst>
                                      <p:childTnLst>
                                        <p:cmd type="call" cmd="playFrom(0.0)">
                                          <p:cBhvr>
                                            <p:cTn id="36" dur="862" fill="hold"/>
                                            <p:tgtEl>
                                              <p:spTgt spid="20"/>
                                            </p:tgtEl>
                                          </p:cBhvr>
                                        </p:cmd>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4"/>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9"/>
                                              </p:stCondLst>
                                            </p:cTn>
                                            <p:tgtEl>
                                              <p:spTgt spid="21"/>
                                            </p:tgtEl>
                                            <p:attrNameLst>
                                              <p:attrName>style.visibility</p:attrName>
                                            </p:attrNameLst>
                                          </p:cBhvr>
                                          <p:to>
                                            <p:strVal val="visible"/>
                                          </p:to>
                                        </p:set>
                                      </p:childTnLst>
                                    </p:cTn>
                                  </p:par>
                                  <p:par>
                                    <p:cTn id="42" presetID="26" presetClass="emph" presetSubtype="0" fill="hold" nodeType="with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par>
                                    <p:cTn id="45" presetID="1" presetClass="mediacall" presetSubtype="0" fill="hold" nodeType="withEffect">
                                      <p:stCondLst>
                                        <p:cond delay="0"/>
                                      </p:stCondLst>
                                      <p:childTnLst>
                                        <p:cmd type="call" cmd="playFrom(0.0)">
                                          <p:cBhvr>
                                            <p:cTn id="46" dur="862" fill="hold"/>
                                            <p:tgtEl>
                                              <p:spTgt spid="20"/>
                                            </p:tgtEl>
                                          </p:cBhvr>
                                        </p:cmd>
                                      </p:childTnLst>
                                    </p:cTn>
                                  </p:par>
                                </p:childTnLst>
                              </p:cTn>
                            </p:par>
                          </p:childTnLst>
                        </p:cTn>
                      </p:par>
                    </p:childTnLst>
                  </p:cTn>
                  <p:nextCondLst>
                    <p:cond evt="onClick" delay="0">
                      <p:tgtEl>
                        <p:spTgt spid="14"/>
                      </p:tgtEl>
                    </p:cond>
                  </p:nextCondLst>
                </p:seq>
                <p:audio>
                  <p:cMediaNode vol="80000">
                    <p:cTn id="47" fill="hold" display="0">
                      <p:stCondLst>
                        <p:cond delay="indefinite"/>
                      </p:stCondLst>
                      <p:endCondLst>
                        <p:cond evt="onStopAudio" delay="0">
                          <p:tgtEl>
                            <p:sldTgt/>
                          </p:tgtEl>
                        </p:cond>
                      </p:endCondLst>
                    </p:cTn>
                    <p:tgtEl>
                      <p:spTgt spid="17"/>
                    </p:tgtEl>
                  </p:cMediaNode>
                </p:audio>
                <p:video>
                  <p:cMediaNode vol="80000">
                    <p:cTn id="48" display="0">
                      <p:stCondLst>
                        <p:cond delay="indefinite"/>
                      </p:stCondLst>
                    </p:cTn>
                    <p:tgtEl>
                      <p:spTgt spid="24"/>
                    </p:tgtEl>
                  </p:cMediaNode>
                </p:video>
                <p:audio>
                  <p:cMediaNode vol="80000">
                    <p:cTn id="49" fill="hold" display="0">
                      <p:stCondLst>
                        <p:cond delay="indefinite"/>
                      </p:stCondLst>
                      <p:endCondLst>
                        <p:cond evt="onStopAudio" delay="0">
                          <p:tgtEl>
                            <p:sldTgt/>
                          </p:tgtEl>
                        </p:cond>
                      </p:endCondLst>
                    </p:cTn>
                    <p:tgtEl>
                      <p:spTgt spid="20"/>
                    </p:tgtEl>
                  </p:cMediaNode>
                </p:audio>
              </p:childTnLst>
            </p:cTn>
          </p:par>
        </p:tnLst>
        <p:bldLst>
          <p:bldP spid="23" grpId="0" animBg="1"/>
          <p:bldP spid="23" grpId="1"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1938089" cy="6735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128966" y="2375354"/>
            <a:ext cx="10512066" cy="1246420"/>
          </a:xfrm>
          <a:prstGeom prst="rect">
            <a:avLst/>
          </a:prstGeom>
          <a:noFill/>
        </p:spPr>
        <p:txBody>
          <a:bodyPr wrap="square" lIns="137079" tIns="68543" rIns="137079" bIns="68543">
            <a:spAutoFit/>
          </a:bodyPr>
          <a:lstStyle/>
          <a:p>
            <a:pPr lvl="0" algn="ctr"/>
            <a:r>
              <a:rPr lang="vi-VN" sz="3600" b="1" dirty="0">
                <a:solidFill>
                  <a:srgbClr val="FF0000"/>
                </a:solidFill>
                <a:latin typeface="Times New Roman" panose="02020603050405020304" pitchFamily="18" charset="0"/>
                <a:cs typeface="Times New Roman" panose="02020603050405020304" pitchFamily="18" charset="0"/>
                <a:sym typeface="Paytone One"/>
              </a:rPr>
              <a:t>CHỦ ĐỀ </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6</a:t>
            </a:r>
            <a:r>
              <a:rPr lang="vi-VN"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GIẢI</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QUYẾT</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VẤN</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ĐỀ</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VỚI</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SỰ</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TRỢ</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GIÚP</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CỦA</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MÁY</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TÍNH</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grpSp>
        <p:nvGrpSpPr>
          <p:cNvPr id="6" name="Group 5"/>
          <p:cNvGrpSpPr/>
          <p:nvPr/>
        </p:nvGrpSpPr>
        <p:grpSpPr>
          <a:xfrm>
            <a:off x="521125" y="3509987"/>
            <a:ext cx="11119907" cy="1940925"/>
            <a:chOff x="-488159" y="1127212"/>
            <a:chExt cx="9860848" cy="1940925"/>
          </a:xfrm>
        </p:grpSpPr>
        <p:sp>
          <p:nvSpPr>
            <p:cNvPr id="7" name="Rectangle: Rounded Corners 25"/>
            <p:cNvSpPr/>
            <p:nvPr/>
          </p:nvSpPr>
          <p:spPr>
            <a:xfrm>
              <a:off x="1588707" y="1558716"/>
              <a:ext cx="7607573"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88159" y="1127212"/>
              <a:ext cx="2076866" cy="1940925"/>
            </a:xfrm>
            <a:prstGeom prst="rect">
              <a:avLst/>
            </a:prstGeom>
          </p:spPr>
        </p:pic>
        <p:sp>
          <p:nvSpPr>
            <p:cNvPr id="9" name="Rectangle 8"/>
            <p:cNvSpPr/>
            <p:nvPr/>
          </p:nvSpPr>
          <p:spPr>
            <a:xfrm>
              <a:off x="112985" y="1401585"/>
              <a:ext cx="874580" cy="742511"/>
            </a:xfrm>
            <a:prstGeom prst="rect">
              <a:avLst/>
            </a:prstGeom>
          </p:spPr>
          <p:txBody>
            <a:bodyPr wrap="square">
              <a:spAutoFit/>
            </a:bodyPr>
            <a:lstStyle/>
            <a:p>
              <a:pPr algn="ctr" defTabSz="342900">
                <a:lnSpc>
                  <a:spcPct val="150000"/>
                </a:lnSpc>
              </a:pPr>
              <a:r>
                <a:rPr lang="en-US" sz="3200" b="1" dirty="0">
                  <a:latin typeface="Times New Roman" panose="02020603050405020304" pitchFamily="18" charset="0"/>
                  <a:cs typeface="Times New Roman" panose="02020603050405020304" pitchFamily="18" charset="0"/>
                </a:rPr>
                <a:t>BÀI</a:t>
              </a:r>
              <a:endParaRPr lang="en-US" sz="32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33711" y="1833778"/>
              <a:ext cx="1039905" cy="1003031"/>
            </a:xfrm>
            <a:prstGeom prst="rect">
              <a:avLst/>
            </a:prstGeom>
          </p:spPr>
          <p:txBody>
            <a:bodyPr wrap="square">
              <a:spAutoFit/>
            </a:bodyPr>
            <a:lstStyle/>
            <a:p>
              <a:pPr algn="ctr" defTabSz="342900">
                <a:lnSpc>
                  <a:spcPct val="150000"/>
                </a:lnSpc>
              </a:pPr>
              <a:r>
                <a:rPr lang="vi-VN" sz="4400" b="1" dirty="0" smtClean="0">
                  <a:latin typeface="Times New Roman" panose="02020603050405020304" pitchFamily="18" charset="0"/>
                  <a:cs typeface="Times New Roman" panose="02020603050405020304" pitchFamily="18" charset="0"/>
                </a:rPr>
                <a:t>1</a:t>
              </a:r>
              <a:r>
                <a:rPr lang="en-US" sz="4400" b="1" dirty="0" smtClean="0">
                  <a:latin typeface="Times New Roman" panose="02020603050405020304" pitchFamily="18" charset="0"/>
                  <a:cs typeface="Times New Roman" panose="02020603050405020304" pitchFamily="18" charset="0"/>
                </a:rPr>
                <a:t>4</a:t>
              </a:r>
              <a:endParaRPr lang="vi-VN" sz="4400" b="1" dirty="0">
                <a:latin typeface="Times New Roman" panose="02020603050405020304" pitchFamily="18" charset="0"/>
                <a:cs typeface="Times New Roman" panose="02020603050405020304" pitchFamily="18" charset="0"/>
              </a:endParaRPr>
            </a:p>
          </p:txBody>
        </p:sp>
        <p:sp>
          <p:nvSpPr>
            <p:cNvPr id="11" name="Rectangle 10"/>
            <p:cNvSpPr/>
            <p:nvPr/>
          </p:nvSpPr>
          <p:spPr>
            <a:xfrm>
              <a:off x="1550474" y="1767472"/>
              <a:ext cx="7822215" cy="661207"/>
            </a:xfrm>
            <a:prstGeom prst="rect">
              <a:avLst/>
            </a:prstGeom>
          </p:spPr>
          <p:txBody>
            <a:bodyPr wrap="square">
              <a:spAutoFit/>
            </a:bodyPr>
            <a:lstStyle/>
            <a:p>
              <a:pPr algn="ctr" defTabSz="342900">
                <a:lnSpc>
                  <a:spcPct val="150000"/>
                </a:lnSpc>
              </a:pPr>
              <a:r>
                <a:rPr lang="vi-VN" altLang="vi-VN" sz="2800" b="1" dirty="0">
                  <a:solidFill>
                    <a:srgbClr val="F93265"/>
                  </a:solidFill>
                  <a:latin typeface="Times New Roman" panose="02020603050405020304" pitchFamily="18" charset="0"/>
                  <a:cs typeface="Times New Roman" panose="02020603050405020304" pitchFamily="18" charset="0"/>
                </a:rPr>
                <a:t>SỬ DỤNG BIẾN TRONG </a:t>
              </a:r>
              <a:r>
                <a:rPr lang="en-US" altLang="vi-VN" sz="2800" b="1" dirty="0">
                  <a:solidFill>
                    <a:srgbClr val="F93265"/>
                  </a:solidFill>
                  <a:latin typeface="Times New Roman" panose="02020603050405020304" pitchFamily="18" charset="0"/>
                  <a:cs typeface="Times New Roman" panose="02020603050405020304" pitchFamily="18" charset="0"/>
                </a:rPr>
                <a:t>CH</a:t>
              </a:r>
              <a:r>
                <a:rPr lang="vi-VN" altLang="vi-VN" sz="2800" b="1" dirty="0">
                  <a:solidFill>
                    <a:srgbClr val="F93265"/>
                  </a:solidFill>
                  <a:latin typeface="Times New Roman" panose="02020603050405020304" pitchFamily="18" charset="0"/>
                  <a:cs typeface="Times New Roman" panose="02020603050405020304" pitchFamily="18" charset="0"/>
                </a:rPr>
                <a:t>ƯƠNG </a:t>
              </a:r>
              <a:r>
                <a:rPr lang="vi-VN" altLang="vi-VN" sz="2800" b="1" dirty="0" smtClean="0">
                  <a:solidFill>
                    <a:srgbClr val="F93265"/>
                  </a:solidFill>
                  <a:latin typeface="Times New Roman" panose="02020603050405020304" pitchFamily="18" charset="0"/>
                  <a:cs typeface="Times New Roman" panose="02020603050405020304" pitchFamily="18" charset="0"/>
                </a:rPr>
                <a:t>TRÌNH</a:t>
              </a:r>
              <a:r>
                <a:rPr lang="en-US" altLang="vi-VN" sz="2800" b="1" dirty="0" smtClean="0">
                  <a:solidFill>
                    <a:srgbClr val="F93265"/>
                  </a:solidFill>
                  <a:latin typeface="Times New Roman" panose="02020603050405020304" pitchFamily="18" charset="0"/>
                  <a:cs typeface="Times New Roman" panose="02020603050405020304" pitchFamily="18" charset="0"/>
                </a:rPr>
                <a:t> (</a:t>
              </a:r>
              <a:r>
                <a:rPr lang="en-US" altLang="vi-VN" sz="2800" b="1" dirty="0" err="1" smtClean="0">
                  <a:solidFill>
                    <a:srgbClr val="F93265"/>
                  </a:solidFill>
                  <a:latin typeface="Times New Roman" panose="02020603050405020304" pitchFamily="18" charset="0"/>
                  <a:cs typeface="Times New Roman" panose="02020603050405020304" pitchFamily="18" charset="0"/>
                </a:rPr>
                <a:t>TIẾT</a:t>
              </a:r>
              <a:r>
                <a:rPr lang="en-US" altLang="vi-VN" sz="2800" b="1" dirty="0" smtClean="0">
                  <a:solidFill>
                    <a:srgbClr val="F93265"/>
                  </a:solidFill>
                  <a:latin typeface="Times New Roman" panose="02020603050405020304" pitchFamily="18" charset="0"/>
                  <a:cs typeface="Times New Roman" panose="02020603050405020304" pitchFamily="18" charset="0"/>
                </a:rPr>
                <a:t> </a:t>
              </a:r>
              <a:r>
                <a:rPr lang="en-US" altLang="vi-VN" sz="2800" b="1" dirty="0">
                  <a:solidFill>
                    <a:srgbClr val="F93265"/>
                  </a:solidFill>
                  <a:latin typeface="Times New Roman" panose="02020603050405020304" pitchFamily="18" charset="0"/>
                  <a:cs typeface="Times New Roman" panose="02020603050405020304" pitchFamily="18" charset="0"/>
                </a:rPr>
                <a:t>1)</a:t>
              </a:r>
              <a:endParaRPr lang="en-US" altLang="vi-VN" sz="2800" b="1" dirty="0">
                <a:solidFill>
                  <a:srgbClr val="F93265"/>
                </a:solidFill>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1"/>
          <a:stretch>
            <a:fillRect/>
          </a:stretch>
        </p:blipFill>
        <p:spPr>
          <a:xfrm>
            <a:off x="1889235" y="464831"/>
            <a:ext cx="598311" cy="587023"/>
          </a:xfrm>
          <a:prstGeom prst="rect">
            <a:avLst/>
          </a:prstGeom>
        </p:spPr>
      </p:pic>
      <p:pic>
        <p:nvPicPr>
          <p:cNvPr id="13" name="Picture 12"/>
          <p:cNvPicPr>
            <a:picLocks noChangeAspect="1"/>
          </p:cNvPicPr>
          <p:nvPr/>
        </p:nvPicPr>
        <p:blipFill>
          <a:blip r:embed="rId1"/>
          <a:stretch>
            <a:fillRect/>
          </a:stretch>
        </p:blipFill>
        <p:spPr>
          <a:xfrm rot="2640825">
            <a:off x="3742163" y="5347873"/>
            <a:ext cx="1111380" cy="1090411"/>
          </a:xfrm>
          <a:prstGeom prst="rect">
            <a:avLst/>
          </a:prstGeom>
        </p:spPr>
      </p:pic>
      <p:pic>
        <p:nvPicPr>
          <p:cNvPr id="14" name="Picture 13"/>
          <p:cNvPicPr>
            <a:picLocks noChangeAspect="1"/>
          </p:cNvPicPr>
          <p:nvPr/>
        </p:nvPicPr>
        <p:blipFill>
          <a:blip r:embed="rId1"/>
          <a:stretch>
            <a:fillRect/>
          </a:stretch>
        </p:blipFill>
        <p:spPr>
          <a:xfrm rot="20806844">
            <a:off x="10437269" y="669467"/>
            <a:ext cx="1111380" cy="1090411"/>
          </a:xfrm>
          <a:prstGeom prst="rect">
            <a:avLst/>
          </a:prstGeom>
        </p:spPr>
      </p:pic>
      <p:pic>
        <p:nvPicPr>
          <p:cNvPr id="15" name="Picture 14"/>
          <p:cNvPicPr>
            <a:picLocks noChangeAspect="1"/>
          </p:cNvPicPr>
          <p:nvPr/>
        </p:nvPicPr>
        <p:blipFill>
          <a:blip r:embed="rId1"/>
          <a:stretch>
            <a:fillRect/>
          </a:stretch>
        </p:blipFill>
        <p:spPr>
          <a:xfrm rot="1629158">
            <a:off x="11585795" y="-599194"/>
            <a:ext cx="518668" cy="508883"/>
          </a:xfrm>
          <a:prstGeom prst="rect">
            <a:avLst/>
          </a:prstGeom>
        </p:spPr>
      </p:pic>
      <p:pic>
        <p:nvPicPr>
          <p:cNvPr id="16" name="Picture 15"/>
          <p:cNvPicPr>
            <a:picLocks noChangeAspect="1"/>
          </p:cNvPicPr>
          <p:nvPr/>
        </p:nvPicPr>
        <p:blipFill>
          <a:blip r:embed="rId1"/>
          <a:stretch>
            <a:fillRect/>
          </a:stretch>
        </p:blipFill>
        <p:spPr>
          <a:xfrm rot="1629158">
            <a:off x="-143017" y="4662309"/>
            <a:ext cx="518668" cy="508883"/>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429" y="3376402"/>
            <a:ext cx="3481599" cy="3481599"/>
          </a:xfrm>
          <a:prstGeom prst="rect">
            <a:avLst/>
          </a:prstGeom>
        </p:spPr>
      </p:pic>
      <p:pic>
        <p:nvPicPr>
          <p:cNvPr id="29" name="Picture 28"/>
          <p:cNvPicPr>
            <a:picLocks noChangeAspect="1"/>
          </p:cNvPicPr>
          <p:nvPr/>
        </p:nvPicPr>
        <p:blipFill rotWithShape="1">
          <a:blip r:embed="rId3"/>
          <a:srcRect l="11411" t="28946" r="70326" b="61026"/>
          <a:stretch>
            <a:fillRect/>
          </a:stretch>
        </p:blipFill>
        <p:spPr>
          <a:xfrm>
            <a:off x="1384678" y="-923218"/>
            <a:ext cx="2226705" cy="687755"/>
          </a:xfrm>
          <a:prstGeom prst="rect">
            <a:avLst/>
          </a:prstGeom>
        </p:spPr>
      </p:pic>
      <p:pic>
        <p:nvPicPr>
          <p:cNvPr id="31"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4969" y="1214673"/>
            <a:ext cx="9570468" cy="5293007"/>
          </a:xfrm>
          <a:prstGeom prst="rect">
            <a:avLst/>
          </a:prstGeom>
        </p:spPr>
      </p:pic>
      <p:sp>
        <p:nvSpPr>
          <p:cNvPr id="32" name="TextBox 31"/>
          <p:cNvSpPr txBox="1"/>
          <p:nvPr/>
        </p:nvSpPr>
        <p:spPr>
          <a:xfrm rot="21360500">
            <a:off x="2923749" y="2975368"/>
            <a:ext cx="8719584" cy="148117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Sử</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dụng</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được</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biến</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nhớ</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trong</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một</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số</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chương</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trình</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đơn</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giản</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a:t>
            </a:r>
            <a:endPar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endParaRPr>
          </a:p>
        </p:txBody>
      </p:sp>
      <p:pic>
        <p:nvPicPr>
          <p:cNvPr id="11" name="Picture 10"/>
          <p:cNvPicPr>
            <a:picLocks noChangeAspect="1"/>
          </p:cNvPicPr>
          <p:nvPr/>
        </p:nvPicPr>
        <p:blipFill>
          <a:blip r:embed="rId5"/>
          <a:stretch>
            <a:fillRect/>
          </a:stretch>
        </p:blipFill>
        <p:spPr>
          <a:xfrm>
            <a:off x="3888816" y="233681"/>
            <a:ext cx="4980864" cy="9632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76342" y="228637"/>
            <a:ext cx="4134561" cy="2508169"/>
            <a:chOff x="301091" y="301982"/>
            <a:chExt cx="4134561" cy="2508169"/>
          </a:xfrm>
        </p:grpSpPr>
        <p:pic>
          <p:nvPicPr>
            <p:cNvPr id="6" name="Picture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301091" y="301982"/>
              <a:ext cx="4134561" cy="2508169"/>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86620" y="498387"/>
              <a:ext cx="1158339" cy="914479"/>
            </a:xfrm>
            <a:prstGeom prst="rect">
              <a:avLst/>
            </a:prstGeom>
          </p:spPr>
        </p:pic>
      </p:grpSp>
      <p:grpSp>
        <p:nvGrpSpPr>
          <p:cNvPr id="12" name="Group 11"/>
          <p:cNvGrpSpPr/>
          <p:nvPr/>
        </p:nvGrpSpPr>
        <p:grpSpPr>
          <a:xfrm>
            <a:off x="4574658" y="425042"/>
            <a:ext cx="7064348" cy="2311764"/>
            <a:chOff x="1768766" y="4552258"/>
            <a:chExt cx="7300588" cy="1522567"/>
          </a:xfrm>
        </p:grpSpPr>
        <p:sp>
          <p:nvSpPr>
            <p:cNvPr id="10" name="Speech Bubble: Rectangle with Corners Rounded 9"/>
            <p:cNvSpPr/>
            <p:nvPr/>
          </p:nvSpPr>
          <p:spPr>
            <a:xfrm>
              <a:off x="1768766" y="4644318"/>
              <a:ext cx="7212563" cy="1430507"/>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p:cNvSpPr/>
            <p:nvPr/>
          </p:nvSpPr>
          <p:spPr>
            <a:xfrm>
              <a:off x="1856791" y="4552258"/>
              <a:ext cx="7212563" cy="1414355"/>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4764179" y="564820"/>
            <a:ext cx="6938582" cy="1631216"/>
          </a:xfrm>
          <a:prstGeom prst="rect">
            <a:avLst/>
          </a:prstGeom>
        </p:spPr>
        <p:txBody>
          <a:bodyPr wrap="square">
            <a:spAutoFit/>
          </a:bodyPr>
          <a:lstStyle/>
          <a:p>
            <a:pPr algn="just" defTabSz="342900"/>
            <a:r>
              <a:rPr lang="vi-VN" altLang="vi-VN" sz="2000" dirty="0">
                <a:solidFill>
                  <a:srgbClr val="F03C69"/>
                </a:solidFill>
                <a:latin typeface="Times New Roman" panose="02020603050405020304" pitchFamily="18" charset="0"/>
                <a:cs typeface="Times New Roman" panose="02020603050405020304" pitchFamily="18" charset="0"/>
              </a:rPr>
              <a:t>Bạn An tạo chương trình như minh hoạ ở Hình 84. Khi chạy chương trình, nhân vật đưa ra câu hỏi “Tên của bạn là gì?” và ô để nhập câu trả lời (Hình 85a). Sau khi nhập câu trả lời và nhấn phím Enter, màn hình hiển thị câu chào của mèo theo tên vừa nhập (Hình 85b). Em có biết tại sao mèo lại chào đúng theo tên không?</a:t>
            </a:r>
            <a:endParaRPr lang="vi-VN" sz="2000" dirty="0">
              <a:solidFill>
                <a:srgbClr val="F03C69"/>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846455" y="854710"/>
            <a:ext cx="3533140" cy="920252"/>
          </a:xfrm>
          <a:prstGeom prst="rect">
            <a:avLst/>
          </a:prstGeom>
        </p:spPr>
        <p:txBody>
          <a:bodyPr wrap="square">
            <a:spAutoFit/>
          </a:bodyPr>
          <a:lstStyle/>
          <a:p>
            <a:pPr defTabSz="342900">
              <a:lnSpc>
                <a:spcPct val="150000"/>
              </a:lnSpc>
            </a:pPr>
            <a:r>
              <a:rPr lang="vi-VN" sz="4000" b="1" dirty="0">
                <a:solidFill>
                  <a:srgbClr val="0998D7"/>
                </a:solidFill>
                <a:latin typeface="SVN-SAF" panose="02040603050506020204" pitchFamily="18" charset="0"/>
                <a:cs typeface="Times New Roman" panose="02020603050405020304" pitchFamily="18" charset="0"/>
              </a:rPr>
              <a:t>    </a:t>
            </a:r>
            <a:r>
              <a:rPr lang="en-US" sz="4000" b="1" dirty="0">
                <a:solidFill>
                  <a:srgbClr val="0998D7"/>
                </a:solidFill>
                <a:latin typeface="SVN-SAF" panose="02040603050506020204" pitchFamily="18" charset="0"/>
                <a:cs typeface="Times New Roman" panose="02020603050405020304" pitchFamily="18" charset="0"/>
              </a:rPr>
              <a:t>KHỞI ĐỘNG</a:t>
            </a:r>
            <a:endParaRPr lang="vi-VN" sz="4000" b="1" dirty="0">
              <a:solidFill>
                <a:srgbClr val="0998D7"/>
              </a:solidFill>
              <a:latin typeface="SVN-SAF" panose="020406030505060202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656289" y="2546902"/>
            <a:ext cx="3061353" cy="2007812"/>
          </a:xfrm>
          <a:prstGeom prst="rect">
            <a:avLst/>
          </a:prstGeom>
        </p:spPr>
      </p:pic>
      <p:sp>
        <p:nvSpPr>
          <p:cNvPr id="9" name="TextBox 8"/>
          <p:cNvSpPr txBox="1"/>
          <p:nvPr/>
        </p:nvSpPr>
        <p:spPr>
          <a:xfrm>
            <a:off x="-5664" y="4744618"/>
            <a:ext cx="4898571" cy="369332"/>
          </a:xfrm>
          <a:prstGeom prst="rect">
            <a:avLst/>
          </a:prstGeom>
          <a:noFill/>
        </p:spPr>
        <p:txBody>
          <a:bodyPr wrap="square">
            <a:spAutoFit/>
          </a:bodyPr>
          <a:lstStyle/>
          <a:p>
            <a:r>
              <a:rPr lang="vi-VN" sz="1800" b="1" i="1" dirty="0">
                <a:solidFill>
                  <a:srgbClr val="F03C69"/>
                </a:solidFill>
                <a:effectLst/>
                <a:latin typeface="MyriadPro-BoldIt"/>
              </a:rPr>
              <a:t>Hình 84.</a:t>
            </a:r>
            <a:r>
              <a:rPr lang="vi-VN" sz="1800" b="1" i="1" dirty="0">
                <a:solidFill>
                  <a:srgbClr val="F03C69"/>
                </a:solidFill>
                <a:effectLst/>
                <a:latin typeface="MyriadPro-It"/>
              </a:rPr>
              <a:t> Chương trình “Xin chào bạn...”</a:t>
            </a:r>
            <a:endParaRPr lang="en-US" b="1" dirty="0">
              <a:solidFill>
                <a:srgbClr val="F03C69"/>
              </a:solidFill>
            </a:endParaRPr>
          </a:p>
        </p:txBody>
      </p:sp>
      <p:pic>
        <p:nvPicPr>
          <p:cNvPr id="21" name="Picture 20"/>
          <p:cNvPicPr>
            <a:picLocks noChangeAspect="1"/>
          </p:cNvPicPr>
          <p:nvPr/>
        </p:nvPicPr>
        <p:blipFill>
          <a:blip r:embed="rId4"/>
          <a:stretch>
            <a:fillRect/>
          </a:stretch>
        </p:blipFill>
        <p:spPr>
          <a:xfrm>
            <a:off x="4379595" y="3078883"/>
            <a:ext cx="6881036" cy="2924407"/>
          </a:xfrm>
          <a:prstGeom prst="rect">
            <a:avLst/>
          </a:prstGeom>
        </p:spPr>
      </p:pic>
      <p:sp>
        <p:nvSpPr>
          <p:cNvPr id="24" name="TextBox 23"/>
          <p:cNvSpPr txBox="1"/>
          <p:nvPr/>
        </p:nvSpPr>
        <p:spPr>
          <a:xfrm>
            <a:off x="4654459" y="5917036"/>
            <a:ext cx="6495241" cy="461665"/>
          </a:xfrm>
          <a:prstGeom prst="rect">
            <a:avLst/>
          </a:prstGeom>
          <a:noFill/>
        </p:spPr>
        <p:txBody>
          <a:bodyPr wrap="square">
            <a:spAutoFit/>
          </a:bodyPr>
          <a:lstStyle/>
          <a:p>
            <a:r>
              <a:rPr lang="en-US" sz="2000" b="1" i="1" dirty="0">
                <a:effectLst/>
                <a:latin typeface="Times New Roman" panose="02020603050405020304" pitchFamily="18" charset="0"/>
                <a:cs typeface="Times New Roman" panose="02020603050405020304" pitchFamily="18" charset="0"/>
              </a:rPr>
              <a:t>a) </a:t>
            </a:r>
            <a:r>
              <a:rPr lang="en-US" sz="2000" b="1" i="1" dirty="0" err="1">
                <a:effectLst/>
                <a:latin typeface="Times New Roman" panose="02020603050405020304" pitchFamily="18" charset="0"/>
                <a:cs typeface="Times New Roman" panose="02020603050405020304" pitchFamily="18" charset="0"/>
              </a:rPr>
              <a:t>Màn</a:t>
            </a:r>
            <a:r>
              <a:rPr lang="en-US" sz="2000" b="1" i="1" dirty="0">
                <a:effectLst/>
                <a:latin typeface="Times New Roman" panose="02020603050405020304" pitchFamily="18" charset="0"/>
                <a:cs typeface="Times New Roman" panose="02020603050405020304" pitchFamily="18" charset="0"/>
              </a:rPr>
              <a:t> </a:t>
            </a:r>
            <a:r>
              <a:rPr lang="en-US" sz="2000" b="1" i="1" dirty="0" err="1">
                <a:effectLst/>
                <a:latin typeface="Times New Roman" panose="02020603050405020304" pitchFamily="18" charset="0"/>
                <a:cs typeface="Times New Roman" panose="02020603050405020304" pitchFamily="18" charset="0"/>
              </a:rPr>
              <a:t>hình</a:t>
            </a:r>
            <a:r>
              <a:rPr lang="en-US" sz="2000" b="1" i="1" dirty="0">
                <a:effectLst/>
                <a:latin typeface="Times New Roman" panose="02020603050405020304" pitchFamily="18" charset="0"/>
                <a:cs typeface="Times New Roman" panose="02020603050405020304" pitchFamily="18" charset="0"/>
              </a:rPr>
              <a:t> </a:t>
            </a:r>
            <a:r>
              <a:rPr lang="en-US" sz="2000" b="1" i="1" dirty="0" err="1">
                <a:effectLst/>
                <a:latin typeface="Times New Roman" panose="02020603050405020304" pitchFamily="18" charset="0"/>
                <a:cs typeface="Times New Roman" panose="02020603050405020304" pitchFamily="18" charset="0"/>
              </a:rPr>
              <a:t>nhập</a:t>
            </a:r>
            <a:r>
              <a:rPr lang="en-US" sz="2000" b="1" i="1" dirty="0">
                <a:effectLst/>
                <a:latin typeface="Times New Roman" panose="02020603050405020304" pitchFamily="18" charset="0"/>
                <a:cs typeface="Times New Roman" panose="02020603050405020304" pitchFamily="18" charset="0"/>
              </a:rPr>
              <a:t> </a:t>
            </a:r>
            <a:r>
              <a:rPr lang="en-US" sz="2000" b="1" i="1" dirty="0" err="1">
                <a:effectLst/>
                <a:latin typeface="Times New Roman" panose="02020603050405020304" pitchFamily="18" charset="0"/>
                <a:cs typeface="Times New Roman" panose="02020603050405020304" pitchFamily="18" charset="0"/>
              </a:rPr>
              <a:t>câu</a:t>
            </a:r>
            <a:r>
              <a:rPr lang="en-US" sz="2000" b="1" i="1" dirty="0">
                <a:effectLst/>
                <a:latin typeface="Times New Roman" panose="02020603050405020304" pitchFamily="18" charset="0"/>
                <a:cs typeface="Times New Roman" panose="02020603050405020304" pitchFamily="18" charset="0"/>
              </a:rPr>
              <a:t> </a:t>
            </a:r>
            <a:r>
              <a:rPr lang="en-US" sz="2000" b="1" i="1" dirty="0" err="1">
                <a:effectLst/>
                <a:latin typeface="Times New Roman" panose="02020603050405020304" pitchFamily="18" charset="0"/>
                <a:cs typeface="Times New Roman" panose="02020603050405020304" pitchFamily="18" charset="0"/>
              </a:rPr>
              <a:t>trả</a:t>
            </a:r>
            <a:r>
              <a:rPr lang="en-US" sz="2000" b="1" i="1" dirty="0">
                <a:effectLst/>
                <a:latin typeface="Times New Roman" panose="02020603050405020304" pitchFamily="18" charset="0"/>
                <a:cs typeface="Times New Roman" panose="02020603050405020304" pitchFamily="18" charset="0"/>
              </a:rPr>
              <a:t> </a:t>
            </a:r>
            <a:r>
              <a:rPr lang="en-US" sz="2000" b="1" i="1" dirty="0" err="1">
                <a:effectLst/>
                <a:latin typeface="Times New Roman" panose="02020603050405020304" pitchFamily="18" charset="0"/>
                <a:cs typeface="Times New Roman" panose="02020603050405020304" pitchFamily="18" charset="0"/>
              </a:rPr>
              <a:t>lời</a:t>
            </a:r>
            <a:r>
              <a:rPr lang="en-US" sz="2000" b="1" i="1" dirty="0">
                <a:effectLst/>
                <a:latin typeface="Times New Roman" panose="02020603050405020304" pitchFamily="18" charset="0"/>
                <a:cs typeface="Times New Roman" panose="02020603050405020304" pitchFamily="18" charset="0"/>
              </a:rPr>
              <a:t> </a:t>
            </a:r>
            <a:r>
              <a:rPr lang="vi-VN" sz="2000" b="1" dirty="0">
                <a:latin typeface="Times New Roman" panose="02020603050405020304" pitchFamily="18" charset="0"/>
                <a:cs typeface="Times New Roman" panose="02020603050405020304" pitchFamily="18" charset="0"/>
              </a:rPr>
              <a:t>        </a:t>
            </a:r>
            <a:r>
              <a:rPr lang="en-US" sz="1800" b="1" i="1" dirty="0">
                <a:effectLst/>
                <a:latin typeface="MyriadPro-It"/>
              </a:rPr>
              <a:t>b) </a:t>
            </a:r>
            <a:r>
              <a:rPr lang="en-US" sz="2400" b="1" i="1" dirty="0" err="1">
                <a:effectLst/>
                <a:latin typeface="Times New Roman" panose="02020603050405020304" pitchFamily="18" charset="0"/>
                <a:cs typeface="Times New Roman" panose="02020603050405020304" pitchFamily="18" charset="0"/>
              </a:rPr>
              <a:t>Màn</a:t>
            </a:r>
            <a:r>
              <a:rPr lang="en-US" sz="2400" b="1" i="1" dirty="0">
                <a:effectLst/>
                <a:latin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cs typeface="Times New Roman" panose="02020603050405020304" pitchFamily="18" charset="0"/>
              </a:rPr>
              <a:t>hình</a:t>
            </a:r>
            <a:r>
              <a:rPr lang="en-US" sz="2400" b="1" i="1" dirty="0">
                <a:effectLst/>
                <a:latin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cs typeface="Times New Roman" panose="02020603050405020304" pitchFamily="18" charset="0"/>
              </a:rPr>
              <a:t>kết</a:t>
            </a:r>
            <a:r>
              <a:rPr lang="en-US" sz="2400" b="1" i="1" dirty="0">
                <a:effectLst/>
                <a:latin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cs typeface="Times New Roman" panose="02020603050405020304" pitchFamily="18" charset="0"/>
              </a:rPr>
              <a:t>quả</a:t>
            </a:r>
            <a:endParaRPr lang="en-US" sz="2400" b="1"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5192752" y="6457890"/>
            <a:ext cx="6446254" cy="400110"/>
          </a:xfrm>
          <a:prstGeom prst="rect">
            <a:avLst/>
          </a:prstGeom>
          <a:noFill/>
        </p:spPr>
        <p:txBody>
          <a:bodyPr wrap="square">
            <a:spAutoFit/>
          </a:bodyPr>
          <a:lstStyle/>
          <a:p>
            <a:r>
              <a:rPr lang="vi-VN" sz="2000" b="1" i="1" dirty="0">
                <a:solidFill>
                  <a:srgbClr val="58595B"/>
                </a:solidFill>
                <a:effectLst/>
                <a:latin typeface="Times New Roman" panose="02020603050405020304" pitchFamily="18" charset="0"/>
                <a:cs typeface="Times New Roman" panose="02020603050405020304" pitchFamily="18" charset="0"/>
              </a:rPr>
              <a:t>Hình 85. Màn hình của chương trình “Xin chào bạn...”</a:t>
            </a:r>
            <a:endParaRPr lang="en-US" sz="20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600"/>
                            </p:stCondLst>
                            <p:childTnLst>
                              <p:par>
                                <p:cTn id="19" presetID="42"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755100" y="275273"/>
            <a:ext cx="8211146" cy="684803"/>
          </a:xfrm>
          <a:prstGeom prst="rect">
            <a:avLst/>
          </a:prstGeom>
        </p:spPr>
        <p:txBody>
          <a:bodyPr wrap="square">
            <a:spAutoFit/>
          </a:bodyPr>
          <a:lstStyle/>
          <a:p>
            <a:pPr defTabSz="342900">
              <a:lnSpc>
                <a:spcPct val="150000"/>
              </a:lnSpc>
            </a:pPr>
            <a:r>
              <a:rPr lang="en-US" sz="2800" b="1" dirty="0">
                <a:solidFill>
                  <a:srgbClr val="F03C69"/>
                </a:solidFill>
                <a:latin typeface="SVN-SAF" panose="02040603050506020204" pitchFamily="18" charset="0"/>
                <a:cs typeface="Times New Roman" panose="02020603050405020304" pitchFamily="18" charset="0"/>
              </a:rPr>
              <a:t>1. </a:t>
            </a:r>
            <a:r>
              <a:rPr lang="en-US" sz="2800" b="1" dirty="0" err="1">
                <a:solidFill>
                  <a:srgbClr val="F03C69"/>
                </a:solidFill>
                <a:latin typeface="SVN-SAF" panose="02040603050506020204" pitchFamily="18" charset="0"/>
                <a:cs typeface="Times New Roman" panose="02020603050405020304" pitchFamily="18" charset="0"/>
              </a:rPr>
              <a:t>Sử</a:t>
            </a:r>
            <a:r>
              <a:rPr lang="en-US" sz="2800" b="1" dirty="0">
                <a:solidFill>
                  <a:srgbClr val="F03C69"/>
                </a:solidFill>
                <a:latin typeface="SVN-SAF" panose="02040603050506020204" pitchFamily="18" charset="0"/>
                <a:cs typeface="Times New Roman" panose="02020603050405020304" pitchFamily="18" charset="0"/>
              </a:rPr>
              <a:t> </a:t>
            </a:r>
            <a:r>
              <a:rPr lang="en-US" sz="2800" b="1" dirty="0" err="1">
                <a:solidFill>
                  <a:srgbClr val="F03C69"/>
                </a:solidFill>
                <a:latin typeface="SVN-SAF" panose="02040603050506020204" pitchFamily="18" charset="0"/>
                <a:cs typeface="Times New Roman" panose="02020603050405020304" pitchFamily="18" charset="0"/>
              </a:rPr>
              <a:t>dụng</a:t>
            </a:r>
            <a:r>
              <a:rPr lang="en-US" sz="2800" b="1" dirty="0">
                <a:solidFill>
                  <a:srgbClr val="F03C69"/>
                </a:solidFill>
                <a:latin typeface="SVN-SAF" panose="02040603050506020204" pitchFamily="18" charset="0"/>
                <a:cs typeface="Times New Roman" panose="02020603050405020304" pitchFamily="18" charset="0"/>
              </a:rPr>
              <a:t> </a:t>
            </a:r>
            <a:r>
              <a:rPr lang="en-US" sz="2800" b="1" dirty="0" err="1">
                <a:solidFill>
                  <a:srgbClr val="F03C69"/>
                </a:solidFill>
                <a:latin typeface="SVN-SAF" panose="02040603050506020204" pitchFamily="18" charset="0"/>
                <a:cs typeface="Times New Roman" panose="02020603050405020304" pitchFamily="18" charset="0"/>
              </a:rPr>
              <a:t>biến</a:t>
            </a:r>
            <a:r>
              <a:rPr lang="en-US" sz="2800" b="1" dirty="0">
                <a:solidFill>
                  <a:srgbClr val="F03C69"/>
                </a:solidFill>
                <a:latin typeface="SVN-SAF" panose="02040603050506020204" pitchFamily="18" charset="0"/>
                <a:cs typeface="Times New Roman" panose="02020603050405020304" pitchFamily="18" charset="0"/>
              </a:rPr>
              <a:t> “TRẢ LỜI” </a:t>
            </a:r>
            <a:r>
              <a:rPr lang="en-US" sz="2800" b="1" dirty="0" err="1">
                <a:solidFill>
                  <a:srgbClr val="F03C69"/>
                </a:solidFill>
                <a:latin typeface="SVN-SAF" panose="02040603050506020204" pitchFamily="18" charset="0"/>
                <a:cs typeface="Times New Roman" panose="02020603050405020304" pitchFamily="18" charset="0"/>
              </a:rPr>
              <a:t>trong</a:t>
            </a:r>
            <a:r>
              <a:rPr lang="en-US" sz="2800" b="1" dirty="0">
                <a:solidFill>
                  <a:srgbClr val="F03C69"/>
                </a:solidFill>
                <a:latin typeface="SVN-SAF" panose="02040603050506020204" pitchFamily="18" charset="0"/>
                <a:cs typeface="Times New Roman" panose="02020603050405020304" pitchFamily="18" charset="0"/>
              </a:rPr>
              <a:t> Scratch</a:t>
            </a:r>
            <a:endParaRPr lang="vi-VN" sz="2800" b="1" dirty="0">
              <a:solidFill>
                <a:srgbClr val="F03C69"/>
              </a:solidFill>
              <a:cs typeface="Times New Roman" panose="02020603050405020304" pitchFamily="18" charset="0"/>
            </a:endParaRPr>
          </a:p>
        </p:txBody>
      </p:sp>
      <p:sp>
        <p:nvSpPr>
          <p:cNvPr id="5" name="TextBox 4"/>
          <p:cNvSpPr txBox="1"/>
          <p:nvPr/>
        </p:nvSpPr>
        <p:spPr>
          <a:xfrm>
            <a:off x="1434353" y="1158279"/>
            <a:ext cx="9816353" cy="3246530"/>
          </a:xfrm>
          <a:prstGeom prst="rect">
            <a:avLst/>
          </a:prstGeom>
          <a:noFill/>
        </p:spPr>
        <p:txBody>
          <a:bodyPr wrap="square">
            <a:spAutoFit/>
          </a:bodyPr>
          <a:lstStyle/>
          <a:p>
            <a:pPr>
              <a:lnSpc>
                <a:spcPct val="150000"/>
              </a:lnSpc>
            </a:pPr>
            <a:r>
              <a:rPr lang="vi-VN" sz="2000" dirty="0">
                <a:solidFill>
                  <a:srgbClr val="000000"/>
                </a:solidFill>
                <a:latin typeface="Arial" panose="020B0604020202020204" pitchFamily="34" charset="0"/>
              </a:rPr>
              <a:t>    </a:t>
            </a:r>
            <a:r>
              <a:rPr lang="vi-VN" sz="2800" dirty="0">
                <a:solidFill>
                  <a:srgbClr val="000000"/>
                </a:solidFill>
                <a:effectLst/>
                <a:latin typeface="Times New Roman" panose="02020603050405020304" pitchFamily="18" charset="0"/>
                <a:cs typeface="Times New Roman" panose="02020603050405020304" pitchFamily="18" charset="0"/>
              </a:rPr>
              <a:t>Trong chương trình ở phần Khởi động, câu trả lời nhập vào từ bàn phím được lưu vào biến </a:t>
            </a:r>
            <a:r>
              <a:rPr lang="vi-VN" sz="2800" dirty="0">
                <a:solidFill>
                  <a:srgbClr val="F7941E"/>
                </a:solidFill>
                <a:effectLst/>
                <a:latin typeface="Times New Roman" panose="02020603050405020304" pitchFamily="18" charset="0"/>
                <a:cs typeface="Times New Roman" panose="02020603050405020304" pitchFamily="18" charset="0"/>
              </a:rPr>
              <a:t>trả lời</a:t>
            </a:r>
            <a:r>
              <a:rPr lang="vi-VN" sz="2800" dirty="0">
                <a:solidFill>
                  <a:srgbClr val="000000"/>
                </a:solidFill>
                <a:effectLst/>
                <a:latin typeface="Times New Roman" panose="02020603050405020304" pitchFamily="18" charset="0"/>
                <a:cs typeface="Times New Roman" panose="02020603050405020304" pitchFamily="18" charset="0"/>
              </a:rPr>
              <a:t>. Sau khi nhập dữ liệu, biến </a:t>
            </a:r>
            <a:r>
              <a:rPr lang="vi-VN" sz="2800" dirty="0">
                <a:solidFill>
                  <a:srgbClr val="F7941E"/>
                </a:solidFill>
                <a:effectLst/>
                <a:latin typeface="Times New Roman" panose="02020603050405020304" pitchFamily="18" charset="0"/>
                <a:cs typeface="Times New Roman" panose="02020603050405020304" pitchFamily="18" charset="0"/>
              </a:rPr>
              <a:t>trả lời</a:t>
            </a:r>
            <a:r>
              <a:rPr lang="vi-VN" sz="2800" dirty="0">
                <a:solidFill>
                  <a:srgbClr val="000000"/>
                </a:solidFill>
                <a:effectLst/>
                <a:latin typeface="Times New Roman" panose="02020603050405020304" pitchFamily="18" charset="0"/>
                <a:cs typeface="Times New Roman" panose="02020603050405020304" pitchFamily="18" charset="0"/>
              </a:rPr>
              <a:t> có giá trị là tên mà người sử dụng vừa nhập từ bàn phím (Hình 85b). Biến </a:t>
            </a:r>
            <a:r>
              <a:rPr lang="vi-VN" sz="2800" dirty="0">
                <a:solidFill>
                  <a:srgbClr val="F7941E"/>
                </a:solidFill>
                <a:effectLst/>
                <a:latin typeface="Times New Roman" panose="02020603050405020304" pitchFamily="18" charset="0"/>
                <a:cs typeface="Times New Roman" panose="02020603050405020304" pitchFamily="18" charset="0"/>
              </a:rPr>
              <a:t>trả lời</a:t>
            </a:r>
            <a:r>
              <a:rPr lang="vi-VN" sz="2800" dirty="0">
                <a:solidFill>
                  <a:srgbClr val="000000"/>
                </a:solidFill>
                <a:effectLst/>
                <a:latin typeface="Times New Roman" panose="02020603050405020304" pitchFamily="18" charset="0"/>
                <a:cs typeface="Times New Roman" panose="02020603050405020304" pitchFamily="18" charset="0"/>
              </a:rPr>
              <a:t> là biến có sẵn của Scratch, được đặt trong nhóm lệnh </a:t>
            </a:r>
            <a:r>
              <a:rPr lang="vi-VN" sz="2800" dirty="0">
                <a:solidFill>
                  <a:srgbClr val="F7941E"/>
                </a:solidFill>
                <a:effectLst/>
                <a:latin typeface="Times New Roman" panose="02020603050405020304" pitchFamily="18" charset="0"/>
                <a:cs typeface="Times New Roman" panose="02020603050405020304" pitchFamily="18" charset="0"/>
              </a:rPr>
              <a:t>Cảm biến</a:t>
            </a:r>
            <a:r>
              <a:rPr lang="vi-VN" sz="2800" dirty="0">
                <a:solidFill>
                  <a:srgbClr val="000000"/>
                </a:solidFill>
                <a:effectLst/>
                <a:latin typeface="Times New Roman" panose="02020603050405020304" pitchFamily="18" charset="0"/>
                <a:cs typeface="Times New Roman" panose="02020603050405020304" pitchFamily="18" charset="0"/>
              </a:rPr>
              <a:t> như minh hoạ ở Hình 86.</a:t>
            </a:r>
            <a:endParaRPr lang="en-US"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1"/>
          <a:stretch>
            <a:fillRect/>
          </a:stretch>
        </p:blipFill>
        <p:spPr>
          <a:xfrm>
            <a:off x="941294" y="960076"/>
            <a:ext cx="813806" cy="772265"/>
          </a:xfrm>
          <a:prstGeom prst="rect">
            <a:avLst/>
          </a:prstGeom>
        </p:spPr>
      </p:pic>
      <p:pic>
        <p:nvPicPr>
          <p:cNvPr id="8" name="Picture 7"/>
          <p:cNvPicPr>
            <a:picLocks noChangeAspect="1"/>
          </p:cNvPicPr>
          <p:nvPr/>
        </p:nvPicPr>
        <p:blipFill>
          <a:blip r:embed="rId2"/>
          <a:stretch>
            <a:fillRect/>
          </a:stretch>
        </p:blipFill>
        <p:spPr>
          <a:xfrm>
            <a:off x="3722351" y="4404809"/>
            <a:ext cx="4314997" cy="1362632"/>
          </a:xfrm>
          <a:prstGeom prst="rect">
            <a:avLst/>
          </a:prstGeom>
        </p:spPr>
      </p:pic>
      <p:sp>
        <p:nvSpPr>
          <p:cNvPr id="10" name="TextBox 9"/>
          <p:cNvSpPr txBox="1"/>
          <p:nvPr/>
        </p:nvSpPr>
        <p:spPr>
          <a:xfrm>
            <a:off x="3142816" y="5965644"/>
            <a:ext cx="6118750" cy="369332"/>
          </a:xfrm>
          <a:prstGeom prst="rect">
            <a:avLst/>
          </a:prstGeom>
          <a:noFill/>
        </p:spPr>
        <p:txBody>
          <a:bodyPr wrap="square">
            <a:spAutoFit/>
          </a:bodyPr>
          <a:lstStyle/>
          <a:p>
            <a:r>
              <a:rPr lang="en-US" sz="1800" b="1" i="1" dirty="0" err="1">
                <a:solidFill>
                  <a:srgbClr val="58595B"/>
                </a:solidFill>
                <a:effectLst/>
                <a:latin typeface="MyriadPro-BoldIt"/>
              </a:rPr>
              <a:t>Hình</a:t>
            </a:r>
            <a:r>
              <a:rPr lang="en-US" sz="1800" b="1" i="1" dirty="0">
                <a:solidFill>
                  <a:srgbClr val="58595B"/>
                </a:solidFill>
                <a:effectLst/>
                <a:latin typeface="MyriadPro-BoldIt"/>
              </a:rPr>
              <a:t> 86.</a:t>
            </a:r>
            <a:r>
              <a:rPr lang="en-US" sz="1800" i="1" dirty="0">
                <a:solidFill>
                  <a:srgbClr val="58595B"/>
                </a:solidFill>
                <a:effectLst/>
                <a:latin typeface="MyriadPro-It"/>
              </a:rPr>
              <a:t> </a:t>
            </a:r>
            <a:r>
              <a:rPr lang="en-US" sz="1800" i="1" dirty="0" err="1">
                <a:solidFill>
                  <a:srgbClr val="58595B"/>
                </a:solidFill>
                <a:effectLst/>
                <a:latin typeface="MyriadPro-It"/>
              </a:rPr>
              <a:t>Biến</a:t>
            </a:r>
            <a:r>
              <a:rPr lang="en-US" sz="1800" i="1" dirty="0">
                <a:solidFill>
                  <a:srgbClr val="58595B"/>
                </a:solidFill>
                <a:effectLst/>
                <a:latin typeface="MyriadPro-It"/>
              </a:rPr>
              <a:t> </a:t>
            </a:r>
            <a:r>
              <a:rPr lang="en-US" sz="1800" i="1" dirty="0" err="1">
                <a:solidFill>
                  <a:srgbClr val="FAA74A"/>
                </a:solidFill>
                <a:effectLst/>
                <a:latin typeface="MyriadPro-It"/>
              </a:rPr>
              <a:t>trả</a:t>
            </a:r>
            <a:r>
              <a:rPr lang="en-US" sz="1800" i="1" dirty="0">
                <a:solidFill>
                  <a:srgbClr val="FAA74A"/>
                </a:solidFill>
                <a:effectLst/>
                <a:latin typeface="MyriadPro-It"/>
              </a:rPr>
              <a:t> </a:t>
            </a:r>
            <a:r>
              <a:rPr lang="en-US" sz="1800" i="1" dirty="0" err="1">
                <a:solidFill>
                  <a:srgbClr val="FAA74A"/>
                </a:solidFill>
                <a:effectLst/>
                <a:latin typeface="MyriadPro-It"/>
              </a:rPr>
              <a:t>lời</a:t>
            </a:r>
            <a:r>
              <a:rPr lang="en-US" sz="1800" i="1" dirty="0">
                <a:solidFill>
                  <a:srgbClr val="58595B"/>
                </a:solidFill>
                <a:effectLst/>
                <a:latin typeface="MyriadPro-It"/>
              </a:rPr>
              <a:t> </a:t>
            </a:r>
            <a:r>
              <a:rPr lang="en-US" sz="1800" i="1" dirty="0" err="1">
                <a:solidFill>
                  <a:srgbClr val="58595B"/>
                </a:solidFill>
                <a:effectLst/>
                <a:latin typeface="MyriadPro-It"/>
              </a:rPr>
              <a:t>trong</a:t>
            </a:r>
            <a:r>
              <a:rPr lang="en-US" sz="1800" i="1" dirty="0">
                <a:solidFill>
                  <a:srgbClr val="58595B"/>
                </a:solidFill>
                <a:effectLst/>
                <a:latin typeface="MyriadPro-It"/>
              </a:rPr>
              <a:t> </a:t>
            </a:r>
            <a:r>
              <a:rPr lang="en-US" sz="1800" i="1" dirty="0" err="1">
                <a:solidFill>
                  <a:srgbClr val="58595B"/>
                </a:solidFill>
                <a:effectLst/>
                <a:latin typeface="MyriadPro-It"/>
              </a:rPr>
              <a:t>nhóm</a:t>
            </a:r>
            <a:r>
              <a:rPr lang="en-US" sz="1800" i="1" dirty="0">
                <a:solidFill>
                  <a:srgbClr val="58595B"/>
                </a:solidFill>
                <a:effectLst/>
                <a:latin typeface="MyriadPro-It"/>
              </a:rPr>
              <a:t> </a:t>
            </a:r>
            <a:r>
              <a:rPr lang="en-US" sz="1800" i="1" dirty="0" err="1">
                <a:solidFill>
                  <a:srgbClr val="58595B"/>
                </a:solidFill>
                <a:effectLst/>
                <a:latin typeface="MyriadPro-It"/>
              </a:rPr>
              <a:t>lệnh</a:t>
            </a:r>
            <a:r>
              <a:rPr lang="en-US" sz="1800" i="1" dirty="0">
                <a:solidFill>
                  <a:srgbClr val="FAA74A"/>
                </a:solidFill>
                <a:effectLst/>
                <a:latin typeface="MyriadPro-It"/>
              </a:rPr>
              <a:t> </a:t>
            </a:r>
            <a:r>
              <a:rPr lang="en-US" sz="1800" i="1" dirty="0" err="1">
                <a:solidFill>
                  <a:srgbClr val="FAA74A"/>
                </a:solidFill>
                <a:effectLst/>
                <a:latin typeface="MyriadPro-It"/>
              </a:rPr>
              <a:t>Cảm</a:t>
            </a:r>
            <a:r>
              <a:rPr lang="en-US" sz="1800" i="1" dirty="0">
                <a:solidFill>
                  <a:srgbClr val="FAA74A"/>
                </a:solidFill>
                <a:effectLst/>
                <a:latin typeface="MyriadPro-It"/>
              </a:rPr>
              <a:t> </a:t>
            </a:r>
            <a:r>
              <a:rPr lang="en-US" sz="1800" i="1" dirty="0" err="1">
                <a:solidFill>
                  <a:srgbClr val="FAA74A"/>
                </a:solidFill>
                <a:effectLst/>
                <a:latin typeface="MyriadPro-It"/>
              </a:rPr>
              <a:t>biến</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IANG VIEN PTA">
      <a:dk1>
        <a:sysClr val="windowText" lastClr="000000"/>
      </a:dk1>
      <a:lt1>
        <a:sysClr val="window" lastClr="FFFFFF"/>
      </a:lt1>
      <a:dk2>
        <a:srgbClr val="0E2841"/>
      </a:dk2>
      <a:lt2>
        <a:srgbClr val="E8E8E8"/>
      </a:lt2>
      <a:accent1>
        <a:srgbClr val="2759AD"/>
      </a:accent1>
      <a:accent2>
        <a:srgbClr val="F27123"/>
      </a:accent2>
      <a:accent3>
        <a:srgbClr val="51B748"/>
      </a:accent3>
      <a:accent4>
        <a:srgbClr val="FFCE54"/>
      </a:accent4>
      <a:accent5>
        <a:srgbClr val="FC6E51"/>
      </a:accent5>
      <a:accent6>
        <a:srgbClr val="ED5565"/>
      </a:accent6>
      <a:hlink>
        <a:srgbClr val="467886"/>
      </a:hlink>
      <a:folHlink>
        <a:srgbClr val="96607D"/>
      </a:folHlink>
    </a:clrScheme>
    <a:fontScheme name="PTA">
      <a:majorFont>
        <a:latin typeface="Roboto Condensed ExtraBold"/>
        <a:ea typeface=""/>
        <a:cs typeface=""/>
      </a:majorFont>
      <a:minorFont>
        <a:latin typeface="Roboto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3971</Words>
  <Application>WPS Presentation</Application>
  <PresentationFormat>Widescreen</PresentationFormat>
  <Paragraphs>154</Paragraphs>
  <Slides>21</Slides>
  <Notes>2</Notes>
  <HiddenSlides>0</HiddenSlides>
  <MMClips>31</MMClips>
  <ScaleCrop>false</ScaleCrop>
  <HeadingPairs>
    <vt:vector size="6" baseType="variant">
      <vt:variant>
        <vt:lpstr>已用的字体</vt:lpstr>
      </vt:variant>
      <vt:variant>
        <vt:i4>27</vt:i4>
      </vt:variant>
      <vt:variant>
        <vt:lpstr>主题</vt:lpstr>
      </vt:variant>
      <vt:variant>
        <vt:i4>3</vt:i4>
      </vt:variant>
      <vt:variant>
        <vt:lpstr>幻灯片标题</vt:lpstr>
      </vt:variant>
      <vt:variant>
        <vt:i4>21</vt:i4>
      </vt:variant>
    </vt:vector>
  </HeadingPairs>
  <TitlesOfParts>
    <vt:vector size="51" baseType="lpstr">
      <vt:lpstr>Arial</vt:lpstr>
      <vt:lpstr>SimSun</vt:lpstr>
      <vt:lpstr>Wingdings</vt:lpstr>
      <vt:lpstr>等线</vt:lpstr>
      <vt:lpstr>等线</vt:lpstr>
      <vt:lpstr>Microsoft YaHei</vt:lpstr>
      <vt:lpstr>Open Sans</vt:lpstr>
      <vt:lpstr>Times New Roman</vt:lpstr>
      <vt:lpstr>#9Slide02 Noi dung rat dai</vt:lpstr>
      <vt:lpstr>Wide Latin</vt:lpstr>
      <vt:lpstr>Calibri</vt:lpstr>
      <vt:lpstr>Arial</vt:lpstr>
      <vt:lpstr>Paytone One</vt:lpstr>
      <vt:lpstr>Chivo Mono</vt:lpstr>
      <vt:lpstr>SVN-SAF</vt:lpstr>
      <vt:lpstr>Segoe Print</vt:lpstr>
      <vt:lpstr>MyriadPro-BoldIt</vt:lpstr>
      <vt:lpstr>MyriadPro-It</vt:lpstr>
      <vt:lpstr>Arial Unicode MS</vt:lpstr>
      <vt:lpstr>Myriad Pro</vt:lpstr>
      <vt:lpstr>Roboto Condensed</vt:lpstr>
      <vt:lpstr>Aptos</vt:lpstr>
      <vt:lpstr>Roboto Condensed ExtraBold</vt:lpstr>
      <vt:lpstr>Roboto</vt:lpstr>
      <vt:lpstr>Roboto Condensed</vt:lpstr>
      <vt:lpstr>Aptos</vt:lpstr>
      <vt:lpstr>Segoe UI</vt:lpstr>
      <vt:lpstr>1_Office 主题</vt:lpstr>
      <vt:lpstr>6_Office 主题​​</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205</cp:revision>
  <dcterms:created xsi:type="dcterms:W3CDTF">2021-11-14T08:33:00Z</dcterms:created>
  <dcterms:modified xsi:type="dcterms:W3CDTF">2026-05-20T08:31:03Z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A3CF7C266B86485A86C45F67E6CC5091_13</vt:lpwstr>
  </property>
  <property fmtid="{D5CDD505-2E9C-101B-9397-08002B2CF9AE}" pid="3" name="KSOProductBuildVer">
    <vt:lpwstr>1033-12.1.0.26372</vt:lpwstr>
  </property>
</Properties>
</file>