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emf" ContentType="image/x-emf"/>
  <Default Extension="wdp" ContentType="image/vnd.ms-photo"/>
  <Default Extension="gif" ContentType="image/gif"/>
  <Default Extension="mp4" ContentType="video/mp4"/>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38.svg" ContentType="image/svg+xml"/>
  <Override PartName="/ppt/media/image43.svg" ContentType="image/svg+xml"/>
  <Override PartName="/ppt/media/image45.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2" r:id="rId3"/>
    <p:sldMasterId id="2147483666" r:id="rId4"/>
  </p:sldMasterIdLst>
  <p:notesMasterIdLst>
    <p:notesMasterId r:id="rId22"/>
  </p:notesMasterIdLst>
  <p:sldIdLst>
    <p:sldId id="3007" r:id="rId5"/>
    <p:sldId id="3008" r:id="rId6"/>
    <p:sldId id="3005" r:id="rId7"/>
    <p:sldId id="3009" r:id="rId8"/>
    <p:sldId id="381" r:id="rId9"/>
    <p:sldId id="3006" r:id="rId10"/>
    <p:sldId id="2979" r:id="rId11"/>
    <p:sldId id="2987" r:id="rId12"/>
    <p:sldId id="2995" r:id="rId13"/>
    <p:sldId id="3000" r:id="rId14"/>
    <p:sldId id="3001" r:id="rId15"/>
    <p:sldId id="313" r:id="rId16"/>
    <p:sldId id="314" r:id="rId17"/>
    <p:sldId id="318" r:id="rId18"/>
    <p:sldId id="315" r:id="rId19"/>
    <p:sldId id="316" r:id="rId20"/>
    <p:sldId id="301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CBECFF"/>
    <a:srgbClr val="E1F4FF"/>
    <a:srgbClr val="FFFFFF"/>
    <a:srgbClr val="0998D7"/>
    <a:srgbClr val="0000FF"/>
    <a:srgbClr val="3DC3EC"/>
    <a:srgbClr val="F3E8CC"/>
    <a:srgbClr val="F03C69"/>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94" autoAdjust="0"/>
    <p:restoredTop sz="94660"/>
  </p:normalViewPr>
  <p:slideViewPr>
    <p:cSldViewPr snapToGrid="0">
      <p:cViewPr varScale="1">
        <p:scale>
          <a:sx n="83" d="100"/>
          <a:sy n="83" d="100"/>
        </p:scale>
        <p:origin x="446"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notesMaster" Target="notesMasters/notesMaster1.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D21363-4EE3-49AE-BA04-164DB83892F6}" type="datetimeFigureOut">
              <a:rPr lang="en-GB" smtClean="0"/>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8B0E19-C2A7-4FE4-8BEE-17463F03FF49}"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9" Type="http://schemas.openxmlformats.org/officeDocument/2006/relationships/image" Target="../media/image14.emf"/><Relationship Id="rId8" Type="http://schemas.openxmlformats.org/officeDocument/2006/relationships/image" Target="../media/image13.emf"/><Relationship Id="rId7" Type="http://schemas.openxmlformats.org/officeDocument/2006/relationships/image" Target="../media/image12.emf"/><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 Id="rId3" Type="http://schemas.openxmlformats.org/officeDocument/2006/relationships/image" Target="../media/image8.emf"/><Relationship Id="rId2" Type="http://schemas.openxmlformats.org/officeDocument/2006/relationships/image" Target="../media/image7.emf"/><Relationship Id="rId10" Type="http://schemas.openxmlformats.org/officeDocument/2006/relationships/image" Target="../media/image15.emf"/><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4" name="页脚占位符 3"/>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3" name="页脚占位符 2"/>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4" name="灯片编号占位符 3"/>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1"/>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1"/>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endParaRPr lang="zh-CN" altLang="en-US"/>
          </a:p>
        </p:txBody>
      </p:sp>
      <p:sp>
        <p:nvSpPr>
          <p:cNvPr id="5" name="日期占位符 4"/>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0" y="1825625"/>
            <a:ext cx="10515600" cy="4351339"/>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1" y="365126"/>
            <a:ext cx="7734300" cy="5811839"/>
          </a:xfrm>
          <a:prstGeom prst="rect">
            <a:avLst/>
          </a:prstGeo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7_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pPr defTabSz="914400">
              <a:defRPr/>
            </a:pPr>
            <a:fld id="{15C87518-6E8A-41BB-A282-E8C0A2691D2E}"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p:txBody>
          <a:bodyPr/>
          <a:lstStyle/>
          <a:p>
            <a:pPr defTabSz="914400">
              <a:defRPr/>
            </a:pPr>
            <a:fld id="{4DE821D5-859A-48F5-8522-80C2AEFEFC60}"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
        <p:nvSpPr>
          <p:cNvPr id="2" name="Rectangle: Diagonal Corners Rounded 1"/>
          <p:cNvSpPr/>
          <p:nvPr userDrawn="1"/>
        </p:nvSpPr>
        <p:spPr>
          <a:xfrm>
            <a:off x="236375" y="228600"/>
            <a:ext cx="11719249" cy="6400800"/>
          </a:xfrm>
          <a:prstGeom prst="round2DiagRect">
            <a:avLst>
              <a:gd name="adj1" fmla="val 0"/>
              <a:gd name="adj2" fmla="val 0"/>
            </a:avLst>
          </a:prstGeom>
          <a:solidFill>
            <a:schemeClr val="bg1"/>
          </a:solidFill>
          <a:ln w="2857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userDrawn="1"/>
        </p:nvPicPr>
        <p:blipFill>
          <a:blip r:embed="rId2"/>
          <a:stretch>
            <a:fillRect/>
          </a:stretch>
        </p:blipFill>
        <p:spPr>
          <a:xfrm>
            <a:off x="11310475" y="299106"/>
            <a:ext cx="589731" cy="52062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pic>
        <p:nvPicPr>
          <p:cNvPr id="7" name="图片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12" y="0"/>
            <a:ext cx="12222112" cy="6874938"/>
          </a:xfrm>
          <a:prstGeom prst="rect">
            <a:avLst/>
          </a:prstGeom>
        </p:spPr>
      </p:pic>
      <p:pic>
        <p:nvPicPr>
          <p:cNvPr id="8" name="图片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flipV="1">
            <a:off x="-30112" y="5067014"/>
            <a:ext cx="1673053" cy="1807924"/>
          </a:xfrm>
          <a:prstGeom prst="rect">
            <a:avLst/>
          </a:prstGeom>
        </p:spPr>
      </p:pic>
      <p:pic>
        <p:nvPicPr>
          <p:cNvPr id="13" name="图片 3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V="1">
            <a:off x="-30112" y="-1"/>
            <a:ext cx="12222112" cy="2939742"/>
          </a:xfrm>
          <a:prstGeom prst="rect">
            <a:avLst/>
          </a:prstGeom>
        </p:spPr>
      </p:pic>
      <p:pic>
        <p:nvPicPr>
          <p:cNvPr id="14" name="图片 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855223" y="441177"/>
            <a:ext cx="3674789" cy="12140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accent2"/>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a:stretch>
            <a:fillRect/>
          </a:stretch>
        </p:blipFill>
        <p:spPr>
          <a:xfrm>
            <a:off x="1721531" y="167004"/>
            <a:ext cx="9470832" cy="6522393"/>
          </a:xfrm>
          <a:prstGeom prst="rect">
            <a:avLst/>
          </a:prstGeom>
        </p:spPr>
      </p:pic>
      <p:sp>
        <p:nvSpPr>
          <p:cNvPr id="8" name="椭圆 7"/>
          <p:cNvSpPr/>
          <p:nvPr userDrawn="1"/>
        </p:nvSpPr>
        <p:spPr>
          <a:xfrm>
            <a:off x="2228858" y="-380211"/>
            <a:ext cx="7616821" cy="7616821"/>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9" name="椭圆 8"/>
          <p:cNvSpPr/>
          <p:nvPr userDrawn="1"/>
        </p:nvSpPr>
        <p:spPr>
          <a:xfrm>
            <a:off x="3694807" y="927086"/>
            <a:ext cx="4705452" cy="4705452"/>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0" name="椭圆 9"/>
          <p:cNvSpPr/>
          <p:nvPr userDrawn="1"/>
        </p:nvSpPr>
        <p:spPr>
          <a:xfrm>
            <a:off x="4456806" y="1600193"/>
            <a:ext cx="3221143" cy="3221143"/>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pic>
        <p:nvPicPr>
          <p:cNvPr id="11" name="图片 10"/>
          <p:cNvPicPr>
            <a:picLocks noChangeAspect="1"/>
          </p:cNvPicPr>
          <p:nvPr userDrawn="1"/>
        </p:nvPicPr>
        <p:blipFill>
          <a:blip r:embed="rId3"/>
          <a:stretch>
            <a:fillRect/>
          </a:stretch>
        </p:blipFill>
        <p:spPr>
          <a:xfrm>
            <a:off x="5032889" y="1512072"/>
            <a:ext cx="2047535" cy="3377312"/>
          </a:xfrm>
          <a:prstGeom prst="rect">
            <a:avLst/>
          </a:prstGeom>
        </p:spPr>
      </p:pic>
      <p:sp>
        <p:nvSpPr>
          <p:cNvPr id="12" name="文本框 11"/>
          <p:cNvSpPr txBox="1"/>
          <p:nvPr userDrawn="1"/>
        </p:nvSpPr>
        <p:spPr>
          <a:xfrm>
            <a:off x="3460753" y="4254492"/>
            <a:ext cx="5240339" cy="2308324"/>
          </a:xfrm>
          <a:prstGeom prst="rect">
            <a:avLst/>
          </a:prstGeom>
          <a:noFill/>
          <a:effectLst>
            <a:outerShdw blurRad="50800" dist="38100" dir="5400000" algn="t" rotWithShape="0">
              <a:prstClr val="black">
                <a:alpha val="40000"/>
              </a:prstClr>
            </a:outerShd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暑期少儿</a:t>
            </a:r>
            <a:endParaRPr kumimoji="0" lang="en-US" altLang="zh-CN"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rPr>
              <a:t>兴趣班招生</a:t>
            </a:r>
            <a:endParaRPr kumimoji="0" lang="zh-CN" altLang="en-US" sz="7200" b="1" i="0" u="none" strike="noStrike" kern="1200" cap="none" spc="0" normalizeH="0" baseline="0" noProof="0" dirty="0">
              <a:ln>
                <a:noFill/>
              </a:ln>
              <a:solidFill>
                <a:prstClr val="white"/>
              </a:solidFill>
              <a:effectLst/>
              <a:uLnTx/>
              <a:uFillTx/>
              <a:latin typeface="Microsoft YaHei" panose="020B0503020204020204" pitchFamily="34" charset="-122"/>
              <a:ea typeface="Microsoft YaHei" panose="020B0503020204020204" pitchFamily="34" charset="-122"/>
              <a:cs typeface="+mn-cs"/>
            </a:endParaRPr>
          </a:p>
        </p:txBody>
      </p:sp>
      <p:pic>
        <p:nvPicPr>
          <p:cNvPr id="13" name="图片 12"/>
          <p:cNvPicPr>
            <a:picLocks noChangeAspect="1"/>
          </p:cNvPicPr>
          <p:nvPr userDrawn="1"/>
        </p:nvPicPr>
        <p:blipFill>
          <a:blip r:embed="rId4"/>
          <a:stretch>
            <a:fillRect/>
          </a:stretch>
        </p:blipFill>
        <p:spPr>
          <a:xfrm>
            <a:off x="8488463" y="885430"/>
            <a:ext cx="2845083" cy="1655703"/>
          </a:xfrm>
          <a:prstGeom prst="rect">
            <a:avLst/>
          </a:prstGeom>
        </p:spPr>
      </p:pic>
      <p:pic>
        <p:nvPicPr>
          <p:cNvPr id="14" name="图片 13"/>
          <p:cNvPicPr>
            <a:picLocks noChangeAspect="1"/>
          </p:cNvPicPr>
          <p:nvPr userDrawn="1"/>
        </p:nvPicPr>
        <p:blipFill>
          <a:blip r:embed="rId5"/>
          <a:stretch>
            <a:fillRect/>
          </a:stretch>
        </p:blipFill>
        <p:spPr>
          <a:xfrm>
            <a:off x="2087675" y="998690"/>
            <a:ext cx="1147956" cy="1026765"/>
          </a:xfrm>
          <a:prstGeom prst="rect">
            <a:avLst/>
          </a:prstGeom>
        </p:spPr>
      </p:pic>
      <p:pic>
        <p:nvPicPr>
          <p:cNvPr id="15" name="图片 14"/>
          <p:cNvPicPr>
            <a:picLocks noChangeAspect="1"/>
          </p:cNvPicPr>
          <p:nvPr userDrawn="1"/>
        </p:nvPicPr>
        <p:blipFill>
          <a:blip r:embed="rId6"/>
          <a:stretch>
            <a:fillRect/>
          </a:stretch>
        </p:blipFill>
        <p:spPr>
          <a:xfrm>
            <a:off x="2588128" y="3875883"/>
            <a:ext cx="1652177" cy="799352"/>
          </a:xfrm>
          <a:prstGeom prst="rect">
            <a:avLst/>
          </a:prstGeom>
        </p:spPr>
      </p:pic>
      <p:pic>
        <p:nvPicPr>
          <p:cNvPr id="16" name="图片 15"/>
          <p:cNvPicPr>
            <a:picLocks noChangeAspect="1"/>
          </p:cNvPicPr>
          <p:nvPr userDrawn="1"/>
        </p:nvPicPr>
        <p:blipFill>
          <a:blip r:embed="rId7"/>
          <a:stretch>
            <a:fillRect/>
          </a:stretch>
        </p:blipFill>
        <p:spPr>
          <a:xfrm>
            <a:off x="1721531" y="2184839"/>
            <a:ext cx="1185751" cy="1301067"/>
          </a:xfrm>
          <a:prstGeom prst="rect">
            <a:avLst/>
          </a:prstGeom>
        </p:spPr>
      </p:pic>
      <p:pic>
        <p:nvPicPr>
          <p:cNvPr id="17" name="图片 16"/>
          <p:cNvPicPr>
            <a:picLocks noChangeAspect="1"/>
          </p:cNvPicPr>
          <p:nvPr userDrawn="1"/>
        </p:nvPicPr>
        <p:blipFill>
          <a:blip r:embed="rId8"/>
          <a:stretch>
            <a:fillRect/>
          </a:stretch>
        </p:blipFill>
        <p:spPr>
          <a:xfrm>
            <a:off x="1448402" y="4055161"/>
            <a:ext cx="1517452" cy="2197451"/>
          </a:xfrm>
          <a:prstGeom prst="rect">
            <a:avLst/>
          </a:prstGeom>
        </p:spPr>
      </p:pic>
      <p:pic>
        <p:nvPicPr>
          <p:cNvPr id="18" name="图片 17"/>
          <p:cNvPicPr>
            <a:picLocks noChangeAspect="1"/>
          </p:cNvPicPr>
          <p:nvPr userDrawn="1"/>
        </p:nvPicPr>
        <p:blipFill>
          <a:blip r:embed="rId9"/>
          <a:stretch>
            <a:fillRect/>
          </a:stretch>
        </p:blipFill>
        <p:spPr>
          <a:xfrm>
            <a:off x="8827467" y="3757026"/>
            <a:ext cx="1549125" cy="994933"/>
          </a:xfrm>
          <a:prstGeom prst="rect">
            <a:avLst/>
          </a:prstGeom>
        </p:spPr>
      </p:pic>
      <p:pic>
        <p:nvPicPr>
          <p:cNvPr id="19" name="图片 18"/>
          <p:cNvPicPr>
            <a:picLocks noChangeAspect="1"/>
          </p:cNvPicPr>
          <p:nvPr userDrawn="1"/>
        </p:nvPicPr>
        <p:blipFill>
          <a:blip r:embed="rId10"/>
          <a:stretch>
            <a:fillRect/>
          </a:stretch>
        </p:blipFill>
        <p:spPr>
          <a:xfrm>
            <a:off x="8508908" y="662351"/>
            <a:ext cx="1243125" cy="12436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20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par>
                                <p:cTn id="15" presetID="26" presetClass="emph" presetSubtype="0" fill="hold" grpId="1" nodeType="withEffect">
                                  <p:stCondLst>
                                    <p:cond delay="200"/>
                                  </p:stCondLst>
                                  <p:childTnLst>
                                    <p:animEffect transition="out" filter="fade">
                                      <p:cBhvr>
                                        <p:cTn id="16" dur="2000" tmFilter="0, 0; .2, .5; .8, .5; 1, 0"/>
                                        <p:tgtEl>
                                          <p:spTgt spid="10"/>
                                        </p:tgtEl>
                                      </p:cBhvr>
                                    </p:animEffect>
                                    <p:animScale>
                                      <p:cBhvr>
                                        <p:cTn id="17" dur="1000" autoRev="1" fill="hold"/>
                                        <p:tgtEl>
                                          <p:spTgt spid="10"/>
                                        </p:tgtEl>
                                      </p:cBhvr>
                                      <p:by x="105000" y="105000"/>
                                    </p:animScale>
                                  </p:childTnLst>
                                </p:cTn>
                              </p:par>
                              <p:par>
                                <p:cTn id="18" presetID="53" presetClass="entr" presetSubtype="16" fill="hold" grpId="0" nodeType="withEffect">
                                  <p:stCondLst>
                                    <p:cond delay="400"/>
                                  </p:stCondLst>
                                  <p:childTnLst>
                                    <p:set>
                                      <p:cBhvr>
                                        <p:cTn id="19" dur="1" fill="hold">
                                          <p:stCondLst>
                                            <p:cond delay="0"/>
                                          </p:stCondLst>
                                        </p:cTn>
                                        <p:tgtEl>
                                          <p:spTgt spid="9"/>
                                        </p:tgtEl>
                                        <p:attrNameLst>
                                          <p:attrName>style.visibility</p:attrName>
                                        </p:attrNameLst>
                                      </p:cBhvr>
                                      <p:to>
                                        <p:strVal val="visible"/>
                                      </p:to>
                                    </p:set>
                                    <p:anim calcmode="lin" valueType="num">
                                      <p:cBhvr>
                                        <p:cTn id="20" dur="1000" fill="hold"/>
                                        <p:tgtEl>
                                          <p:spTgt spid="9"/>
                                        </p:tgtEl>
                                        <p:attrNameLst>
                                          <p:attrName>ppt_w</p:attrName>
                                        </p:attrNameLst>
                                      </p:cBhvr>
                                      <p:tavLst>
                                        <p:tav tm="0">
                                          <p:val>
                                            <p:fltVal val="0"/>
                                          </p:val>
                                        </p:tav>
                                        <p:tav tm="100000">
                                          <p:val>
                                            <p:strVal val="#ppt_w"/>
                                          </p:val>
                                        </p:tav>
                                      </p:tavLst>
                                    </p:anim>
                                    <p:anim calcmode="lin" valueType="num">
                                      <p:cBhvr>
                                        <p:cTn id="21" dur="1000" fill="hold"/>
                                        <p:tgtEl>
                                          <p:spTgt spid="9"/>
                                        </p:tgtEl>
                                        <p:attrNameLst>
                                          <p:attrName>ppt_h</p:attrName>
                                        </p:attrNameLst>
                                      </p:cBhvr>
                                      <p:tavLst>
                                        <p:tav tm="0">
                                          <p:val>
                                            <p:fltVal val="0"/>
                                          </p:val>
                                        </p:tav>
                                        <p:tav tm="100000">
                                          <p:val>
                                            <p:strVal val="#ppt_h"/>
                                          </p:val>
                                        </p:tav>
                                      </p:tavLst>
                                    </p:anim>
                                    <p:animEffect transition="in" filter="fade">
                                      <p:cBhvr>
                                        <p:cTn id="22" dur="1000"/>
                                        <p:tgtEl>
                                          <p:spTgt spid="9"/>
                                        </p:tgtEl>
                                      </p:cBhvr>
                                    </p:animEffect>
                                  </p:childTnLst>
                                </p:cTn>
                              </p:par>
                              <p:par>
                                <p:cTn id="23" presetID="26" presetClass="emph" presetSubtype="0" fill="hold" grpId="1" nodeType="withEffect">
                                  <p:stCondLst>
                                    <p:cond delay="400"/>
                                  </p:stCondLst>
                                  <p:childTnLst>
                                    <p:animEffect transition="out" filter="fade">
                                      <p:cBhvr>
                                        <p:cTn id="24" dur="2000" tmFilter="0, 0; .2, .5; .8, .5; 1, 0"/>
                                        <p:tgtEl>
                                          <p:spTgt spid="9"/>
                                        </p:tgtEl>
                                      </p:cBhvr>
                                    </p:animEffect>
                                    <p:animScale>
                                      <p:cBhvr>
                                        <p:cTn id="25" dur="1000" autoRev="1" fill="hold"/>
                                        <p:tgtEl>
                                          <p:spTgt spid="9"/>
                                        </p:tgtEl>
                                      </p:cBhvr>
                                      <p:by x="105000" y="105000"/>
                                    </p:animScale>
                                  </p:childTnLst>
                                </p:cTn>
                              </p:par>
                              <p:par>
                                <p:cTn id="26" presetID="53" presetClass="entr" presetSubtype="16" fill="hold" grpId="0" nodeType="withEffect">
                                  <p:stCondLst>
                                    <p:cond delay="60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Effect transition="in" filter="fade">
                                      <p:cBhvr>
                                        <p:cTn id="30" dur="1000"/>
                                        <p:tgtEl>
                                          <p:spTgt spid="8"/>
                                        </p:tgtEl>
                                      </p:cBhvr>
                                    </p:animEffect>
                                  </p:childTnLst>
                                </p:cTn>
                              </p:par>
                              <p:par>
                                <p:cTn id="31" presetID="26" presetClass="emph" presetSubtype="0" fill="hold" grpId="1" nodeType="withEffect">
                                  <p:stCondLst>
                                    <p:cond delay="600"/>
                                  </p:stCondLst>
                                  <p:childTnLst>
                                    <p:animEffect transition="out" filter="fade">
                                      <p:cBhvr>
                                        <p:cTn id="32" dur="2000" tmFilter="0, 0; .2, .5; .8, .5; 1, 0"/>
                                        <p:tgtEl>
                                          <p:spTgt spid="8"/>
                                        </p:tgtEl>
                                      </p:cBhvr>
                                    </p:animEffect>
                                    <p:animScale>
                                      <p:cBhvr>
                                        <p:cTn id="33" dur="1000" autoRev="1" fill="hold"/>
                                        <p:tgtEl>
                                          <p:spTgt spid="8"/>
                                        </p:tgtEl>
                                      </p:cBhvr>
                                      <p:by x="105000" y="105000"/>
                                    </p:animScale>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heel(1)">
                                      <p:cBhvr>
                                        <p:cTn id="38" dur="2000"/>
                                        <p:tgtEl>
                                          <p:spTgt spid="7"/>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p:cTn id="41" dur="1000" fill="hold"/>
                                        <p:tgtEl>
                                          <p:spTgt spid="12"/>
                                        </p:tgtEl>
                                        <p:attrNameLst>
                                          <p:attrName>ppt_w</p:attrName>
                                        </p:attrNameLst>
                                      </p:cBhvr>
                                      <p:tavLst>
                                        <p:tav tm="0">
                                          <p:val>
                                            <p:strVal val="#ppt_w*0.70"/>
                                          </p:val>
                                        </p:tav>
                                        <p:tav tm="100000">
                                          <p:val>
                                            <p:strVal val="#ppt_w"/>
                                          </p:val>
                                        </p:tav>
                                      </p:tavLst>
                                    </p:anim>
                                    <p:anim calcmode="lin" valueType="num">
                                      <p:cBhvr>
                                        <p:cTn id="42" dur="1000" fill="hold"/>
                                        <p:tgtEl>
                                          <p:spTgt spid="12"/>
                                        </p:tgtEl>
                                        <p:attrNameLst>
                                          <p:attrName>ppt_h</p:attrName>
                                        </p:attrNameLst>
                                      </p:cBhvr>
                                      <p:tavLst>
                                        <p:tav tm="0">
                                          <p:val>
                                            <p:strVal val="#ppt_h"/>
                                          </p:val>
                                        </p:tav>
                                        <p:tav tm="100000">
                                          <p:val>
                                            <p:strVal val="#ppt_h"/>
                                          </p:val>
                                        </p:tav>
                                      </p:tavLst>
                                    </p:anim>
                                    <p:animEffect transition="in" filter="fade">
                                      <p:cBhvr>
                                        <p:cTn id="43" dur="1000"/>
                                        <p:tgtEl>
                                          <p:spTgt spid="12"/>
                                        </p:tgtEl>
                                      </p:cBhvr>
                                    </p:animEffect>
                                  </p:childTnLst>
                                </p:cTn>
                              </p:par>
                            </p:childTnLst>
                          </p:cTn>
                        </p:par>
                        <p:par>
                          <p:cTn id="44" fill="hold">
                            <p:stCondLst>
                              <p:cond delay="2000"/>
                            </p:stCondLst>
                            <p:childTnLst>
                              <p:par>
                                <p:cTn id="45" presetID="10" presetClass="entr" presetSubtype="0" fill="hold" nodeType="after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childTnLst>
                          </p:cTn>
                        </p:par>
                        <p:par>
                          <p:cTn id="48" fill="hold">
                            <p:stCondLst>
                              <p:cond delay="2500"/>
                            </p:stCondLst>
                            <p:childTnLst>
                              <p:par>
                                <p:cTn id="49" presetID="10" presetClass="entr" presetSubtype="0" fill="hold"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fade">
                                      <p:cBhvr>
                                        <p:cTn id="51" dur="500"/>
                                        <p:tgtEl>
                                          <p:spTgt spid="19"/>
                                        </p:tgtEl>
                                      </p:cBhvr>
                                    </p:animEffect>
                                  </p:childTnLst>
                                </p:cTn>
                              </p:par>
                            </p:childTnLst>
                          </p:cTn>
                        </p:par>
                        <p:par>
                          <p:cTn id="52" fill="hold">
                            <p:stCondLst>
                              <p:cond delay="3000"/>
                            </p:stCondLst>
                            <p:childTnLst>
                              <p:par>
                                <p:cTn id="53" presetID="10" presetClass="entr" presetSubtype="0"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par>
                          <p:cTn id="56" fill="hold">
                            <p:stCondLst>
                              <p:cond delay="3500"/>
                            </p:stCondLst>
                            <p:childTnLst>
                              <p:par>
                                <p:cTn id="57" presetID="10"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500"/>
                                        <p:tgtEl>
                                          <p:spTgt spid="17"/>
                                        </p:tgtEl>
                                      </p:cBhvr>
                                    </p:animEffect>
                                  </p:childTnLst>
                                </p:cTn>
                              </p:par>
                            </p:childTnLst>
                          </p:cTn>
                        </p:par>
                        <p:par>
                          <p:cTn id="64" fill="hold">
                            <p:stCondLst>
                              <p:cond delay="4500"/>
                            </p:stCondLst>
                            <p:childTnLst>
                              <p:par>
                                <p:cTn id="65" presetID="10" presetClass="entr" presetSubtype="0" fill="hold"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childTnLst>
                          </p:cTn>
                        </p:par>
                        <p:par>
                          <p:cTn id="68" fill="hold">
                            <p:stCondLst>
                              <p:cond delay="5000"/>
                            </p:stCondLst>
                            <p:childTnLst>
                              <p:par>
                                <p:cTn id="69" presetID="10" presetClass="entr" presetSubtype="0" fill="hold" nodeType="after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animBg="1"/>
      <p:bldP spid="9" grpId="1" animBg="1"/>
      <p:bldP spid="10" grpId="0" animBg="1"/>
      <p:bldP spid="10" grpId="1"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accent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accent2"/>
        </a:solidFill>
        <a:effectLst/>
      </p:bgPr>
    </p:bg>
    <p:spTree>
      <p:nvGrpSpPr>
        <p:cNvPr id="1" name=""/>
        <p:cNvGrpSpPr/>
        <p:nvPr/>
      </p:nvGrpSpPr>
      <p:grpSpPr>
        <a:xfrm>
          <a:off x="0" y="0"/>
          <a:ext cx="0" cy="0"/>
          <a:chOff x="0" y="0"/>
          <a:chExt cx="0" cy="0"/>
        </a:xfrm>
      </p:grpSpPr>
      <p:sp>
        <p:nvSpPr>
          <p:cNvPr id="7" name="Rectangle 38"/>
          <p:cNvSpPr/>
          <p:nvPr userDrawn="1"/>
        </p:nvSpPr>
        <p:spPr>
          <a:xfrm>
            <a:off x="1141364" y="821939"/>
            <a:ext cx="9906069" cy="31810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Option Strategies Display Your Presentation Idea</a:t>
            </a:r>
            <a:endParaRPr kumimoji="0" lang="id-ID" sz="1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nvGrpSpPr>
          <p:cNvPr id="8" name="Group 39"/>
          <p:cNvGrpSpPr/>
          <p:nvPr userDrawn="1"/>
        </p:nvGrpSpPr>
        <p:grpSpPr>
          <a:xfrm>
            <a:off x="1141364" y="155209"/>
            <a:ext cx="9906069" cy="625877"/>
            <a:chOff x="857224" y="142876"/>
            <a:chExt cx="7429552" cy="469406"/>
          </a:xfrm>
        </p:grpSpPr>
        <p:sp>
          <p:nvSpPr>
            <p:cNvPr id="9" name="Rectangle 40"/>
            <p:cNvSpPr/>
            <p:nvPr/>
          </p:nvSpPr>
          <p:spPr>
            <a:xfrm>
              <a:off x="857224" y="142876"/>
              <a:ext cx="7429552" cy="46940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输入你的标题</a:t>
              </a:r>
              <a:endParaRPr kumimoji="0" lang="id-ID" sz="3465"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cxnSp>
          <p:nvCxnSpPr>
            <p:cNvPr id="10" name="Straight Connector 41"/>
            <p:cNvCxnSpPr/>
            <p:nvPr/>
          </p:nvCxnSpPr>
          <p:spPr>
            <a:xfrm rot="5400000">
              <a:off x="300049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42"/>
            <p:cNvCxnSpPr/>
            <p:nvPr/>
          </p:nvCxnSpPr>
          <p:spPr>
            <a:xfrm rot="5400000">
              <a:off x="5858018" y="385629"/>
              <a:ext cx="286546" cy="106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lide(fromTop)">
                                      <p:cBhvr>
                                        <p:cTn id="7" dur="500"/>
                                        <p:tgtEl>
                                          <p:spTgt spid="8"/>
                                        </p:tgtEl>
                                      </p:cBhvr>
                                    </p:animEffect>
                                  </p:childTnLst>
                                </p:cTn>
                              </p:par>
                              <p:par>
                                <p:cTn id="8" presetID="1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slide(fromTop)">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6" name="灯片编号占位符 5"/>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9"/>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9"/>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6" name="页脚占位符 5"/>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7" name="灯片编号占位符 6"/>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9"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9" y="2505075"/>
            <a:ext cx="5157787"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1"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1" y="2505075"/>
            <a:ext cx="5183188" cy="3684588"/>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1"/>
            <a:ext cx="2743200" cy="365125"/>
          </a:xfrm>
          <a:prstGeom prst="rect">
            <a:avLst/>
          </a:prstGeom>
        </p:spPr>
        <p:txBody>
          <a:bodyPr/>
          <a:lstStyle/>
          <a:p>
            <a:pPr defTabSz="914400">
              <a:defRPr/>
            </a:pPr>
            <a:fld id="{0C774952-38DF-43EB-B2B9-DF49F89FF1CA}" type="datetimeFigureOut">
              <a:rPr lang="zh-CN" altLang="en-US" smtClean="0">
                <a:solidFill>
                  <a:prstClr val="black"/>
                </a:solidFill>
              </a:rPr>
            </a:fld>
            <a:endParaRPr lang="zh-CN" altLang="en-US">
              <a:solidFill>
                <a:prstClr val="black"/>
              </a:solidFill>
            </a:endParaRPr>
          </a:p>
        </p:txBody>
      </p:sp>
      <p:sp>
        <p:nvSpPr>
          <p:cNvPr id="8" name="页脚占位符 7"/>
          <p:cNvSpPr>
            <a:spLocks noGrp="1"/>
          </p:cNvSpPr>
          <p:nvPr>
            <p:ph type="ftr" sz="quarter" idx="11"/>
          </p:nvPr>
        </p:nvSpPr>
        <p:spPr>
          <a:xfrm>
            <a:off x="4038600" y="6356351"/>
            <a:ext cx="4114800" cy="365125"/>
          </a:xfrm>
          <a:prstGeom prst="rect">
            <a:avLst/>
          </a:prstGeom>
        </p:spPr>
        <p:txBody>
          <a:bodyPr/>
          <a:lstStyle/>
          <a:p>
            <a:pPr defTabSz="914400">
              <a:defRPr/>
            </a:pPr>
            <a:endParaRPr lang="zh-CN" altLang="en-US">
              <a:solidFill>
                <a:prstClr val="black"/>
              </a:solidFill>
            </a:endParaRPr>
          </a:p>
        </p:txBody>
      </p:sp>
      <p:sp>
        <p:nvSpPr>
          <p:cNvPr id="9" name="灯片编号占位符 8"/>
          <p:cNvSpPr>
            <a:spLocks noGrp="1"/>
          </p:cNvSpPr>
          <p:nvPr>
            <p:ph type="sldNum" sz="quarter" idx="12"/>
          </p:nvPr>
        </p:nvSpPr>
        <p:spPr>
          <a:xfrm>
            <a:off x="8610600" y="6356351"/>
            <a:ext cx="2743200" cy="365125"/>
          </a:xfrm>
          <a:prstGeom prst="rect">
            <a:avLst/>
          </a:prstGeom>
        </p:spPr>
        <p:txBody>
          <a:bodyPr/>
          <a:lstStyle/>
          <a:p>
            <a:pPr defTabSz="914400">
              <a:defRPr/>
            </a:pPr>
            <a:fld id="{A50C06A1-A830-45C1-A80E-E7B2DF28D1F5}" type="slidenum">
              <a:rPr lang="zh-CN" altLang="en-US" smtClean="0">
                <a:solidFill>
                  <a:prstClr val="black"/>
                </a:solidFill>
              </a:rPr>
            </a:fld>
            <a:endParaRPr lang="zh-CN" altLang="en-US">
              <a:solidFill>
                <a:prstClr val="black"/>
              </a:solidFill>
            </a:endParaRPr>
          </a:p>
        </p:txBody>
      </p:sp>
    </p:spTree>
  </p:cSld>
  <p:clrMapOvr>
    <a:masterClrMapping/>
  </p:clrMapOvr>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6.pn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slideLayout" Target="../slideLayouts/slideLayout11.xml"/><Relationship Id="rId7" Type="http://schemas.openxmlformats.org/officeDocument/2006/relationships/slideLayout" Target="../slideLayouts/slideLayout10.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3" Type="http://schemas.openxmlformats.org/officeDocument/2006/relationships/slideLayout" Target="../slideLayouts/slideLayout6.xml"/><Relationship Id="rId2" Type="http://schemas.openxmlformats.org/officeDocument/2006/relationships/slideLayout" Target="../slideLayouts/slideLayout5.xml"/><Relationship Id="rId15" Type="http://schemas.openxmlformats.org/officeDocument/2006/relationships/theme" Target="../theme/theme2.xml"/><Relationship Id="rId14" Type="http://schemas.openxmlformats.org/officeDocument/2006/relationships/image" Target="../media/image16.png"/><Relationship Id="rId13" Type="http://schemas.openxmlformats.org/officeDocument/2006/relationships/slideLayout" Target="../slideLayouts/slideLayout16.xml"/><Relationship Id="rId12" Type="http://schemas.openxmlformats.org/officeDocument/2006/relationships/slideLayout" Target="../slideLayouts/slideLayout15.xml"/><Relationship Id="rId11" Type="http://schemas.openxmlformats.org/officeDocument/2006/relationships/slideLayout" Target="../slideLayouts/slideLayout14.xml"/><Relationship Id="rId10" Type="http://schemas.openxmlformats.org/officeDocument/2006/relationships/slideLayout" Target="../slideLayouts/slideLayout13.xml"/><Relationship Id="rId1" Type="http://schemas.openxmlformats.org/officeDocument/2006/relationships/slideLayout" Target="../slideLayouts/slideLayout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25.xml"/><Relationship Id="rId8" Type="http://schemas.openxmlformats.org/officeDocument/2006/relationships/slideLayout" Target="../slideLayouts/slideLayout24.xml"/><Relationship Id="rId7" Type="http://schemas.openxmlformats.org/officeDocument/2006/relationships/slideLayout" Target="../slideLayouts/slideLayout23.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3" Type="http://schemas.openxmlformats.org/officeDocument/2006/relationships/slideLayout" Target="../slideLayouts/slideLayout19.xml"/><Relationship Id="rId2" Type="http://schemas.openxmlformats.org/officeDocument/2006/relationships/slideLayout" Target="../slideLayouts/slideLayout18.xml"/><Relationship Id="rId13" Type="http://schemas.openxmlformats.org/officeDocument/2006/relationships/theme" Target="../theme/theme3.xml"/><Relationship Id="rId12" Type="http://schemas.openxmlformats.org/officeDocument/2006/relationships/image" Target="../media/image17.png"/><Relationship Id="rId11" Type="http://schemas.openxmlformats.org/officeDocument/2006/relationships/slideLayout" Target="../slideLayouts/slideLayout27.xml"/><Relationship Id="rId10" Type="http://schemas.openxmlformats.org/officeDocument/2006/relationships/slideLayout" Target="../slideLayouts/slideLayout26.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292086" y="235227"/>
            <a:ext cx="1131935" cy="1131935"/>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Lst>
  <mc:AlternateContent xmlns:mc="http://schemas.openxmlformats.org/markup-compatibility/2006">
    <mc:Choice xmlns:p14="http://schemas.microsoft.com/office/powerpoint/2010/main" Requires="p14">
      <p:transition spd="slow" p14:dur="1500" advClick="0" advTm="0">
        <p:random/>
      </p:transition>
    </mc:Choice>
    <mc:Fallback>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png"/></Relationships>
</file>

<file path=ppt/slides/_rels/slide12.xml.rels><?xml version="1.0" encoding="UTF-8" standalone="yes"?>
<Relationships xmlns="http://schemas.openxmlformats.org/package/2006/relationships"><Relationship Id="rId9" Type="http://schemas.microsoft.com/office/2007/relationships/media" Target="../media/media5.mp3"/><Relationship Id="rId8" Type="http://schemas.openxmlformats.org/officeDocument/2006/relationships/audio" Target="../media/media5.mp3"/><Relationship Id="rId7" Type="http://schemas.microsoft.com/office/2007/relationships/hdphoto" Target="../media/image57.wdp"/><Relationship Id="rId6" Type="http://schemas.openxmlformats.org/officeDocument/2006/relationships/image" Target="../media/image56.png"/><Relationship Id="rId5" Type="http://schemas.microsoft.com/office/2007/relationships/hdphoto" Target="../media/image55.wdp"/><Relationship Id="rId4" Type="http://schemas.openxmlformats.org/officeDocument/2006/relationships/image" Target="../media/image54.png"/><Relationship Id="rId3" Type="http://schemas.microsoft.com/office/2007/relationships/hdphoto" Target="../media/image53.wdp"/><Relationship Id="rId2" Type="http://schemas.openxmlformats.org/officeDocument/2006/relationships/image" Target="../media/image52.png"/><Relationship Id="rId13" Type="http://schemas.openxmlformats.org/officeDocument/2006/relationships/slideLayout" Target="../slideLayouts/slideLayout17.xml"/><Relationship Id="rId12" Type="http://schemas.openxmlformats.org/officeDocument/2006/relationships/image" Target="../media/image59.png"/><Relationship Id="rId11" Type="http://schemas.openxmlformats.org/officeDocument/2006/relationships/slide" Target="slide13.xml"/><Relationship Id="rId10" Type="http://schemas.openxmlformats.org/officeDocument/2006/relationships/image" Target="../media/image58.png"/><Relationship Id="rId1" Type="http://schemas.openxmlformats.org/officeDocument/2006/relationships/image" Target="../media/image51.jpeg"/></Relationships>
</file>

<file path=ppt/slides/_rels/slide13.xml.rels><?xml version="1.0" encoding="UTF-8" standalone="yes"?>
<Relationships xmlns="http://schemas.openxmlformats.org/package/2006/relationships"><Relationship Id="rId9" Type="http://schemas.openxmlformats.org/officeDocument/2006/relationships/image" Target="../media/image67.png"/><Relationship Id="rId8" Type="http://schemas.microsoft.com/office/2007/relationships/hdphoto" Target="../media/image66.wdp"/><Relationship Id="rId7" Type="http://schemas.openxmlformats.org/officeDocument/2006/relationships/image" Target="../media/image65.png"/><Relationship Id="rId6" Type="http://schemas.openxmlformats.org/officeDocument/2006/relationships/slide" Target="slide14.xml"/><Relationship Id="rId5" Type="http://schemas.microsoft.com/office/2007/relationships/hdphoto" Target="../media/image64.wdp"/><Relationship Id="rId4" Type="http://schemas.openxmlformats.org/officeDocument/2006/relationships/image" Target="../media/image63.png"/><Relationship Id="rId3" Type="http://schemas.microsoft.com/office/2007/relationships/hdphoto" Target="../media/image62.wdp"/><Relationship Id="rId2" Type="http://schemas.openxmlformats.org/officeDocument/2006/relationships/image" Target="../media/image61.png"/><Relationship Id="rId19" Type="http://schemas.openxmlformats.org/officeDocument/2006/relationships/slideLayout" Target="../slideLayouts/slideLayout17.xml"/><Relationship Id="rId18" Type="http://schemas.openxmlformats.org/officeDocument/2006/relationships/audio" Target="../media/audio1.wav"/><Relationship Id="rId17" Type="http://schemas.openxmlformats.org/officeDocument/2006/relationships/image" Target="../media/image73.GIF"/><Relationship Id="rId16" Type="http://schemas.microsoft.com/office/2007/relationships/hdphoto" Target="../media/image72.wdp"/><Relationship Id="rId15" Type="http://schemas.openxmlformats.org/officeDocument/2006/relationships/image" Target="../media/image71.png"/><Relationship Id="rId14" Type="http://schemas.openxmlformats.org/officeDocument/2006/relationships/image" Target="../media/image70.png"/><Relationship Id="rId13" Type="http://schemas.openxmlformats.org/officeDocument/2006/relationships/image" Target="../media/image69.GIF"/><Relationship Id="rId12" Type="http://schemas.openxmlformats.org/officeDocument/2006/relationships/slide" Target="slide16.xml"/><Relationship Id="rId11" Type="http://schemas.openxmlformats.org/officeDocument/2006/relationships/slide" Target="slide15.xml"/><Relationship Id="rId10" Type="http://schemas.microsoft.com/office/2007/relationships/hdphoto" Target="../media/image68.wdp"/><Relationship Id="rId1" Type="http://schemas.openxmlformats.org/officeDocument/2006/relationships/image" Target="../media/image60.png"/></Relationships>
</file>

<file path=ppt/slides/_rels/slide14.xml.rels><?xml version="1.0" encoding="UTF-8" standalone="yes"?>
<Relationships xmlns="http://schemas.openxmlformats.org/package/2006/relationships"><Relationship Id="rId9" Type="http://schemas.openxmlformats.org/officeDocument/2006/relationships/audio" Target="../media/audio2.wav"/><Relationship Id="rId8" Type="http://schemas.microsoft.com/office/2007/relationships/hdphoto" Target="../media/image78.wdp"/><Relationship Id="rId7" Type="http://schemas.openxmlformats.org/officeDocument/2006/relationships/image" Target="../media/image77.png"/><Relationship Id="rId6" Type="http://schemas.openxmlformats.org/officeDocument/2006/relationships/image" Target="../media/image76.png"/><Relationship Id="rId5" Type="http://schemas.openxmlformats.org/officeDocument/2006/relationships/slide" Target="slide13.xml"/><Relationship Id="rId4" Type="http://schemas.microsoft.com/office/2007/relationships/hdphoto" Target="../media/image53.wdp"/><Relationship Id="rId3" Type="http://schemas.openxmlformats.org/officeDocument/2006/relationships/image" Target="../media/image52.png"/><Relationship Id="rId2" Type="http://schemas.openxmlformats.org/officeDocument/2006/relationships/image" Target="../media/image75.png"/><Relationship Id="rId10" Type="http://schemas.openxmlformats.org/officeDocument/2006/relationships/slideLayout" Target="../slideLayouts/slideLayout17.xml"/><Relationship Id="rId1" Type="http://schemas.openxmlformats.org/officeDocument/2006/relationships/image" Target="../media/image74.jpeg"/></Relationships>
</file>

<file path=ppt/slides/_rels/slide15.xml.rels><?xml version="1.0" encoding="UTF-8" standalone="yes"?>
<Relationships xmlns="http://schemas.openxmlformats.org/package/2006/relationships"><Relationship Id="rId9" Type="http://schemas.openxmlformats.org/officeDocument/2006/relationships/audio" Target="../media/audio2.wav"/><Relationship Id="rId8" Type="http://schemas.microsoft.com/office/2007/relationships/hdphoto" Target="../media/image78.wdp"/><Relationship Id="rId7" Type="http://schemas.openxmlformats.org/officeDocument/2006/relationships/image" Target="../media/image77.png"/><Relationship Id="rId6" Type="http://schemas.openxmlformats.org/officeDocument/2006/relationships/image" Target="../media/image76.png"/><Relationship Id="rId5" Type="http://schemas.openxmlformats.org/officeDocument/2006/relationships/slide" Target="slide13.xml"/><Relationship Id="rId4" Type="http://schemas.microsoft.com/office/2007/relationships/hdphoto" Target="../media/image53.wdp"/><Relationship Id="rId3" Type="http://schemas.openxmlformats.org/officeDocument/2006/relationships/image" Target="../media/image52.png"/><Relationship Id="rId2" Type="http://schemas.openxmlformats.org/officeDocument/2006/relationships/image" Target="../media/image75.png"/><Relationship Id="rId10" Type="http://schemas.openxmlformats.org/officeDocument/2006/relationships/slideLayout" Target="../slideLayouts/slideLayout17.xml"/><Relationship Id="rId1" Type="http://schemas.openxmlformats.org/officeDocument/2006/relationships/image" Target="../media/image74.jpeg"/></Relationships>
</file>

<file path=ppt/slides/_rels/slide16.xml.rels><?xml version="1.0" encoding="UTF-8" standalone="yes"?>
<Relationships xmlns="http://schemas.openxmlformats.org/package/2006/relationships"><Relationship Id="rId9" Type="http://schemas.openxmlformats.org/officeDocument/2006/relationships/image" Target="../media/image79.png"/><Relationship Id="rId8" Type="http://schemas.microsoft.com/office/2007/relationships/hdphoto" Target="../media/image78.wdp"/><Relationship Id="rId7" Type="http://schemas.openxmlformats.org/officeDocument/2006/relationships/image" Target="../media/image77.png"/><Relationship Id="rId6" Type="http://schemas.openxmlformats.org/officeDocument/2006/relationships/image" Target="../media/image76.png"/><Relationship Id="rId5" Type="http://schemas.openxmlformats.org/officeDocument/2006/relationships/slide" Target="slide13.xml"/><Relationship Id="rId4" Type="http://schemas.microsoft.com/office/2007/relationships/hdphoto" Target="../media/image53.wdp"/><Relationship Id="rId3" Type="http://schemas.openxmlformats.org/officeDocument/2006/relationships/image" Target="../media/image52.png"/><Relationship Id="rId2" Type="http://schemas.openxmlformats.org/officeDocument/2006/relationships/image" Target="../media/image75.png"/><Relationship Id="rId11" Type="http://schemas.openxmlformats.org/officeDocument/2006/relationships/slideLayout" Target="../slideLayouts/slideLayout17.xml"/><Relationship Id="rId10" Type="http://schemas.openxmlformats.org/officeDocument/2006/relationships/audio" Target="../media/audio2.wav"/><Relationship Id="rId1" Type="http://schemas.openxmlformats.org/officeDocument/2006/relationships/image" Target="../media/image74.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image" Target="../media/image81.png"/><Relationship Id="rId1" Type="http://schemas.openxmlformats.org/officeDocument/2006/relationships/image" Target="../media/image80.png"/></Relationships>
</file>

<file path=ppt/slides/_rels/slide2.xml.rels><?xml version="1.0" encoding="UTF-8" standalone="yes"?>
<Relationships xmlns="http://schemas.openxmlformats.org/package/2006/relationships"><Relationship Id="rId9" Type="http://schemas.openxmlformats.org/officeDocument/2006/relationships/video" Target="NULL" TargetMode="External"/><Relationship Id="rId8" Type="http://schemas.openxmlformats.org/officeDocument/2006/relationships/image" Target="../media/image26.png"/><Relationship Id="rId7" Type="http://schemas.openxmlformats.org/officeDocument/2006/relationships/image" Target="../media/image25.jpeg"/><Relationship Id="rId6" Type="http://schemas.openxmlformats.org/officeDocument/2006/relationships/image" Target="../media/image24.png"/><Relationship Id="rId5" Type="http://schemas.microsoft.com/office/2007/relationships/hdphoto" Target="../media/image23.wdp"/><Relationship Id="rId4" Type="http://schemas.openxmlformats.org/officeDocument/2006/relationships/image" Target="../media/image22.png"/><Relationship Id="rId3" Type="http://schemas.openxmlformats.org/officeDocument/2006/relationships/image" Target="../media/image21.jpeg"/><Relationship Id="rId2" Type="http://schemas.microsoft.com/office/2007/relationships/hdphoto" Target="../media/image20.wdp"/><Relationship Id="rId12" Type="http://schemas.openxmlformats.org/officeDocument/2006/relationships/slideLayout" Target="../slideLayouts/slideLayout2.xml"/><Relationship Id="rId11" Type="http://schemas.openxmlformats.org/officeDocument/2006/relationships/image" Target="../media/image27.png"/><Relationship Id="rId10" Type="http://schemas.microsoft.com/office/2007/relationships/media" Target="../media/media1.mp4"/><Relationship Id="rId1" Type="http://schemas.openxmlformats.org/officeDocument/2006/relationships/image" Target="../media/image19.png"/></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28.png"/><Relationship Id="rId2" Type="http://schemas.microsoft.com/office/2007/relationships/media" Target="../media/media2.mp4"/><Relationship Id="rId1" Type="http://schemas.openxmlformats.org/officeDocument/2006/relationships/video" Target="../media/media2.mp4"/></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9.png"/><Relationship Id="rId1" Type="http://schemas.openxmlformats.org/officeDocument/2006/relationships/image" Target="../media/image18.jpe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11.xml"/><Relationship Id="rId5" Type="http://schemas.openxmlformats.org/officeDocument/2006/relationships/image" Target="../media/image34.png"/><Relationship Id="rId4" Type="http://schemas.openxmlformats.org/officeDocument/2006/relationships/image" Target="../media/image33.png"/><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emf"/></Relationships>
</file>

<file path=ppt/slides/_rels/slide6.xml.rels><?xml version="1.0" encoding="UTF-8" standalone="yes"?>
<Relationships xmlns="http://schemas.openxmlformats.org/package/2006/relationships"><Relationship Id="rId9" Type="http://schemas.microsoft.com/office/2007/relationships/media" Target="../media/media3.mp4"/><Relationship Id="rId8" Type="http://schemas.openxmlformats.org/officeDocument/2006/relationships/video" Target="../media/media3.mp4"/><Relationship Id="rId7" Type="http://schemas.openxmlformats.org/officeDocument/2006/relationships/image" Target="../media/image40.png"/><Relationship Id="rId6" Type="http://schemas.openxmlformats.org/officeDocument/2006/relationships/image" Target="../media/image39.png"/><Relationship Id="rId5" Type="http://schemas.openxmlformats.org/officeDocument/2006/relationships/image" Target="../media/image1.png"/><Relationship Id="rId4" Type="http://schemas.openxmlformats.org/officeDocument/2006/relationships/image" Target="../media/image38.svg"/><Relationship Id="rId3" Type="http://schemas.openxmlformats.org/officeDocument/2006/relationships/image" Target="../media/image37.png"/><Relationship Id="rId2" Type="http://schemas.openxmlformats.org/officeDocument/2006/relationships/image" Target="../media/image36.png"/><Relationship Id="rId11" Type="http://schemas.openxmlformats.org/officeDocument/2006/relationships/slideLayout" Target="../slideLayouts/slideLayout3.xml"/><Relationship Id="rId10" Type="http://schemas.openxmlformats.org/officeDocument/2006/relationships/image" Target="../media/image41.png"/><Relationship Id="rId1" Type="http://schemas.openxmlformats.org/officeDocument/2006/relationships/image" Target="../media/image35.pn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6.png"/><Relationship Id="rId6" Type="http://schemas.microsoft.com/office/2007/relationships/media" Target="../media/media4.mp4"/><Relationship Id="rId5" Type="http://schemas.openxmlformats.org/officeDocument/2006/relationships/video" Target="../media/media4.mp4"/><Relationship Id="rId4" Type="http://schemas.openxmlformats.org/officeDocument/2006/relationships/image" Target="../media/image45.svg"/><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46.png"/><Relationship Id="rId6" Type="http://schemas.microsoft.com/office/2007/relationships/media" Target="../media/media4.mp4"/><Relationship Id="rId5" Type="http://schemas.openxmlformats.org/officeDocument/2006/relationships/video" Target="../media/media4.mp4"/><Relationship Id="rId4" Type="http://schemas.openxmlformats.org/officeDocument/2006/relationships/image" Target="../media/image45.svg"/><Relationship Id="rId3" Type="http://schemas.openxmlformats.org/officeDocument/2006/relationships/image" Target="../media/image49.png"/><Relationship Id="rId2" Type="http://schemas.openxmlformats.org/officeDocument/2006/relationships/image" Target="../media/image43.svg"/><Relationship Id="rId1"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197098" cy="6984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34262" y="2791888"/>
            <a:ext cx="11723474" cy="1323439"/>
          </a:xfrm>
          <a:prstGeom prst="rect">
            <a:avLst/>
          </a:prstGeom>
          <a:noFill/>
        </p:spPr>
        <p:txBody>
          <a:bodyPr wrap="square">
            <a:spAutoFit/>
          </a:bodyPr>
          <a:lstStyle/>
          <a:p>
            <a:pPr algn="ctr">
              <a:defRPr/>
            </a:pP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CHÀO</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MỪNG</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CÁC</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EM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SINH</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ĐẾN</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VỚI</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endPar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a:p>
            <a:pPr algn="ctr">
              <a:defRPr/>
            </a:pP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MÔN</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TIN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HỌC</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a:t>
            </a:r>
            <a:r>
              <a:rPr lang="en-US" sz="4000" b="1" dirty="0" err="1">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LỚP</a:t>
            </a:r>
            <a:r>
              <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4</a:t>
            </a:r>
            <a:endParaRPr lang="en-US" sz="4000" b="1" dirty="0">
              <a:ln w="0"/>
              <a:solidFill>
                <a:srgbClr val="FF000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endParaRPr>
          </a:p>
        </p:txBody>
      </p:sp>
      <p:cxnSp>
        <p:nvCxnSpPr>
          <p:cNvPr id="8" name="Straight Connector 7"/>
          <p:cNvCxnSpPr/>
          <p:nvPr/>
        </p:nvCxnSpPr>
        <p:spPr>
          <a:xfrm>
            <a:off x="4473914" y="1892475"/>
            <a:ext cx="3796782" cy="0"/>
          </a:xfrm>
          <a:prstGeom prst="line">
            <a:avLst/>
          </a:prstGeom>
        </p:spPr>
        <p:style>
          <a:lnRef idx="3">
            <a:schemeClr val="accent2"/>
          </a:lnRef>
          <a:fillRef idx="0">
            <a:schemeClr val="accent2"/>
          </a:fillRef>
          <a:effectRef idx="2">
            <a:schemeClr val="accent2"/>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86696" y="1032843"/>
            <a:ext cx="11547987" cy="5262979"/>
          </a:xfrm>
          <a:prstGeom prst="rect">
            <a:avLst/>
          </a:prstGeom>
        </p:spPr>
        <p:txBody>
          <a:bodyPr wrap="square">
            <a:spAutoFit/>
          </a:bodyPr>
          <a:lstStyle/>
          <a:p>
            <a:pPr algn="just" defTabSz="342900"/>
            <a:r>
              <a:rPr lang="vi-VN" altLang="vi-VN" sz="2800" dirty="0">
                <a:latin typeface="UTM Avo" panose="02040603050506020204" pitchFamily="18" charset="0"/>
                <a:cs typeface="Times New Roman" panose="02020603050405020304" pitchFamily="18" charset="0"/>
              </a:rPr>
              <a:t>	Hành động của nhân vật trong Hoạt động 2 có thể được mô tả theo </a:t>
            </a:r>
            <a:endParaRPr lang="vi-VN" altLang="vi-VN" sz="2800" dirty="0">
              <a:latin typeface="UTM Avo" panose="02040603050506020204" pitchFamily="18" charset="0"/>
              <a:cs typeface="Times New Roman" panose="02020603050405020304" pitchFamily="18" charset="0"/>
            </a:endParaRPr>
          </a:p>
          <a:p>
            <a:pPr algn="just" defTabSz="342900"/>
            <a:r>
              <a:rPr lang="vi-VN" altLang="vi-VN" sz="2800" dirty="0">
                <a:latin typeface="UTM Avo" panose="02040603050506020204" pitchFamily="18" charset="0"/>
                <a:cs typeface="Times New Roman" panose="02020603050405020304" pitchFamily="18" charset="0"/>
              </a:rPr>
              <a:t>cách nói </a:t>
            </a:r>
            <a:r>
              <a:rPr lang="vi-VN" altLang="vi-VN" sz="2800" dirty="0">
                <a:solidFill>
                  <a:schemeClr val="accent6"/>
                </a:solidFill>
                <a:latin typeface="UTM Avo" panose="02040603050506020204" pitchFamily="18" charset="0"/>
                <a:cs typeface="Times New Roman" panose="02020603050405020304" pitchFamily="18" charset="0"/>
              </a:rPr>
              <a:t>nếu... thì... </a:t>
            </a:r>
            <a:r>
              <a:rPr lang="vi-VN" altLang="vi-VN" sz="2800" dirty="0">
                <a:latin typeface="UTM Avo" panose="02040603050506020204" pitchFamily="18" charset="0"/>
                <a:cs typeface="Times New Roman" panose="02020603050405020304" pitchFamily="18" charset="0"/>
              </a:rPr>
              <a:t>bằng hai câu như sau:</a:t>
            </a:r>
            <a:endParaRPr lang="vi-VN" altLang="vi-VN" sz="2800" dirty="0">
              <a:latin typeface="UTM Avo" panose="02040603050506020204" pitchFamily="18" charset="0"/>
              <a:cs typeface="Times New Roman" panose="02020603050405020304" pitchFamily="18" charset="0"/>
            </a:endParaRPr>
          </a:p>
          <a:p>
            <a:pPr algn="just" defTabSz="342900">
              <a:lnSpc>
                <a:spcPct val="150000"/>
              </a:lnSpc>
            </a:pPr>
            <a:r>
              <a:rPr lang="vi-VN" altLang="vi-VN" sz="2800" dirty="0">
                <a:latin typeface="UTM Avo" panose="02040603050506020204" pitchFamily="18" charset="0"/>
                <a:cs typeface="Times New Roman" panose="02020603050405020304" pitchFamily="18" charset="0"/>
              </a:rPr>
              <a:t>				</a:t>
            </a:r>
            <a:r>
              <a:rPr lang="vi-VN" altLang="vi-VN" sz="2800" i="1" dirty="0">
                <a:solidFill>
                  <a:schemeClr val="accent6"/>
                </a:solidFill>
                <a:latin typeface="UTM Avo" panose="02040603050506020204" pitchFamily="18" charset="0"/>
                <a:cs typeface="Times New Roman" panose="02020603050405020304" pitchFamily="18" charset="0"/>
              </a:rPr>
              <a:t>Nếu</a:t>
            </a:r>
            <a:r>
              <a:rPr lang="vi-VN" altLang="vi-VN" sz="2800" i="1" dirty="0">
                <a:latin typeface="UTM Avo" panose="02040603050506020204" pitchFamily="18" charset="0"/>
                <a:cs typeface="Times New Roman" panose="02020603050405020304" pitchFamily="18" charset="0"/>
              </a:rPr>
              <a:t> chạm con trỏ chuột </a:t>
            </a:r>
            <a:r>
              <a:rPr lang="vi-VN" altLang="vi-VN" sz="2800" i="1" dirty="0">
                <a:solidFill>
                  <a:schemeClr val="accent6"/>
                </a:solidFill>
                <a:latin typeface="UTM Avo" panose="02040603050506020204" pitchFamily="18" charset="0"/>
                <a:cs typeface="Times New Roman" panose="02020603050405020304" pitchFamily="18" charset="0"/>
              </a:rPr>
              <a:t>thì</a:t>
            </a:r>
            <a:r>
              <a:rPr lang="vi-VN" altLang="vi-VN" sz="2800" i="1" dirty="0">
                <a:latin typeface="UTM Avo" panose="02040603050506020204" pitchFamily="18" charset="0"/>
                <a:cs typeface="Times New Roman" panose="02020603050405020304" pitchFamily="18" charset="0"/>
              </a:rPr>
              <a:t> mèo đổi màu.</a:t>
            </a:r>
            <a:endParaRPr lang="vi-VN" altLang="vi-VN" sz="2800" i="1" dirty="0">
              <a:latin typeface="UTM Avo" panose="02040603050506020204" pitchFamily="18" charset="0"/>
              <a:cs typeface="Times New Roman" panose="02020603050405020304" pitchFamily="18" charset="0"/>
            </a:endParaRPr>
          </a:p>
          <a:p>
            <a:pPr algn="just" defTabSz="342900">
              <a:lnSpc>
                <a:spcPct val="150000"/>
              </a:lnSpc>
            </a:pPr>
            <a:r>
              <a:rPr lang="vi-VN" altLang="vi-VN" sz="2800" i="1" dirty="0">
                <a:latin typeface="UTM Avo" panose="02040603050506020204" pitchFamily="18" charset="0"/>
                <a:cs typeface="Times New Roman" panose="02020603050405020304" pitchFamily="18" charset="0"/>
              </a:rPr>
              <a:t>				</a:t>
            </a:r>
            <a:r>
              <a:rPr lang="vi-VN" altLang="vi-VN" sz="2800" i="1" dirty="0">
                <a:solidFill>
                  <a:schemeClr val="accent6"/>
                </a:solidFill>
                <a:latin typeface="UTM Avo" panose="02040603050506020204" pitchFamily="18" charset="0"/>
                <a:cs typeface="Times New Roman" panose="02020603050405020304" pitchFamily="18" charset="0"/>
              </a:rPr>
              <a:t>Nếu</a:t>
            </a:r>
            <a:r>
              <a:rPr lang="vi-VN" altLang="vi-VN" sz="2800" i="1" dirty="0">
                <a:latin typeface="UTM Avo" panose="02040603050506020204" pitchFamily="18" charset="0"/>
                <a:cs typeface="Times New Roman" panose="02020603050405020304" pitchFamily="18" charset="0"/>
              </a:rPr>
              <a:t> không chạm con trỏ chuột </a:t>
            </a:r>
            <a:r>
              <a:rPr lang="vi-VN" altLang="vi-VN" sz="2800" i="1" dirty="0">
                <a:solidFill>
                  <a:schemeClr val="accent6"/>
                </a:solidFill>
                <a:latin typeface="UTM Avo" panose="02040603050506020204" pitchFamily="18" charset="0"/>
                <a:cs typeface="Times New Roman" panose="02020603050405020304" pitchFamily="18" charset="0"/>
              </a:rPr>
              <a:t>thì</a:t>
            </a:r>
            <a:r>
              <a:rPr lang="vi-VN" altLang="vi-VN" sz="2800" i="1" dirty="0">
                <a:latin typeface="UTM Avo" panose="02040603050506020204" pitchFamily="18" charset="0"/>
                <a:cs typeface="Times New Roman" panose="02020603050405020304" pitchFamily="18" charset="0"/>
              </a:rPr>
              <a:t> mèo trở về màu ban đầu.</a:t>
            </a:r>
            <a:endParaRPr lang="vi-VN" altLang="vi-VN" sz="2800" i="1" dirty="0">
              <a:latin typeface="UTM Avo" panose="02040603050506020204" pitchFamily="18" charset="0"/>
              <a:cs typeface="Times New Roman" panose="02020603050405020304" pitchFamily="18" charset="0"/>
            </a:endParaRPr>
          </a:p>
          <a:p>
            <a:pPr algn="just" defTabSz="342900"/>
            <a:r>
              <a:rPr lang="vi-VN" altLang="vi-VN" sz="2800" dirty="0">
                <a:latin typeface="UTM Avo" panose="02040603050506020204" pitchFamily="18" charset="0"/>
                <a:cs typeface="Times New Roman" panose="02020603050405020304" pitchFamily="18" charset="0"/>
              </a:rPr>
              <a:t>	Đây là cách mô tả công việc bằng cấu trúc rẽ nhánh dạng thiếu. </a:t>
            </a:r>
            <a:endParaRPr lang="vi-VN" altLang="vi-VN" sz="2800" dirty="0">
              <a:latin typeface="UTM Avo" panose="02040603050506020204" pitchFamily="18" charset="0"/>
              <a:cs typeface="Times New Roman" panose="02020603050405020304" pitchFamily="18" charset="0"/>
            </a:endParaRPr>
          </a:p>
          <a:p>
            <a:pPr algn="just" defTabSz="342900"/>
            <a:r>
              <a:rPr lang="vi-VN" altLang="vi-VN" sz="2800" dirty="0">
                <a:latin typeface="UTM Avo" panose="02040603050506020204" pitchFamily="18" charset="0"/>
                <a:cs typeface="Times New Roman" panose="02020603050405020304" pitchFamily="18" charset="0"/>
              </a:rPr>
              <a:t>Hành động của nhân vật trong Hoạt động 2 cũng có thể được mô tả gọn bằng </a:t>
            </a:r>
            <a:endParaRPr lang="vi-VN" altLang="vi-VN" sz="2800" dirty="0">
              <a:latin typeface="UTM Avo" panose="02040603050506020204" pitchFamily="18" charset="0"/>
              <a:cs typeface="Times New Roman" panose="02020603050405020304" pitchFamily="18" charset="0"/>
            </a:endParaRPr>
          </a:p>
          <a:p>
            <a:pPr algn="just" defTabSz="342900"/>
            <a:r>
              <a:rPr lang="vi-VN" altLang="vi-VN" sz="2800" dirty="0">
                <a:latin typeface="UTM Avo" panose="02040603050506020204" pitchFamily="18" charset="0"/>
                <a:cs typeface="Times New Roman" panose="02020603050405020304" pitchFamily="18" charset="0"/>
              </a:rPr>
              <a:t>một câu như sau:</a:t>
            </a:r>
            <a:endParaRPr lang="vi-VN" altLang="vi-VN" sz="2800" dirty="0">
              <a:latin typeface="UTM Avo" panose="02040603050506020204" pitchFamily="18" charset="0"/>
              <a:cs typeface="Times New Roman" panose="02020603050405020304" pitchFamily="18" charset="0"/>
            </a:endParaRPr>
          </a:p>
          <a:p>
            <a:pPr algn="just" defTabSz="342900">
              <a:lnSpc>
                <a:spcPct val="150000"/>
              </a:lnSpc>
            </a:pPr>
            <a:r>
              <a:rPr lang="vi-VN" altLang="vi-VN" sz="2800" dirty="0">
                <a:latin typeface="UTM Avo" panose="02040603050506020204" pitchFamily="18" charset="0"/>
                <a:cs typeface="Times New Roman" panose="02020603050405020304" pitchFamily="18" charset="0"/>
              </a:rPr>
              <a:t>				</a:t>
            </a:r>
            <a:r>
              <a:rPr lang="vi-VN" altLang="vi-VN" sz="2800" i="1" dirty="0">
                <a:solidFill>
                  <a:schemeClr val="accent6"/>
                </a:solidFill>
                <a:latin typeface="UTM Avo" panose="02040603050506020204" pitchFamily="18" charset="0"/>
                <a:cs typeface="Times New Roman" panose="02020603050405020304" pitchFamily="18" charset="0"/>
              </a:rPr>
              <a:t>Nếu</a:t>
            </a:r>
            <a:r>
              <a:rPr lang="vi-VN" altLang="vi-VN" sz="2800" i="1" dirty="0">
                <a:latin typeface="UTM Avo" panose="02040603050506020204" pitchFamily="18" charset="0"/>
                <a:cs typeface="Times New Roman" panose="02020603050405020304" pitchFamily="18" charset="0"/>
              </a:rPr>
              <a:t> chạm con trỏ chuột </a:t>
            </a:r>
            <a:r>
              <a:rPr lang="vi-VN" altLang="vi-VN" sz="2800" i="1" dirty="0">
                <a:solidFill>
                  <a:schemeClr val="accent6"/>
                </a:solidFill>
                <a:latin typeface="UTM Avo" panose="02040603050506020204" pitchFamily="18" charset="0"/>
                <a:cs typeface="Times New Roman" panose="02020603050405020304" pitchFamily="18" charset="0"/>
              </a:rPr>
              <a:t>thì</a:t>
            </a:r>
            <a:r>
              <a:rPr lang="vi-VN" altLang="vi-VN" sz="2800" i="1" dirty="0">
                <a:latin typeface="UTM Avo" panose="02040603050506020204" pitchFamily="18" charset="0"/>
                <a:cs typeface="Times New Roman" panose="02020603050405020304" pitchFamily="18" charset="0"/>
              </a:rPr>
              <a:t> mèo đổi màu</a:t>
            </a:r>
            <a:endParaRPr lang="vi-VN" altLang="vi-VN" sz="2800" i="1" dirty="0">
              <a:latin typeface="UTM Avo" panose="02040603050506020204" pitchFamily="18" charset="0"/>
              <a:cs typeface="Times New Roman" panose="02020603050405020304" pitchFamily="18" charset="0"/>
            </a:endParaRPr>
          </a:p>
          <a:p>
            <a:pPr algn="just" defTabSz="342900">
              <a:lnSpc>
                <a:spcPct val="150000"/>
              </a:lnSpc>
            </a:pPr>
            <a:r>
              <a:rPr lang="vi-VN" altLang="vi-VN" sz="2800" i="1" dirty="0">
                <a:latin typeface="UTM Avo" panose="02040603050506020204" pitchFamily="18" charset="0"/>
                <a:cs typeface="Times New Roman" panose="02020603050405020304" pitchFamily="18" charset="0"/>
              </a:rPr>
              <a:t>				</a:t>
            </a:r>
            <a:r>
              <a:rPr lang="vi-VN" altLang="vi-VN" sz="2800" i="1" dirty="0">
                <a:solidFill>
                  <a:schemeClr val="accent6"/>
                </a:solidFill>
                <a:latin typeface="UTM Avo" panose="02040603050506020204" pitchFamily="18" charset="0"/>
                <a:cs typeface="Times New Roman" panose="02020603050405020304" pitchFamily="18" charset="0"/>
              </a:rPr>
              <a:t>Nếu</a:t>
            </a:r>
            <a:r>
              <a:rPr lang="vi-VN" altLang="vi-VN" sz="2800" i="1" dirty="0">
                <a:latin typeface="UTM Avo" panose="02040603050506020204" pitchFamily="18" charset="0"/>
                <a:cs typeface="Times New Roman" panose="02020603050405020304" pitchFamily="18" charset="0"/>
              </a:rPr>
              <a:t> </a:t>
            </a:r>
            <a:r>
              <a:rPr lang="vi-VN" altLang="vi-VN" sz="2800" i="1" dirty="0">
                <a:solidFill>
                  <a:schemeClr val="accent6"/>
                </a:solidFill>
                <a:latin typeface="UTM Avo" panose="02040603050506020204" pitchFamily="18" charset="0"/>
                <a:cs typeface="Times New Roman" panose="02020603050405020304" pitchFamily="18" charset="0"/>
              </a:rPr>
              <a:t>không</a:t>
            </a:r>
            <a:r>
              <a:rPr lang="vi-VN" altLang="vi-VN" sz="2800" i="1" dirty="0">
                <a:latin typeface="UTM Avo" panose="02040603050506020204" pitchFamily="18" charset="0"/>
                <a:cs typeface="Times New Roman" panose="02020603050405020304" pitchFamily="18" charset="0"/>
              </a:rPr>
              <a:t> </a:t>
            </a:r>
            <a:r>
              <a:rPr lang="vi-VN" altLang="vi-VN" sz="2800" i="1" dirty="0">
                <a:solidFill>
                  <a:schemeClr val="accent6"/>
                </a:solidFill>
                <a:latin typeface="UTM Avo" panose="02040603050506020204" pitchFamily="18" charset="0"/>
                <a:cs typeface="Times New Roman" panose="02020603050405020304" pitchFamily="18" charset="0"/>
              </a:rPr>
              <a:t>thì</a:t>
            </a:r>
            <a:r>
              <a:rPr lang="vi-VN" altLang="vi-VN" sz="2800" i="1" dirty="0">
                <a:latin typeface="UTM Avo" panose="02040603050506020204" pitchFamily="18" charset="0"/>
                <a:cs typeface="Times New Roman" panose="02020603050405020304" pitchFamily="18" charset="0"/>
              </a:rPr>
              <a:t> mèo trở về màu ban đầu.</a:t>
            </a:r>
            <a:endParaRPr lang="vi-VN" altLang="vi-VN" sz="2800" i="1" dirty="0">
              <a:latin typeface="UTM Avo" panose="02040603050506020204" pitchFamily="18" charset="0"/>
              <a:cs typeface="Times New Roman" panose="02020603050405020304" pitchFamily="18" charset="0"/>
            </a:endParaRPr>
          </a:p>
          <a:p>
            <a:pPr algn="just" defTabSz="342900"/>
            <a:r>
              <a:rPr lang="vi-VN" altLang="vi-VN" sz="2800" dirty="0">
                <a:latin typeface="UTM Avo" panose="02040603050506020204" pitchFamily="18" charset="0"/>
                <a:cs typeface="Times New Roman" panose="02020603050405020304" pitchFamily="18" charset="0"/>
              </a:rPr>
              <a:t>	Đây là cách mô tả công việc bằng cấu trúc rẽ nhánh dạng đủ.</a:t>
            </a:r>
            <a:endParaRPr lang="vi-VN" sz="2800" dirty="0">
              <a:latin typeface="UTM Avo" panose="02040603050506020204" pitchFamily="18" charset="0"/>
              <a:cs typeface="Times New Roman" panose="02020603050405020304" pitchFamily="18" charset="0"/>
            </a:endParaRPr>
          </a:p>
        </p:txBody>
      </p:sp>
      <p:pic>
        <p:nvPicPr>
          <p:cNvPr id="12" name="Picture 11"/>
          <p:cNvPicPr>
            <a:picLocks noChangeAspect="1"/>
          </p:cNvPicPr>
          <p:nvPr/>
        </p:nvPicPr>
        <p:blipFill>
          <a:blip r:embed="rId1"/>
          <a:stretch>
            <a:fillRect/>
          </a:stretch>
        </p:blipFill>
        <p:spPr>
          <a:xfrm>
            <a:off x="331916" y="0"/>
            <a:ext cx="1032510" cy="9798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p:cNvSpPr/>
          <p:nvPr/>
        </p:nvSpPr>
        <p:spPr>
          <a:xfrm>
            <a:off x="995082" y="663388"/>
            <a:ext cx="9897036" cy="5685161"/>
          </a:xfrm>
          <a:prstGeom prst="roundRect">
            <a:avLst/>
          </a:prstGeom>
          <a:solidFill>
            <a:srgbClr val="CBECFF"/>
          </a:solidFill>
          <a:ln w="31750" cap="sq" cmpd="sng">
            <a:solidFill>
              <a:schemeClr val="accent2">
                <a:shade val="15000"/>
                <a:alpha val="90000"/>
              </a:schemeClr>
            </a:solidFill>
            <a:prstDash val="dash"/>
            <a:round/>
          </a:ln>
          <a:effectLst>
            <a:outerShdw blurRad="50800" dist="38100" dir="18900000" algn="bl" rotWithShape="0">
              <a:prstClr val="black">
                <a:alpha val="40000"/>
              </a:prstClr>
            </a:outerShdw>
          </a:effectLst>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TextBox 4"/>
          <p:cNvSpPr txBox="1"/>
          <p:nvPr/>
        </p:nvSpPr>
        <p:spPr>
          <a:xfrm>
            <a:off x="1528353" y="1603728"/>
            <a:ext cx="9614263" cy="3046988"/>
          </a:xfrm>
          <a:prstGeom prst="rect">
            <a:avLst/>
          </a:prstGeom>
          <a:noFill/>
        </p:spPr>
        <p:txBody>
          <a:bodyPr wrap="square">
            <a:spAutoFit/>
          </a:bodyPr>
          <a:lstStyle/>
          <a:p>
            <a:r>
              <a:rPr lang="en-US" sz="3200" b="1" dirty="0" err="1">
                <a:solidFill>
                  <a:srgbClr val="007AC2"/>
                </a:solidFill>
                <a:effectLst/>
                <a:latin typeface="Times New Roman" panose="02020603050405020304" pitchFamily="18" charset="0"/>
                <a:cs typeface="Times New Roman" panose="02020603050405020304" pitchFamily="18" charset="0"/>
              </a:rPr>
              <a:t>Cấu</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trúc</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rẽ</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nhánh</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có</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hai</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dạng</a:t>
            </a:r>
            <a:r>
              <a:rPr lang="en-US" sz="3200" b="1" dirty="0">
                <a:solidFill>
                  <a:srgbClr val="007AC2"/>
                </a:solidFill>
                <a:effectLst/>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Cấu</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trúc</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rẽ</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nhánh</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dạng</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thiếu</a:t>
            </a:r>
            <a:r>
              <a:rPr lang="en-US" sz="3200" b="1" dirty="0">
                <a:solidFill>
                  <a:srgbClr val="007AC2"/>
                </a:solidFill>
                <a:effectLst/>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r>
              <a:rPr lang="vi-VN" sz="3200" b="1" dirty="0">
                <a:solidFill>
                  <a:srgbClr val="F7941E"/>
                </a:solidFill>
                <a:effectLst/>
                <a:latin typeface="Times New Roman" panose="02020603050405020304" pitchFamily="18" charset="0"/>
                <a:cs typeface="Times New Roman" panose="02020603050405020304" pitchFamily="18" charset="0"/>
              </a:rPr>
              <a:t>		</a:t>
            </a:r>
            <a:r>
              <a:rPr lang="en-US" sz="3200" b="1" dirty="0" err="1">
                <a:solidFill>
                  <a:srgbClr val="F7941E"/>
                </a:solidFill>
                <a:effectLst/>
                <a:latin typeface="Times New Roman" panose="02020603050405020304" pitchFamily="18" charset="0"/>
                <a:cs typeface="Times New Roman" panose="02020603050405020304" pitchFamily="18" charset="0"/>
              </a:rPr>
              <a:t>nếu</a:t>
            </a:r>
            <a:r>
              <a:rPr lang="en-US" sz="3200" b="1" dirty="0">
                <a:solidFill>
                  <a:srgbClr val="007AC2"/>
                </a:solidFill>
                <a:effectLst/>
                <a:latin typeface="Times New Roman" panose="02020603050405020304" pitchFamily="18" charset="0"/>
                <a:cs typeface="Times New Roman" panose="02020603050405020304" pitchFamily="18" charset="0"/>
              </a:rPr>
              <a:t> &lt;</a:t>
            </a:r>
            <a:r>
              <a:rPr lang="en-US" sz="3200" b="1" dirty="0" err="1">
                <a:solidFill>
                  <a:srgbClr val="007AC2"/>
                </a:solidFill>
                <a:effectLst/>
                <a:latin typeface="Times New Roman" panose="02020603050405020304" pitchFamily="18" charset="0"/>
                <a:cs typeface="Times New Roman" panose="02020603050405020304" pitchFamily="18" charset="0"/>
              </a:rPr>
              <a:t>điều</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kiện</a:t>
            </a:r>
            <a:r>
              <a:rPr lang="en-US" sz="3200" b="1" dirty="0">
                <a:solidFill>
                  <a:srgbClr val="007AC2"/>
                </a:solidFill>
                <a:effectLst/>
                <a:latin typeface="Times New Roman" panose="02020603050405020304" pitchFamily="18" charset="0"/>
                <a:cs typeface="Times New Roman" panose="02020603050405020304" pitchFamily="18" charset="0"/>
              </a:rPr>
              <a:t>&gt; </a:t>
            </a:r>
            <a:r>
              <a:rPr lang="en-US" sz="3200" b="1" dirty="0" err="1">
                <a:solidFill>
                  <a:srgbClr val="F7941E"/>
                </a:solidFill>
                <a:effectLst/>
                <a:latin typeface="Times New Roman" panose="02020603050405020304" pitchFamily="18" charset="0"/>
                <a:cs typeface="Times New Roman" panose="02020603050405020304" pitchFamily="18" charset="0"/>
              </a:rPr>
              <a:t>thì</a:t>
            </a:r>
            <a:r>
              <a:rPr lang="en-US" sz="3200" b="1" dirty="0">
                <a:solidFill>
                  <a:srgbClr val="007AC2"/>
                </a:solidFill>
                <a:effectLst/>
                <a:latin typeface="Times New Roman" panose="02020603050405020304" pitchFamily="18" charset="0"/>
                <a:cs typeface="Times New Roman" panose="02020603050405020304" pitchFamily="18" charset="0"/>
              </a:rPr>
              <a:t> &lt;</a:t>
            </a:r>
            <a:r>
              <a:rPr lang="en-US" sz="3200" b="1" dirty="0" err="1">
                <a:solidFill>
                  <a:srgbClr val="007AC2"/>
                </a:solidFill>
                <a:effectLst/>
                <a:latin typeface="Times New Roman" panose="02020603050405020304" pitchFamily="18" charset="0"/>
                <a:cs typeface="Times New Roman" panose="02020603050405020304" pitchFamily="18" charset="0"/>
              </a:rPr>
              <a:t>công</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việc</a:t>
            </a:r>
            <a:r>
              <a:rPr lang="en-US" sz="3200" b="1" dirty="0">
                <a:solidFill>
                  <a:srgbClr val="007AC2"/>
                </a:solidFill>
                <a:effectLst/>
                <a:latin typeface="Times New Roman" panose="02020603050405020304" pitchFamily="18" charset="0"/>
                <a:cs typeface="Times New Roman" panose="02020603050405020304" pitchFamily="18" charset="0"/>
              </a:rPr>
              <a:t>&gt; </a:t>
            </a:r>
            <a:endParaRPr lang="en-US" sz="3200" dirty="0">
              <a:latin typeface="Times New Roman" panose="02020603050405020304" pitchFamily="18" charset="0"/>
              <a:cs typeface="Times New Roman" panose="02020603050405020304" pitchFamily="18" charset="0"/>
            </a:endParaRPr>
          </a:p>
          <a:p>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Cấu</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trúc</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rẽ</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nhánh</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dạng</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đủ</a:t>
            </a:r>
            <a:r>
              <a:rPr lang="en-US" sz="3200" b="1" dirty="0">
                <a:solidFill>
                  <a:srgbClr val="007AC2"/>
                </a:solidFill>
                <a:effectLst/>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a:p>
            <a:r>
              <a:rPr lang="vi-VN" sz="3200" b="1" dirty="0">
                <a:solidFill>
                  <a:srgbClr val="F7941E"/>
                </a:solidFill>
                <a:effectLst/>
                <a:latin typeface="Times New Roman" panose="02020603050405020304" pitchFamily="18" charset="0"/>
                <a:cs typeface="Times New Roman" panose="02020603050405020304" pitchFamily="18" charset="0"/>
              </a:rPr>
              <a:t>		</a:t>
            </a:r>
            <a:r>
              <a:rPr lang="en-US" sz="3200" b="1" dirty="0" err="1">
                <a:solidFill>
                  <a:srgbClr val="F7941E"/>
                </a:solidFill>
                <a:effectLst/>
                <a:latin typeface="Times New Roman" panose="02020603050405020304" pitchFamily="18" charset="0"/>
                <a:cs typeface="Times New Roman" panose="02020603050405020304" pitchFamily="18" charset="0"/>
              </a:rPr>
              <a:t>nếu</a:t>
            </a:r>
            <a:r>
              <a:rPr lang="en-US" sz="3200" b="1" dirty="0">
                <a:solidFill>
                  <a:srgbClr val="007AC2"/>
                </a:solidFill>
                <a:effectLst/>
                <a:latin typeface="Times New Roman" panose="02020603050405020304" pitchFamily="18" charset="0"/>
                <a:cs typeface="Times New Roman" panose="02020603050405020304" pitchFamily="18" charset="0"/>
              </a:rPr>
              <a:t> &lt;</a:t>
            </a:r>
            <a:r>
              <a:rPr lang="en-US" sz="3200" b="1" dirty="0" err="1">
                <a:solidFill>
                  <a:srgbClr val="007AC2"/>
                </a:solidFill>
                <a:effectLst/>
                <a:latin typeface="Times New Roman" panose="02020603050405020304" pitchFamily="18" charset="0"/>
                <a:cs typeface="Times New Roman" panose="02020603050405020304" pitchFamily="18" charset="0"/>
              </a:rPr>
              <a:t>điều</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kiện</a:t>
            </a:r>
            <a:r>
              <a:rPr lang="en-US" sz="3200" b="1" dirty="0">
                <a:solidFill>
                  <a:srgbClr val="007AC2"/>
                </a:solidFill>
                <a:effectLst/>
                <a:latin typeface="Times New Roman" panose="02020603050405020304" pitchFamily="18" charset="0"/>
                <a:cs typeface="Times New Roman" panose="02020603050405020304" pitchFamily="18" charset="0"/>
              </a:rPr>
              <a:t>&gt; </a:t>
            </a:r>
            <a:r>
              <a:rPr lang="en-US" sz="3200" b="1" dirty="0" err="1">
                <a:solidFill>
                  <a:srgbClr val="F7941E"/>
                </a:solidFill>
                <a:effectLst/>
                <a:latin typeface="Times New Roman" panose="02020603050405020304" pitchFamily="18" charset="0"/>
                <a:cs typeface="Times New Roman" panose="02020603050405020304" pitchFamily="18" charset="0"/>
              </a:rPr>
              <a:t>thì</a:t>
            </a:r>
            <a:r>
              <a:rPr lang="en-US" sz="3200" b="1" dirty="0">
                <a:solidFill>
                  <a:srgbClr val="007AC2"/>
                </a:solidFill>
                <a:effectLst/>
                <a:latin typeface="Times New Roman" panose="02020603050405020304" pitchFamily="18" charset="0"/>
                <a:cs typeface="Times New Roman" panose="02020603050405020304" pitchFamily="18" charset="0"/>
              </a:rPr>
              <a:t> &lt;</a:t>
            </a:r>
            <a:r>
              <a:rPr lang="en-US" sz="3200" b="1" dirty="0" err="1">
                <a:solidFill>
                  <a:srgbClr val="007AC2"/>
                </a:solidFill>
                <a:effectLst/>
                <a:latin typeface="Times New Roman" panose="02020603050405020304" pitchFamily="18" charset="0"/>
                <a:cs typeface="Times New Roman" panose="02020603050405020304" pitchFamily="18" charset="0"/>
              </a:rPr>
              <a:t>công</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việc</a:t>
            </a:r>
            <a:r>
              <a:rPr lang="en-US" sz="3200" b="1" dirty="0">
                <a:solidFill>
                  <a:srgbClr val="007AC2"/>
                </a:solidFill>
                <a:effectLst/>
                <a:latin typeface="Times New Roman" panose="02020603050405020304" pitchFamily="18" charset="0"/>
                <a:cs typeface="Times New Roman" panose="02020603050405020304" pitchFamily="18" charset="0"/>
              </a:rPr>
              <a:t> 1&gt; </a:t>
            </a:r>
            <a:endParaRPr lang="en-US" sz="3200" dirty="0">
              <a:latin typeface="Times New Roman" panose="02020603050405020304" pitchFamily="18" charset="0"/>
              <a:cs typeface="Times New Roman" panose="02020603050405020304" pitchFamily="18" charset="0"/>
            </a:endParaRPr>
          </a:p>
          <a:p>
            <a:r>
              <a:rPr lang="vi-VN" sz="3200" b="1" dirty="0">
                <a:solidFill>
                  <a:srgbClr val="F7941E"/>
                </a:solidFill>
                <a:effectLst/>
                <a:latin typeface="Times New Roman" panose="02020603050405020304" pitchFamily="18" charset="0"/>
                <a:cs typeface="Times New Roman" panose="02020603050405020304" pitchFamily="18" charset="0"/>
              </a:rPr>
              <a:t>		</a:t>
            </a:r>
            <a:r>
              <a:rPr lang="en-US" sz="3200" b="1" dirty="0" err="1">
                <a:solidFill>
                  <a:srgbClr val="F7941E"/>
                </a:solidFill>
                <a:effectLst/>
                <a:latin typeface="Times New Roman" panose="02020603050405020304" pitchFamily="18" charset="0"/>
                <a:cs typeface="Times New Roman" panose="02020603050405020304" pitchFamily="18" charset="0"/>
              </a:rPr>
              <a:t>nếu</a:t>
            </a:r>
            <a:r>
              <a:rPr lang="en-US" sz="3200" b="1" dirty="0">
                <a:solidFill>
                  <a:srgbClr val="F7941E"/>
                </a:solidFill>
                <a:effectLst/>
                <a:latin typeface="Times New Roman" panose="02020603050405020304" pitchFamily="18" charset="0"/>
                <a:cs typeface="Times New Roman" panose="02020603050405020304" pitchFamily="18" charset="0"/>
              </a:rPr>
              <a:t> </a:t>
            </a:r>
            <a:r>
              <a:rPr lang="en-US" sz="3200" b="1" dirty="0" err="1">
                <a:solidFill>
                  <a:srgbClr val="F7941E"/>
                </a:solidFill>
                <a:effectLst/>
                <a:latin typeface="Times New Roman" panose="02020603050405020304" pitchFamily="18" charset="0"/>
                <a:cs typeface="Times New Roman" panose="02020603050405020304" pitchFamily="18" charset="0"/>
              </a:rPr>
              <a:t>không</a:t>
            </a:r>
            <a:r>
              <a:rPr lang="en-US" sz="3200" b="1" dirty="0">
                <a:solidFill>
                  <a:srgbClr val="F7941E"/>
                </a:solidFill>
                <a:effectLst/>
                <a:latin typeface="Times New Roman" panose="02020603050405020304" pitchFamily="18" charset="0"/>
                <a:cs typeface="Times New Roman" panose="02020603050405020304" pitchFamily="18" charset="0"/>
              </a:rPr>
              <a:t> </a:t>
            </a:r>
            <a:r>
              <a:rPr lang="en-US" sz="3200" b="1" dirty="0" err="1">
                <a:solidFill>
                  <a:srgbClr val="F7941E"/>
                </a:solidFill>
                <a:effectLst/>
                <a:latin typeface="Times New Roman" panose="02020603050405020304" pitchFamily="18" charset="0"/>
                <a:cs typeface="Times New Roman" panose="02020603050405020304" pitchFamily="18" charset="0"/>
              </a:rPr>
              <a:t>thì</a:t>
            </a:r>
            <a:r>
              <a:rPr lang="en-US" sz="3200" b="1" dirty="0">
                <a:solidFill>
                  <a:srgbClr val="F7941E"/>
                </a:solidFill>
                <a:effectLst/>
                <a:latin typeface="Times New Roman" panose="02020603050405020304" pitchFamily="18" charset="0"/>
                <a:cs typeface="Times New Roman" panose="02020603050405020304" pitchFamily="18" charset="0"/>
              </a:rPr>
              <a:t> </a:t>
            </a:r>
            <a:r>
              <a:rPr lang="en-US" sz="3200" b="1" dirty="0">
                <a:solidFill>
                  <a:srgbClr val="007AC2"/>
                </a:solidFill>
                <a:effectLst/>
                <a:latin typeface="Times New Roman" panose="02020603050405020304" pitchFamily="18" charset="0"/>
                <a:cs typeface="Times New Roman" panose="02020603050405020304" pitchFamily="18" charset="0"/>
              </a:rPr>
              <a:t>&lt;</a:t>
            </a:r>
            <a:r>
              <a:rPr lang="en-US" sz="3200" b="1" dirty="0" err="1">
                <a:solidFill>
                  <a:srgbClr val="007AC2"/>
                </a:solidFill>
                <a:effectLst/>
                <a:latin typeface="Times New Roman" panose="02020603050405020304" pitchFamily="18" charset="0"/>
                <a:cs typeface="Times New Roman" panose="02020603050405020304" pitchFamily="18" charset="0"/>
              </a:rPr>
              <a:t>công</a:t>
            </a:r>
            <a:r>
              <a:rPr lang="en-US" sz="3200" b="1" dirty="0">
                <a:solidFill>
                  <a:srgbClr val="007AC2"/>
                </a:solidFill>
                <a:effectLst/>
                <a:latin typeface="Times New Roman" panose="02020603050405020304" pitchFamily="18" charset="0"/>
                <a:cs typeface="Times New Roman" panose="02020603050405020304" pitchFamily="18" charset="0"/>
              </a:rPr>
              <a:t> </a:t>
            </a:r>
            <a:r>
              <a:rPr lang="en-US" sz="3200" b="1" dirty="0" err="1">
                <a:solidFill>
                  <a:srgbClr val="007AC2"/>
                </a:solidFill>
                <a:effectLst/>
                <a:latin typeface="Times New Roman" panose="02020603050405020304" pitchFamily="18" charset="0"/>
                <a:cs typeface="Times New Roman" panose="02020603050405020304" pitchFamily="18" charset="0"/>
              </a:rPr>
              <a:t>việc</a:t>
            </a:r>
            <a:r>
              <a:rPr lang="en-US" sz="3200" b="1" dirty="0">
                <a:solidFill>
                  <a:srgbClr val="007AC2"/>
                </a:solidFill>
                <a:effectLst/>
                <a:latin typeface="Times New Roman" panose="02020603050405020304" pitchFamily="18" charset="0"/>
                <a:cs typeface="Times New Roman" panose="02020603050405020304" pitchFamily="18" charset="0"/>
              </a:rPr>
              <a:t> 2&gt;</a:t>
            </a:r>
            <a:endParaRPr lang="en-US" sz="32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1"/>
          <a:stretch>
            <a:fillRect/>
          </a:stretch>
        </p:blipFill>
        <p:spPr>
          <a:xfrm>
            <a:off x="880067" y="4166804"/>
            <a:ext cx="983065" cy="96782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Tai nguyen thiet ke tro choi\Khi con qua song\river-landscape-clipart-11.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76200"/>
            <a:ext cx="12192000" cy="7010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C:\Users\ADMIN\Desktop\453552345 (3).jp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803655" y="-510921"/>
            <a:ext cx="5791196" cy="276898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962401" y="859552"/>
            <a:ext cx="6584953" cy="9130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5335"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AI NHANH HƠN</a:t>
            </a:r>
            <a:endParaRPr kumimoji="0" lang="en-US" sz="5335"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pic>
        <p:nvPicPr>
          <p:cNvPr id="14" name="Picture 2" descr="Hình ảnh có liên quan"/>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100000">
                        <a14:foregroundMark x1="16762" y1="11429" x2="65714" y2="92286"/>
                        <a14:foregroundMark x1="81143" y1="8286" x2="33143" y2="26714"/>
                        <a14:foregroundMark x1="74667" y1="3429" x2="50286" y2="32286"/>
                        <a14:foregroundMark x1="84571" y1="4000" x2="85333" y2="9571"/>
                        <a14:foregroundMark x1="46095" y1="39571" x2="19238" y2="70143"/>
                        <a14:foregroundMark x1="46095" y1="71429" x2="39619" y2="90429"/>
                        <a14:foregroundMark x1="56000" y1="21857" x2="64952" y2="53000"/>
                        <a14:foregroundMark x1="22476" y1="16857" x2="13524" y2="21143"/>
                        <a14:foregroundMark x1="46857" y1="75714" x2="40381" y2="95857"/>
                        <a14:foregroundMark x1="60000" y1="63429" x2="66476" y2="84857"/>
                        <a14:foregroundMark x1="36381" y1="72000" x2="37905" y2="84286"/>
                        <a14:foregroundMark x1="68952" y1="67143" x2="71429" y2="84286"/>
                        <a14:foregroundMark x1="59238" y1="53000" x2="75429" y2="56714"/>
                        <a14:foregroundMark x1="87810" y1="45714" x2="80381" y2="59143"/>
                        <a14:foregroundMark x1="82857" y1="16857" x2="62476" y2="18714"/>
                        <a14:foregroundMark x1="11048" y1="11429" x2="7810" y2="21143"/>
                        <a14:foregroundMark x1="68190" y1="91000" x2="68190" y2="94714"/>
                        <a14:foregroundMark x1="42286" y1="13429" x2="39048" y2="28571"/>
                        <a14:foregroundMark x1="62476" y1="15143" x2="62476" y2="35429"/>
                        <a14:foregroundMark x1="56381" y1="27714" x2="52571" y2="45286"/>
                        <a14:foregroundMark x1="53143" y1="13429" x2="49905" y2="38714"/>
                        <a14:foregroundMark x1="36381" y1="13000" x2="35238" y2="19143"/>
                        <a14:foregroundMark x1="52571" y1="12286" x2="56952" y2="15143"/>
                        <a14:backgroundMark x1="31048" y1="63714" x2="29333" y2="68000"/>
                      </a14:backgroundRemoval>
                    </a14:imgEffect>
                  </a14:imgLayer>
                </a14:imgProps>
              </a:ext>
              <a:ext uri="{28A0092B-C50C-407E-A947-70E740481C1C}">
                <a14:useLocalDpi xmlns:a14="http://schemas.microsoft.com/office/drawing/2010/main" val="0"/>
              </a:ext>
            </a:extLst>
          </a:blip>
          <a:srcRect/>
          <a:stretch>
            <a:fillRect/>
          </a:stretch>
        </p:blipFill>
        <p:spPr bwMode="auto">
          <a:xfrm>
            <a:off x="6242051" y="3005664"/>
            <a:ext cx="2832104" cy="37761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C:\Users\ADMIN\Desktop\512821722.jpg"/>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foregroundMark x1="41684" y1="5882" x2="42505" y2="12745"/>
                        <a14:foregroundMark x1="55236" y1="3922" x2="55647" y2="12745"/>
                        <a14:foregroundMark x1="45380" y1="1634" x2="45380" y2="12418"/>
                        <a14:foregroundMark x1="35113" y1="92647" x2="36756" y2="95425"/>
                        <a14:foregroundMark x1="65914" y1="92320" x2="62218" y2="94608"/>
                      </a14:backgroundRemoval>
                    </a14:imgEffect>
                  </a14:imgLayer>
                </a14:imgProps>
              </a:ext>
              <a:ext uri="{28A0092B-C50C-407E-A947-70E740481C1C}">
                <a14:useLocalDpi xmlns:a14="http://schemas.microsoft.com/office/drawing/2010/main" val="0"/>
              </a:ext>
            </a:extLst>
          </a:blip>
          <a:srcRect/>
          <a:stretch>
            <a:fillRect/>
          </a:stretch>
        </p:blipFill>
        <p:spPr bwMode="auto">
          <a:xfrm>
            <a:off x="3352801" y="3283345"/>
            <a:ext cx="3092449" cy="3497579"/>
          </a:xfrm>
          <a:prstGeom prst="rect">
            <a:avLst/>
          </a:prstGeom>
          <a:noFill/>
          <a:extLst>
            <a:ext uri="{909E8E84-426E-40DD-AFC4-6F175D3DCCD1}">
              <a14:hiddenFill xmlns:a14="http://schemas.microsoft.com/office/drawing/2010/main">
                <a:solidFill>
                  <a:srgbClr val="FFFFFF"/>
                </a:solidFill>
              </a14:hiddenFill>
            </a:ext>
          </a:extLst>
        </p:spPr>
      </p:pic>
      <p:pic>
        <p:nvPicPr>
          <p:cNvPr id="3" name="Donkey Kong Theme song">
            <a:hlinkClick r:id="" action="ppaction://media"/>
          </p:cNvPr>
          <p:cNvPicPr>
            <a:picLocks noChangeAspect="1"/>
          </p:cNvPicPr>
          <p:nvPr>
            <a:audioFile r:link="rId8"/>
            <p:extLst>
              <p:ext uri="{DAA4B4D4-6D71-4841-9C94-3DE7FCFB9230}">
                <p14:media xmlns:p14="http://schemas.microsoft.com/office/powerpoint/2010/main" r:embed="rId9"/>
              </p:ext>
            </p:extLst>
          </p:nvPr>
        </p:nvPicPr>
        <p:blipFill>
          <a:blip r:embed="rId10"/>
          <a:stretch>
            <a:fillRect/>
          </a:stretch>
        </p:blipFill>
        <p:spPr>
          <a:xfrm>
            <a:off x="12541252" y="5531453"/>
            <a:ext cx="812800" cy="812800"/>
          </a:xfrm>
          <a:prstGeom prst="rect">
            <a:avLst/>
          </a:prstGeom>
        </p:spPr>
      </p:pic>
      <p:pic>
        <p:nvPicPr>
          <p:cNvPr id="11" name="Picture 10" descr="C:\Users\ADMIN\Desktop\Tai nguyen thiet ke tro choi\Angry birds epic birds\1505573783630 (2).png">
            <a:hlinkClick r:id="rId11" action="ppaction://hlinksldjump"/>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31124" y="2116162"/>
            <a:ext cx="1536257" cy="93455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
                                        </p:tgtEl>
                                      </p:cBhvr>
                                    </p:cmd>
                                  </p:childTnLst>
                                </p:cTn>
                              </p:par>
                              <p:par>
                                <p:cTn id="7" presetID="32" presetClass="emph" presetSubtype="0" repeatCount="indefinite" fill="hold" nodeType="withEffect">
                                  <p:stCondLst>
                                    <p:cond delay="0"/>
                                  </p:stCondLst>
                                  <p:childTnLst>
                                    <p:animRot by="120000">
                                      <p:cBhvr>
                                        <p:cTn id="8" dur="100" fill="hold">
                                          <p:stCondLst>
                                            <p:cond delay="0"/>
                                          </p:stCondLst>
                                        </p:cTn>
                                        <p:tgtEl>
                                          <p:spTgt spid="15"/>
                                        </p:tgtEl>
                                        <p:attrNameLst>
                                          <p:attrName>r</p:attrName>
                                        </p:attrNameLst>
                                      </p:cBhvr>
                                    </p:animRot>
                                    <p:animRot by="-240000">
                                      <p:cBhvr>
                                        <p:cTn id="9" dur="200" fill="hold">
                                          <p:stCondLst>
                                            <p:cond delay="200"/>
                                          </p:stCondLst>
                                        </p:cTn>
                                        <p:tgtEl>
                                          <p:spTgt spid="15"/>
                                        </p:tgtEl>
                                        <p:attrNameLst>
                                          <p:attrName>r</p:attrName>
                                        </p:attrNameLst>
                                      </p:cBhvr>
                                    </p:animRot>
                                    <p:animRot by="240000">
                                      <p:cBhvr>
                                        <p:cTn id="10" dur="200" fill="hold">
                                          <p:stCondLst>
                                            <p:cond delay="400"/>
                                          </p:stCondLst>
                                        </p:cTn>
                                        <p:tgtEl>
                                          <p:spTgt spid="15"/>
                                        </p:tgtEl>
                                        <p:attrNameLst>
                                          <p:attrName>r</p:attrName>
                                        </p:attrNameLst>
                                      </p:cBhvr>
                                    </p:animRot>
                                    <p:animRot by="-240000">
                                      <p:cBhvr>
                                        <p:cTn id="11" dur="200" fill="hold">
                                          <p:stCondLst>
                                            <p:cond delay="600"/>
                                          </p:stCondLst>
                                        </p:cTn>
                                        <p:tgtEl>
                                          <p:spTgt spid="15"/>
                                        </p:tgtEl>
                                        <p:attrNameLst>
                                          <p:attrName>r</p:attrName>
                                        </p:attrNameLst>
                                      </p:cBhvr>
                                    </p:animRot>
                                    <p:animRot by="120000">
                                      <p:cBhvr>
                                        <p:cTn id="12" dur="200" fill="hold">
                                          <p:stCondLst>
                                            <p:cond delay="800"/>
                                          </p:stCondLst>
                                        </p:cTn>
                                        <p:tgtEl>
                                          <p:spTgt spid="15"/>
                                        </p:tgtEl>
                                        <p:attrNameLst>
                                          <p:attrName>r</p:attrName>
                                        </p:attrNameLst>
                                      </p:cBhvr>
                                    </p:animRot>
                                  </p:childTnLst>
                                </p:cTn>
                              </p:par>
                              <p:par>
                                <p:cTn id="13" presetID="32" presetClass="emph" presetSubtype="0" repeatCount="indefinite" fill="hold" nodeType="withEffect">
                                  <p:stCondLst>
                                    <p:cond delay="0"/>
                                  </p:stCondLst>
                                  <p:childTnLst>
                                    <p:animRot by="120000">
                                      <p:cBhvr>
                                        <p:cTn id="14" dur="200" fill="hold">
                                          <p:stCondLst>
                                            <p:cond delay="0"/>
                                          </p:stCondLst>
                                        </p:cTn>
                                        <p:tgtEl>
                                          <p:spTgt spid="14"/>
                                        </p:tgtEl>
                                        <p:attrNameLst>
                                          <p:attrName>r</p:attrName>
                                        </p:attrNameLst>
                                      </p:cBhvr>
                                    </p:animRot>
                                    <p:animRot by="-240000">
                                      <p:cBhvr>
                                        <p:cTn id="15" dur="400" fill="hold">
                                          <p:stCondLst>
                                            <p:cond delay="400"/>
                                          </p:stCondLst>
                                        </p:cTn>
                                        <p:tgtEl>
                                          <p:spTgt spid="14"/>
                                        </p:tgtEl>
                                        <p:attrNameLst>
                                          <p:attrName>r</p:attrName>
                                        </p:attrNameLst>
                                      </p:cBhvr>
                                    </p:animRot>
                                    <p:animRot by="240000">
                                      <p:cBhvr>
                                        <p:cTn id="16" dur="400" fill="hold">
                                          <p:stCondLst>
                                            <p:cond delay="800"/>
                                          </p:stCondLst>
                                        </p:cTn>
                                        <p:tgtEl>
                                          <p:spTgt spid="14"/>
                                        </p:tgtEl>
                                        <p:attrNameLst>
                                          <p:attrName>r</p:attrName>
                                        </p:attrNameLst>
                                      </p:cBhvr>
                                    </p:animRot>
                                    <p:animRot by="-240000">
                                      <p:cBhvr>
                                        <p:cTn id="17" dur="400" fill="hold">
                                          <p:stCondLst>
                                            <p:cond delay="1200"/>
                                          </p:stCondLst>
                                        </p:cTn>
                                        <p:tgtEl>
                                          <p:spTgt spid="14"/>
                                        </p:tgtEl>
                                        <p:attrNameLst>
                                          <p:attrName>r</p:attrName>
                                        </p:attrNameLst>
                                      </p:cBhvr>
                                    </p:animRot>
                                    <p:animRot by="120000">
                                      <p:cBhvr>
                                        <p:cTn id="18" dur="400" fill="hold">
                                          <p:stCondLst>
                                            <p:cond delay="1600"/>
                                          </p:stCondLst>
                                        </p:cTn>
                                        <p:tgtEl>
                                          <p:spTgt spid="14"/>
                                        </p:tgtEl>
                                        <p:attrNameLst>
                                          <p:attrName>r</p:attrName>
                                        </p:attrNameLst>
                                      </p:cBhvr>
                                    </p:animRot>
                                  </p:childTnLst>
                                </p:cTn>
                              </p:par>
                              <p:par>
                                <p:cTn id="19" presetID="26"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80">
                                          <p:stCondLst>
                                            <p:cond delay="0"/>
                                          </p:stCondLst>
                                        </p:cTn>
                                        <p:tgtEl>
                                          <p:spTgt spid="9"/>
                                        </p:tgtEl>
                                      </p:cBhvr>
                                    </p:animEffect>
                                    <p:anim calcmode="lin" valueType="num">
                                      <p:cBhvr>
                                        <p:cTn id="22"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27" dur="26">
                                          <p:stCondLst>
                                            <p:cond delay="650"/>
                                          </p:stCondLst>
                                        </p:cTn>
                                        <p:tgtEl>
                                          <p:spTgt spid="9"/>
                                        </p:tgtEl>
                                      </p:cBhvr>
                                      <p:to x="100000" y="60000"/>
                                    </p:animScale>
                                    <p:animScale>
                                      <p:cBhvr>
                                        <p:cTn id="28" dur="166" decel="50000">
                                          <p:stCondLst>
                                            <p:cond delay="676"/>
                                          </p:stCondLst>
                                        </p:cTn>
                                        <p:tgtEl>
                                          <p:spTgt spid="9"/>
                                        </p:tgtEl>
                                      </p:cBhvr>
                                      <p:to x="100000" y="100000"/>
                                    </p:animScale>
                                    <p:animScale>
                                      <p:cBhvr>
                                        <p:cTn id="29" dur="26">
                                          <p:stCondLst>
                                            <p:cond delay="1312"/>
                                          </p:stCondLst>
                                        </p:cTn>
                                        <p:tgtEl>
                                          <p:spTgt spid="9"/>
                                        </p:tgtEl>
                                      </p:cBhvr>
                                      <p:to x="100000" y="80000"/>
                                    </p:animScale>
                                    <p:animScale>
                                      <p:cBhvr>
                                        <p:cTn id="30" dur="166" decel="50000">
                                          <p:stCondLst>
                                            <p:cond delay="1338"/>
                                          </p:stCondLst>
                                        </p:cTn>
                                        <p:tgtEl>
                                          <p:spTgt spid="9"/>
                                        </p:tgtEl>
                                      </p:cBhvr>
                                      <p:to x="100000" y="100000"/>
                                    </p:animScale>
                                    <p:animScale>
                                      <p:cBhvr>
                                        <p:cTn id="31" dur="26">
                                          <p:stCondLst>
                                            <p:cond delay="1642"/>
                                          </p:stCondLst>
                                        </p:cTn>
                                        <p:tgtEl>
                                          <p:spTgt spid="9"/>
                                        </p:tgtEl>
                                      </p:cBhvr>
                                      <p:to x="100000" y="90000"/>
                                    </p:animScale>
                                    <p:animScale>
                                      <p:cBhvr>
                                        <p:cTn id="32" dur="166" decel="50000">
                                          <p:stCondLst>
                                            <p:cond delay="1668"/>
                                          </p:stCondLst>
                                        </p:cTn>
                                        <p:tgtEl>
                                          <p:spTgt spid="9"/>
                                        </p:tgtEl>
                                      </p:cBhvr>
                                      <p:to x="100000" y="100000"/>
                                    </p:animScale>
                                    <p:animScale>
                                      <p:cBhvr>
                                        <p:cTn id="33" dur="26">
                                          <p:stCondLst>
                                            <p:cond delay="1808"/>
                                          </p:stCondLst>
                                        </p:cTn>
                                        <p:tgtEl>
                                          <p:spTgt spid="9"/>
                                        </p:tgtEl>
                                      </p:cBhvr>
                                      <p:to x="100000" y="95000"/>
                                    </p:animScale>
                                    <p:animScale>
                                      <p:cBhvr>
                                        <p:cTn id="34" dur="166" decel="50000">
                                          <p:stCondLst>
                                            <p:cond delay="1834"/>
                                          </p:stCondLst>
                                        </p:cTn>
                                        <p:tgtEl>
                                          <p:spTgt spid="9"/>
                                        </p:tgtEl>
                                      </p:cBhvr>
                                      <p:to x="100000" y="100000"/>
                                    </p:animScale>
                                  </p:childTnLst>
                                </p:cTn>
                              </p:par>
                              <p:par>
                                <p:cTn id="35" presetID="26"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80">
                                          <p:stCondLst>
                                            <p:cond delay="0"/>
                                          </p:stCondLst>
                                        </p:cTn>
                                        <p:tgtEl>
                                          <p:spTgt spid="10"/>
                                        </p:tgtEl>
                                      </p:cBhvr>
                                    </p:animEffect>
                                    <p:anim calcmode="lin" valueType="num">
                                      <p:cBhvr>
                                        <p:cTn id="3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3" dur="26">
                                          <p:stCondLst>
                                            <p:cond delay="650"/>
                                          </p:stCondLst>
                                        </p:cTn>
                                        <p:tgtEl>
                                          <p:spTgt spid="10"/>
                                        </p:tgtEl>
                                      </p:cBhvr>
                                      <p:to x="100000" y="60000"/>
                                    </p:animScale>
                                    <p:animScale>
                                      <p:cBhvr>
                                        <p:cTn id="44" dur="166" decel="50000">
                                          <p:stCondLst>
                                            <p:cond delay="676"/>
                                          </p:stCondLst>
                                        </p:cTn>
                                        <p:tgtEl>
                                          <p:spTgt spid="10"/>
                                        </p:tgtEl>
                                      </p:cBhvr>
                                      <p:to x="100000" y="100000"/>
                                    </p:animScale>
                                    <p:animScale>
                                      <p:cBhvr>
                                        <p:cTn id="45" dur="26">
                                          <p:stCondLst>
                                            <p:cond delay="1312"/>
                                          </p:stCondLst>
                                        </p:cTn>
                                        <p:tgtEl>
                                          <p:spTgt spid="10"/>
                                        </p:tgtEl>
                                      </p:cBhvr>
                                      <p:to x="100000" y="80000"/>
                                    </p:animScale>
                                    <p:animScale>
                                      <p:cBhvr>
                                        <p:cTn id="46" dur="166" decel="50000">
                                          <p:stCondLst>
                                            <p:cond delay="1338"/>
                                          </p:stCondLst>
                                        </p:cTn>
                                        <p:tgtEl>
                                          <p:spTgt spid="10"/>
                                        </p:tgtEl>
                                      </p:cBhvr>
                                      <p:to x="100000" y="100000"/>
                                    </p:animScale>
                                    <p:animScale>
                                      <p:cBhvr>
                                        <p:cTn id="47" dur="26">
                                          <p:stCondLst>
                                            <p:cond delay="1642"/>
                                          </p:stCondLst>
                                        </p:cTn>
                                        <p:tgtEl>
                                          <p:spTgt spid="10"/>
                                        </p:tgtEl>
                                      </p:cBhvr>
                                      <p:to x="100000" y="90000"/>
                                    </p:animScale>
                                    <p:animScale>
                                      <p:cBhvr>
                                        <p:cTn id="48" dur="166" decel="50000">
                                          <p:stCondLst>
                                            <p:cond delay="1668"/>
                                          </p:stCondLst>
                                        </p:cTn>
                                        <p:tgtEl>
                                          <p:spTgt spid="10"/>
                                        </p:tgtEl>
                                      </p:cBhvr>
                                      <p:to x="100000" y="100000"/>
                                    </p:animScale>
                                    <p:animScale>
                                      <p:cBhvr>
                                        <p:cTn id="49" dur="26">
                                          <p:stCondLst>
                                            <p:cond delay="1808"/>
                                          </p:stCondLst>
                                        </p:cTn>
                                        <p:tgtEl>
                                          <p:spTgt spid="10"/>
                                        </p:tgtEl>
                                      </p:cBhvr>
                                      <p:to x="100000" y="95000"/>
                                    </p:animScale>
                                    <p:animScale>
                                      <p:cBhvr>
                                        <p:cTn id="50" dur="166" decel="50000">
                                          <p:stCondLst>
                                            <p:cond delay="1834"/>
                                          </p:stCondLst>
                                        </p:cTn>
                                        <p:tgtEl>
                                          <p:spTgt spid="10"/>
                                        </p:tgtEl>
                                      </p:cBhvr>
                                      <p:to x="100000" y="100000"/>
                                    </p:animScale>
                                  </p:childTnLst>
                                </p:cTn>
                              </p:par>
                            </p:childTnLst>
                          </p:cTn>
                        </p:par>
                        <p:par>
                          <p:cTn id="51" fill="hold">
                            <p:stCondLst>
                              <p:cond delay="0"/>
                            </p:stCondLst>
                            <p:childTnLst>
                              <p:par>
                                <p:cTn id="52" presetID="10" presetClass="entr" presetSubtype="0" fill="hold" nodeType="after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fade">
                                      <p:cBhvr>
                                        <p:cTn id="5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30">
                <p:cTn id="55" repeatCount="indefinite" fill="hold" display="0">
                  <p:stCondLst>
                    <p:cond delay="indefinite"/>
                  </p:stCondLst>
                  <p:endCondLst>
                    <p:cond evt="onStopAudio" delay="0">
                      <p:tgtEl>
                        <p:sldTgt/>
                      </p:tgtEl>
                    </p:cond>
                  </p:endCondLst>
                </p:cTn>
                <p:tgtEl>
                  <p:spTgt spid="3"/>
                </p:tgtEl>
              </p:cMediaNode>
            </p:audio>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ADMIN\Desktop\canh222.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45720"/>
            <a:ext cx="12166600" cy="6812280"/>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3" descr="C:\Users\ADMIN\Desktop\11.png"/>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589" b="100000" l="9589" r="100000"/>
                    </a14:imgEffect>
                  </a14:imgLayer>
                </a14:imgProps>
              </a:ext>
              <a:ext uri="{28A0092B-C50C-407E-A947-70E740481C1C}">
                <a14:useLocalDpi xmlns:a14="http://schemas.microsoft.com/office/drawing/2010/main" val="0"/>
              </a:ext>
            </a:extLst>
          </a:blip>
          <a:srcRect/>
          <a:stretch>
            <a:fillRect/>
          </a:stretch>
        </p:blipFill>
        <p:spPr bwMode="auto">
          <a:xfrm>
            <a:off x="1328717" y="3822426"/>
            <a:ext cx="1529647" cy="1147235"/>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 descr="C:\Users\ADMIN\Desktop\2.pn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260" l="0" r="100000"/>
                    </a14:imgEffect>
                  </a14:imgLayer>
                </a14:imgProps>
              </a:ext>
              <a:ext uri="{28A0092B-C50C-407E-A947-70E740481C1C}">
                <a14:useLocalDpi xmlns:a14="http://schemas.microsoft.com/office/drawing/2010/main" val="0"/>
              </a:ext>
            </a:extLst>
          </a:blip>
          <a:srcRect/>
          <a:stretch>
            <a:fillRect/>
          </a:stretch>
        </p:blipFill>
        <p:spPr bwMode="auto">
          <a:xfrm>
            <a:off x="2292230" y="2348900"/>
            <a:ext cx="1415057" cy="1061293"/>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5" descr="C:\Users\ADMIN\Desktop\3.png">
            <a:hlinkClick r:id="rId6" action="ppaction://hlinksldjump"/>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055" b="100000" l="0" r="100000"/>
                    </a14:imgEffect>
                  </a14:imgLayer>
                </a14:imgProps>
              </a:ext>
              <a:ext uri="{28A0092B-C50C-407E-A947-70E740481C1C}">
                <a14:useLocalDpi xmlns:a14="http://schemas.microsoft.com/office/drawing/2010/main" val="0"/>
              </a:ext>
            </a:extLst>
          </a:blip>
          <a:srcRect/>
          <a:stretch>
            <a:fillRect/>
          </a:stretch>
        </p:blipFill>
        <p:spPr bwMode="auto">
          <a:xfrm>
            <a:off x="4704135" y="2415489"/>
            <a:ext cx="1320800" cy="990600"/>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2" descr="C:\Users\ADMIN\Desktop\512821722.jpg"/>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0" b="100000" l="0" r="100000">
                        <a14:foregroundMark x1="44969" y1="5882" x2="42300" y2="10131"/>
                        <a14:foregroundMark x1="52772" y1="5065" x2="54825" y2="12908"/>
                        <a14:foregroundMark x1="57084" y1="3758" x2="56057" y2="9967"/>
                        <a14:foregroundMark x1="34021" y1="91667" x2="37629" y2="94118"/>
                        <a14:foregroundMark x1="64433" y1="92157" x2="62371" y2="94608"/>
                      </a14:backgroundRemoval>
                    </a14:imgEffect>
                  </a14:imgLayer>
                </a14:imgProps>
              </a:ext>
              <a:ext uri="{28A0092B-C50C-407E-A947-70E740481C1C}">
                <a14:useLocalDpi xmlns:a14="http://schemas.microsoft.com/office/drawing/2010/main" val="0"/>
              </a:ext>
            </a:extLst>
          </a:blip>
          <a:srcRect/>
          <a:stretch>
            <a:fillRect/>
          </a:stretch>
        </p:blipFill>
        <p:spPr bwMode="auto">
          <a:xfrm>
            <a:off x="241472" y="5034141"/>
            <a:ext cx="1096168" cy="103314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C:\Users\ADMIN\Desktop\11.png">
            <a:hlinkClick r:id="rId11" action="ppaction://hlinksldjump"/>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589" b="100000" l="9589" r="100000"/>
                    </a14:imgEffect>
                  </a14:imgLayer>
                </a14:imgProps>
              </a:ext>
              <a:ext uri="{28A0092B-C50C-407E-A947-70E740481C1C}">
                <a14:useLocalDpi xmlns:a14="http://schemas.microsoft.com/office/drawing/2010/main" val="0"/>
              </a:ext>
            </a:extLst>
          </a:blip>
          <a:srcRect/>
          <a:stretch>
            <a:fillRect/>
          </a:stretch>
        </p:blipFill>
        <p:spPr bwMode="auto">
          <a:xfrm>
            <a:off x="4496537" y="5235463"/>
            <a:ext cx="1529647" cy="114723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Users\ADMIN\Desktop\2.png">
            <a:hlinkClick r:id="rId12" action="ppaction://hlinksldjump"/>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7260" l="0" r="100000"/>
                    </a14:imgEffect>
                  </a14:imgLayer>
                </a14:imgProps>
              </a:ext>
              <a:ext uri="{28A0092B-C50C-407E-A947-70E740481C1C}">
                <a14:useLocalDpi xmlns:a14="http://schemas.microsoft.com/office/drawing/2010/main" val="0"/>
              </a:ext>
            </a:extLst>
          </a:blip>
          <a:srcRect/>
          <a:stretch>
            <a:fillRect/>
          </a:stretch>
        </p:blipFill>
        <p:spPr bwMode="auto">
          <a:xfrm>
            <a:off x="6658635" y="4372217"/>
            <a:ext cx="1567457" cy="117559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C:\Users\ADMIN\Desktop\3.png">
            <a:hlinkClick r:id="rId6" action="ppaction://hlinksldjump"/>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2055" b="100000" l="0" r="100000"/>
                    </a14:imgEffect>
                  </a14:imgLayer>
                </a14:imgProps>
              </a:ext>
              <a:ext uri="{28A0092B-C50C-407E-A947-70E740481C1C}">
                <a14:useLocalDpi xmlns:a14="http://schemas.microsoft.com/office/drawing/2010/main" val="0"/>
              </a:ext>
            </a:extLst>
          </a:blip>
          <a:srcRect/>
          <a:stretch>
            <a:fillRect/>
          </a:stretch>
        </p:blipFill>
        <p:spPr bwMode="auto">
          <a:xfrm>
            <a:off x="7090571" y="2566182"/>
            <a:ext cx="1544696" cy="11585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Kết quả hình ảnh cho FIREWORK GIF"/>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413883" y="-130427"/>
            <a:ext cx="3919084" cy="34213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Kết quả hình ảnh cho FIREWORK GIF"/>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333942" y="-15274"/>
            <a:ext cx="3558959" cy="34213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ết quả hình ảnh cho bamboo cartoon 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355512">
            <a:off x="9096723" y="-533399"/>
            <a:ext cx="2066504" cy="312780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Kết quả hình ảnh cho bamboo cartoon 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94846" flipH="1">
            <a:off x="8044884" y="-771305"/>
            <a:ext cx="2231515" cy="312780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ình ảnh có liên quan"/>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0" b="100000" l="0" r="100000">
                        <a14:foregroundMark x1="16952" y1="13286" x2="66476" y2="90571"/>
                        <a14:foregroundMark x1="80000" y1="8429" x2="37524" y2="91714"/>
                        <a14:foregroundMark x1="33905" y1="15857" x2="41714" y2="42429"/>
                        <a14:foregroundMark x1="63619" y1="11714" x2="57905" y2="40286"/>
                        <a14:foregroundMark x1="60190" y1="10571" x2="48762" y2="30714"/>
                        <a14:foregroundMark x1="46667" y1="17000" x2="54476" y2="45000"/>
                        <a14:foregroundMark x1="14857" y1="12143" x2="32571" y2="21143"/>
                        <a14:foregroundMark x1="15619" y1="11143" x2="3619" y2="17429"/>
                        <a14:foregroundMark x1="6476" y1="16429" x2="14095" y2="26000"/>
                        <a14:foregroundMark x1="80571" y1="6429" x2="61524" y2="8429"/>
                        <a14:foregroundMark x1="82667" y1="4714" x2="82095" y2="16429"/>
                        <a14:foregroundMark x1="42476" y1="39714" x2="19048" y2="69429"/>
                        <a14:foregroundMark x1="51429" y1="42714" x2="52952" y2="43286"/>
                        <a14:backgroundMark x1="55810" y1="3143" x2="67238" y2="1571"/>
                      </a14:backgroundRemoval>
                    </a14:imgEffect>
                  </a14:imgLayer>
                </a14:imgProps>
              </a:ext>
              <a:ext uri="{28A0092B-C50C-407E-A947-70E740481C1C}">
                <a14:useLocalDpi xmlns:a14="http://schemas.microsoft.com/office/drawing/2010/main" val="0"/>
              </a:ext>
            </a:extLst>
          </a:blip>
          <a:srcRect/>
          <a:stretch>
            <a:fillRect/>
          </a:stretch>
        </p:blipFill>
        <p:spPr bwMode="auto">
          <a:xfrm>
            <a:off x="2575451" y="5408521"/>
            <a:ext cx="924287" cy="12323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Kết quả hình ảnh cho bamboo cartoon 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355512">
            <a:off x="10285896" y="-757287"/>
            <a:ext cx="2066504" cy="3127809"/>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Kết quả hình ảnh cho bamboo cartoon 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739192">
            <a:off x="11133348" y="-367685"/>
            <a:ext cx="2066504" cy="3127809"/>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2277600" y="304473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9600" b="1" i="0" u="none" strike="noStrike" kern="1200" cap="none" spc="0" normalizeH="0" baseline="0" noProof="0" dirty="0">
                <a:ln w="11430"/>
                <a:gradFill>
                  <a:gsLst>
                    <a:gs pos="0">
                      <a:srgbClr val="ED7D31">
                        <a:tint val="70000"/>
                        <a:satMod val="245000"/>
                      </a:srgbClr>
                    </a:gs>
                    <a:gs pos="75000">
                      <a:srgbClr val="ED7D31">
                        <a:tint val="90000"/>
                        <a:shade val="60000"/>
                        <a:satMod val="240000"/>
                      </a:srgbClr>
                    </a:gs>
                    <a:gs pos="100000">
                      <a:srgbClr val="ED7D31">
                        <a:tint val="100000"/>
                        <a:shade val="50000"/>
                        <a:satMod val="240000"/>
                      </a:srgbClr>
                    </a:gs>
                  </a:gsLst>
                  <a:lin ang="5400000"/>
                </a:gradFill>
                <a:effectLst>
                  <a:outerShdw blurRad="50800" dist="39000" dir="5460000" algn="tl">
                    <a:srgbClr val="000000">
                      <a:alpha val="38000"/>
                    </a:srgbClr>
                  </a:outerShdw>
                </a:effectLst>
                <a:uLnTx/>
                <a:uFillTx/>
                <a:latin typeface="Arial" panose="020B0604020202020204" pitchFamily="34" charset="0"/>
                <a:ea typeface="+mn-ea"/>
                <a:cs typeface="Arial" panose="020B0604020202020204" pitchFamily="34" charset="0"/>
              </a:rPr>
              <a:t>CHÚC MỪNG</a:t>
            </a:r>
            <a:endParaRPr kumimoji="0" lang="en-US" sz="9600" b="1" i="0" u="none" strike="noStrike" kern="1200" cap="none" spc="0" normalizeH="0" baseline="0" noProof="0" dirty="0">
              <a:ln w="11430"/>
              <a:gradFill>
                <a:gsLst>
                  <a:gs pos="0">
                    <a:srgbClr val="ED7D31">
                      <a:tint val="70000"/>
                      <a:satMod val="245000"/>
                    </a:srgbClr>
                  </a:gs>
                  <a:gs pos="75000">
                    <a:srgbClr val="ED7D31">
                      <a:tint val="90000"/>
                      <a:shade val="60000"/>
                      <a:satMod val="240000"/>
                    </a:srgbClr>
                  </a:gs>
                  <a:gs pos="100000">
                    <a:srgbClr val="ED7D31">
                      <a:tint val="100000"/>
                      <a:shade val="50000"/>
                      <a:satMod val="240000"/>
                    </a:srgbClr>
                  </a:gs>
                </a:gsLst>
                <a:lin ang="5400000"/>
              </a:gradFill>
              <a:effectLst>
                <a:outerShdw blurRad="50800" dist="39000" dir="5460000" algn="tl">
                  <a:srgbClr val="000000">
                    <a:alpha val="38000"/>
                  </a:srgbClr>
                </a:outerShdw>
              </a:effectLst>
              <a:uLnTx/>
              <a:uFillTx/>
              <a:latin typeface="Arial" panose="020B0604020202020204" pitchFamily="34" charset="0"/>
              <a:ea typeface="+mn-ea"/>
              <a:cs typeface="Arial" panose="020B0604020202020204" pitchFamily="34" charset="0"/>
            </a:endParaRPr>
          </a:p>
        </p:txBody>
      </p:sp>
      <p:sp>
        <p:nvSpPr>
          <p:cNvPr id="30" name="Rectangle 29"/>
          <p:cNvSpPr/>
          <p:nvPr/>
        </p:nvSpPr>
        <p:spPr>
          <a:xfrm>
            <a:off x="2250026" y="3044730"/>
            <a:ext cx="8040021" cy="1600438"/>
          </a:xfrm>
          <a:prstGeom prst="rect">
            <a:avLst/>
          </a:prstGeom>
          <a:noFill/>
        </p:spPr>
        <p:txBody>
          <a:bodyPr wrap="none" lIns="121920" tIns="60960" rIns="121920" bIns="6096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9600" b="1" i="0" u="none" strike="noStrike" kern="1200" cap="none" spc="0" normalizeH="0" baseline="0" noProof="0" dirty="0">
                <a:ln w="11430"/>
                <a:gradFill>
                  <a:gsLst>
                    <a:gs pos="0">
                      <a:srgbClr val="ED7D31">
                        <a:tint val="70000"/>
                        <a:satMod val="245000"/>
                      </a:srgbClr>
                    </a:gs>
                    <a:gs pos="75000">
                      <a:srgbClr val="ED7D31">
                        <a:tint val="90000"/>
                        <a:shade val="60000"/>
                        <a:satMod val="240000"/>
                      </a:srgbClr>
                    </a:gs>
                    <a:gs pos="100000">
                      <a:srgbClr val="ED7D31">
                        <a:tint val="100000"/>
                        <a:shade val="50000"/>
                        <a:satMod val="240000"/>
                      </a:srgbClr>
                    </a:gs>
                  </a:gsLst>
                  <a:lin ang="5400000"/>
                </a:gradFill>
                <a:effectLst>
                  <a:outerShdw blurRad="50800" dist="39000" dir="5460000" algn="tl">
                    <a:srgbClr val="000000">
                      <a:alpha val="38000"/>
                    </a:srgbClr>
                  </a:outerShdw>
                </a:effectLst>
                <a:uLnTx/>
                <a:uFillTx/>
                <a:latin typeface="Arial" panose="020B0604020202020204" pitchFamily="34" charset="0"/>
                <a:ea typeface="+mn-ea"/>
                <a:cs typeface="Arial" panose="020B0604020202020204" pitchFamily="34" charset="0"/>
              </a:rPr>
              <a:t>CHÚC MỪNG</a:t>
            </a:r>
            <a:endParaRPr kumimoji="0" lang="en-US" sz="9600" b="1" i="0" u="none" strike="noStrike" kern="1200" cap="none" spc="0" normalizeH="0" baseline="0" noProof="0" dirty="0">
              <a:ln w="11430"/>
              <a:gradFill>
                <a:gsLst>
                  <a:gs pos="0">
                    <a:srgbClr val="ED7D31">
                      <a:tint val="70000"/>
                      <a:satMod val="245000"/>
                    </a:srgbClr>
                  </a:gs>
                  <a:gs pos="75000">
                    <a:srgbClr val="ED7D31">
                      <a:tint val="90000"/>
                      <a:shade val="60000"/>
                      <a:satMod val="240000"/>
                    </a:srgbClr>
                  </a:gs>
                  <a:gs pos="100000">
                    <a:srgbClr val="ED7D31">
                      <a:tint val="100000"/>
                      <a:shade val="50000"/>
                      <a:satMod val="240000"/>
                    </a:srgbClr>
                  </a:gs>
                </a:gsLst>
                <a:lin ang="5400000"/>
              </a:gradFill>
              <a:effectLst>
                <a:outerShdw blurRad="50800" dist="39000" dir="5460000" algn="tl">
                  <a:srgbClr val="000000">
                    <a:alpha val="38000"/>
                  </a:srgbClr>
                </a:outerShdw>
              </a:effectLst>
              <a:uLnTx/>
              <a:uFillTx/>
              <a:latin typeface="Arial" panose="020B0604020202020204" pitchFamily="34" charset="0"/>
              <a:ea typeface="+mn-ea"/>
              <a:cs typeface="Arial" panose="020B0604020202020204" pitchFamily="34" charset="0"/>
            </a:endParaRPr>
          </a:p>
        </p:txBody>
      </p:sp>
      <p:pic>
        <p:nvPicPr>
          <p:cNvPr id="31" name="Picture 4" descr="Hình ảnh có liên quan"/>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8037988" y="3171266"/>
            <a:ext cx="5662878" cy="468308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Hình ảnh có liên quan"/>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7992239" y="3248034"/>
            <a:ext cx="5709875" cy="4699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8"/>
                                        </p:tgtEl>
                                        <p:attrNameLst>
                                          <p:attrName>r</p:attrName>
                                        </p:attrNameLst>
                                      </p:cBhvr>
                                    </p:animRot>
                                    <p:animRot by="-240000">
                                      <p:cBhvr>
                                        <p:cTn id="7" dur="200" fill="hold">
                                          <p:stCondLst>
                                            <p:cond delay="200"/>
                                          </p:stCondLst>
                                        </p:cTn>
                                        <p:tgtEl>
                                          <p:spTgt spid="58"/>
                                        </p:tgtEl>
                                        <p:attrNameLst>
                                          <p:attrName>r</p:attrName>
                                        </p:attrNameLst>
                                      </p:cBhvr>
                                    </p:animRot>
                                    <p:animRot by="240000">
                                      <p:cBhvr>
                                        <p:cTn id="8" dur="200" fill="hold">
                                          <p:stCondLst>
                                            <p:cond delay="400"/>
                                          </p:stCondLst>
                                        </p:cTn>
                                        <p:tgtEl>
                                          <p:spTgt spid="58"/>
                                        </p:tgtEl>
                                        <p:attrNameLst>
                                          <p:attrName>r</p:attrName>
                                        </p:attrNameLst>
                                      </p:cBhvr>
                                    </p:animRot>
                                    <p:animRot by="-240000">
                                      <p:cBhvr>
                                        <p:cTn id="9" dur="200" fill="hold">
                                          <p:stCondLst>
                                            <p:cond delay="600"/>
                                          </p:stCondLst>
                                        </p:cTn>
                                        <p:tgtEl>
                                          <p:spTgt spid="58"/>
                                        </p:tgtEl>
                                        <p:attrNameLst>
                                          <p:attrName>r</p:attrName>
                                        </p:attrNameLst>
                                      </p:cBhvr>
                                    </p:animRot>
                                    <p:animRot by="120000">
                                      <p:cBhvr>
                                        <p:cTn id="10" dur="200" fill="hold">
                                          <p:stCondLst>
                                            <p:cond delay="800"/>
                                          </p:stCondLst>
                                        </p:cTn>
                                        <p:tgtEl>
                                          <p:spTgt spid="58"/>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26"/>
                                        </p:tgtEl>
                                        <p:attrNameLst>
                                          <p:attrName>r</p:attrName>
                                        </p:attrNameLst>
                                      </p:cBhvr>
                                    </p:animRot>
                                    <p:animRot by="-240000">
                                      <p:cBhvr>
                                        <p:cTn id="13" dur="400" fill="hold">
                                          <p:stCondLst>
                                            <p:cond delay="400"/>
                                          </p:stCondLst>
                                        </p:cTn>
                                        <p:tgtEl>
                                          <p:spTgt spid="26"/>
                                        </p:tgtEl>
                                        <p:attrNameLst>
                                          <p:attrName>r</p:attrName>
                                        </p:attrNameLst>
                                      </p:cBhvr>
                                    </p:animRot>
                                    <p:animRot by="240000">
                                      <p:cBhvr>
                                        <p:cTn id="14" dur="400" fill="hold">
                                          <p:stCondLst>
                                            <p:cond delay="800"/>
                                          </p:stCondLst>
                                        </p:cTn>
                                        <p:tgtEl>
                                          <p:spTgt spid="26"/>
                                        </p:tgtEl>
                                        <p:attrNameLst>
                                          <p:attrName>r</p:attrName>
                                        </p:attrNameLst>
                                      </p:cBhvr>
                                    </p:animRot>
                                    <p:animRot by="-240000">
                                      <p:cBhvr>
                                        <p:cTn id="15" dur="400" fill="hold">
                                          <p:stCondLst>
                                            <p:cond delay="1200"/>
                                          </p:stCondLst>
                                        </p:cTn>
                                        <p:tgtEl>
                                          <p:spTgt spid="26"/>
                                        </p:tgtEl>
                                        <p:attrNameLst>
                                          <p:attrName>r</p:attrName>
                                        </p:attrNameLst>
                                      </p:cBhvr>
                                    </p:animRot>
                                    <p:animRot by="120000">
                                      <p:cBhvr>
                                        <p:cTn id="16" dur="400" fill="hold">
                                          <p:stCondLst>
                                            <p:cond delay="1600"/>
                                          </p:stCondLst>
                                        </p:cTn>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8"/>
                    </p:tgtEl>
                  </p:cond>
                </p:stCondLst>
                <p:endSync evt="end" delay="0">
                  <p:rtn val="all"/>
                </p:endSync>
                <p:childTnLst>
                  <p:par>
                    <p:cTn id="18" fill="hold">
                      <p:stCondLst>
                        <p:cond delay="0"/>
                      </p:stCondLst>
                      <p:childTnLst>
                        <p:par>
                          <p:cTn id="19" fill="hold">
                            <p:stCondLst>
                              <p:cond delay="0"/>
                            </p:stCondLst>
                            <p:childTnLst>
                              <p:par>
                                <p:cTn id="20" presetID="44" presetClass="path" presetSubtype="0" accel="50000" decel="50000" fill="hold" nodeType="clickEffect">
                                  <p:stCondLst>
                                    <p:cond delay="0"/>
                                  </p:stCondLst>
                                  <p:childTnLst>
                                    <p:animMotion origin="layout" path="M 0.00183 0.00139 L -0.01028 -0.08889 C -0.01224 -0.10718 -0.0082 -0.1294 -3.54167E-6 -0.15023 C 0.01172 -0.17477 0.02461 -0.18935 0.03985 -0.19583 L 0.10795 -0.23079 " pathEditMode="relative" rAng="17760000" ptsTypes="AAAAA">
                                      <p:cBhvr>
                                        <p:cTn id="21" dur="500" fill="hold"/>
                                        <p:tgtEl>
                                          <p:spTgt spid="58"/>
                                        </p:tgtEl>
                                        <p:attrNameLst>
                                          <p:attrName>ppt_x</p:attrName>
                                          <p:attrName>ppt_y</p:attrName>
                                        </p:attrNameLst>
                                      </p:cBhvr>
                                      <p:rCtr x="3503" y="-13148"/>
                                    </p:animMotion>
                                  </p:childTnLst>
                                </p:cTn>
                              </p:par>
                            </p:childTnLst>
                          </p:cTn>
                        </p:par>
                      </p:childTnLst>
                    </p:cTn>
                  </p:par>
                  <p:par>
                    <p:cTn id="22" fill="hold">
                      <p:stCondLst>
                        <p:cond delay="indefinite"/>
                      </p:stCondLst>
                      <p:childTnLst>
                        <p:par>
                          <p:cTn id="23" fill="hold">
                            <p:stCondLst>
                              <p:cond delay="0"/>
                            </p:stCondLst>
                            <p:childTnLst>
                              <p:par>
                                <p:cTn id="24" presetID="42" presetClass="path" presetSubtype="0" accel="50000" decel="50000" fill="hold" nodeType="clickEffect">
                                  <p:stCondLst>
                                    <p:cond delay="0"/>
                                  </p:stCondLst>
                                  <p:childTnLst>
                                    <p:animMotion origin="layout" path="M 0.10769 -0.23056 L 0.1737 -0.43704 " pathEditMode="relative" rAng="0" ptsTypes="AA">
                                      <p:cBhvr>
                                        <p:cTn id="25" dur="500" fill="hold"/>
                                        <p:tgtEl>
                                          <p:spTgt spid="58"/>
                                        </p:tgtEl>
                                        <p:attrNameLst>
                                          <p:attrName>ppt_x</p:attrName>
                                          <p:attrName>ppt_y</p:attrName>
                                        </p:attrNameLst>
                                      </p:cBhvr>
                                      <p:rCtr x="4349" y="-9954"/>
                                    </p:animMotion>
                                  </p:childTnLst>
                                </p:cTn>
                              </p:par>
                            </p:childTnLst>
                          </p:cTn>
                        </p:par>
                      </p:childTnLst>
                    </p:cTn>
                  </p:par>
                  <p:par>
                    <p:cTn id="26" fill="hold">
                      <p:stCondLst>
                        <p:cond delay="indefinite"/>
                      </p:stCondLst>
                      <p:childTnLst>
                        <p:par>
                          <p:cTn id="27" fill="hold">
                            <p:stCondLst>
                              <p:cond delay="0"/>
                            </p:stCondLst>
                            <p:childTnLst>
                              <p:par>
                                <p:cTn id="28" presetID="63" presetClass="path" presetSubtype="0" accel="50000" decel="50000" fill="hold" nodeType="clickEffect">
                                  <p:stCondLst>
                                    <p:cond delay="0"/>
                                  </p:stCondLst>
                                  <p:childTnLst>
                                    <p:animMotion origin="layout" path="M 0.17369 -0.43704 L 0.3668 -0.43195 " pathEditMode="relative" rAng="0" ptsTypes="AA">
                                      <p:cBhvr>
                                        <p:cTn id="29" dur="500" fill="hold"/>
                                        <p:tgtEl>
                                          <p:spTgt spid="58"/>
                                        </p:tgtEl>
                                        <p:attrNameLst>
                                          <p:attrName>ppt_x</p:attrName>
                                          <p:attrName>ppt_y</p:attrName>
                                        </p:attrNameLst>
                                      </p:cBhvr>
                                      <p:rCtr x="8346" y="-301"/>
                                    </p:animMotion>
                                  </p:childTnLst>
                                </p:cTn>
                              </p:par>
                            </p:childTnLst>
                          </p:cTn>
                        </p:par>
                      </p:childTnLst>
                    </p:cTn>
                  </p:par>
                  <p:par>
                    <p:cTn id="30" fill="hold">
                      <p:stCondLst>
                        <p:cond delay="indefinite"/>
                      </p:stCondLst>
                      <p:childTnLst>
                        <p:par>
                          <p:cTn id="31" fill="hold">
                            <p:stCondLst>
                              <p:cond delay="0"/>
                            </p:stCondLst>
                            <p:childTnLst>
                              <p:par>
                                <p:cTn id="32" presetID="63" presetClass="path" presetSubtype="0" accel="50000" decel="50000" fill="hold" nodeType="clickEffect">
                                  <p:stCondLst>
                                    <p:cond delay="0"/>
                                  </p:stCondLst>
                                  <p:childTnLst>
                                    <p:animMotion origin="layout" path="M 0.3668 -0.43195 L 0.33946 -0.65162 " pathEditMode="relative" rAng="0" ptsTypes="AA">
                                      <p:cBhvr>
                                        <p:cTn id="33" dur="500" fill="hold"/>
                                        <p:tgtEl>
                                          <p:spTgt spid="58"/>
                                        </p:tgtEl>
                                        <p:attrNameLst>
                                          <p:attrName>ppt_x</p:attrName>
                                          <p:attrName>ppt_y</p:attrName>
                                        </p:attrNameLst>
                                      </p:cBhvr>
                                      <p:rCtr x="-755" y="-7593"/>
                                    </p:animMotion>
                                  </p:childTnLst>
                                </p:cTn>
                              </p:par>
                            </p:childTnLst>
                          </p:cTn>
                        </p:par>
                        <p:par>
                          <p:cTn id="34" fill="hold">
                            <p:stCondLst>
                              <p:cond delay="500"/>
                            </p:stCondLst>
                            <p:childTnLst>
                              <p:par>
                                <p:cTn id="35" presetID="38" presetClass="path" presetSubtype="0" accel="50000" decel="50000" fill="hold" nodeType="afterEffect">
                                  <p:stCondLst>
                                    <p:cond delay="0"/>
                                  </p:stCondLst>
                                  <p:childTnLst>
                                    <p:animMotion origin="layout" path="M 0.33941 -0.65155 L 0.33507 -0.55278 L 0.33108 -0.65155 L 0.32691 -0.55278 L 0.32274 -0.65155 L 0.31875 -0.55278 L 0.31441 -0.65155 L 0.31042 -0.55278 L 0.30608 -0.65155 L 0.30174 -0.55278 L 0.29774 -0.65155 L 0.29358 -0.55278 L 0.28958 -0.65155 L 0.28542 -0.55278 L 0.28108 -0.65155 L 0.27708 -0.55278 L 0.27274 -0.65155 " pathEditMode="relative" rAng="0" ptsTypes="FFFFFFFFFFFFFFFFF">
                                      <p:cBhvr>
                                        <p:cTn id="36" dur="3000" fill="hold"/>
                                        <p:tgtEl>
                                          <p:spTgt spid="58"/>
                                        </p:tgtEl>
                                        <p:attrNameLst>
                                          <p:attrName>ppt_x</p:attrName>
                                          <p:attrName>ppt_y</p:attrName>
                                        </p:attrNameLst>
                                      </p:cBhvr>
                                      <p:rCtr x="-3333" y="4938"/>
                                    </p:animMotion>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41"/>
                                            </p:cond>
                                          </p:stCondLst>
                                          <p:endCondLst>
                                            <p:cond evt="onStopAudio" delay="0">
                                              <p:tgtEl>
                                                <p:sldTgt/>
                                              </p:tgtEl>
                                            </p:cond>
                                          </p:endCondLst>
                                        </p:cTn>
                                        <p:tgtEl>
                                          <p:sndTgt r:embed="rId18" name="applause.wav"/>
                                        </p:tgtEl>
                                      </p:cMediaNode>
                                    </p:audio>
                                  </p:subTnLst>
                                </p:cTn>
                              </p:par>
                              <p:par>
                                <p:cTn id="43" presetID="1" presetClass="exit" presetSubtype="0" fill="hold" nodeType="withEffect">
                                  <p:stCondLst>
                                    <p:cond delay="5000"/>
                                  </p:stCondLst>
                                  <p:childTnLst>
                                    <p:set>
                                      <p:cBhvr>
                                        <p:cTn id="44" dur="1" fill="hold">
                                          <p:stCondLst>
                                            <p:cond delay="0"/>
                                          </p:stCondLst>
                                        </p:cTn>
                                        <p:tgtEl>
                                          <p:spTgt spid="31"/>
                                        </p:tgtEl>
                                        <p:attrNameLst>
                                          <p:attrName>style.visibility</p:attrName>
                                        </p:attrNameLst>
                                      </p:cBhvr>
                                      <p:to>
                                        <p:strVal val="hidden"/>
                                      </p:to>
                                    </p:set>
                                  </p:childTnLst>
                                </p:cTn>
                              </p:par>
                              <p:par>
                                <p:cTn id="45" presetID="1" presetClass="exit" presetSubtype="0" fill="hold" nodeType="withEffect">
                                  <p:stCondLst>
                                    <p:cond delay="5000"/>
                                  </p:stCondLst>
                                  <p:childTnLst>
                                    <p:set>
                                      <p:cBhvr>
                                        <p:cTn id="46" dur="1" fill="hold">
                                          <p:stCondLst>
                                            <p:cond delay="0"/>
                                          </p:stCondLst>
                                        </p:cTn>
                                        <p:tgtEl>
                                          <p:spTgt spid="18"/>
                                        </p:tgtEl>
                                        <p:attrNameLst>
                                          <p:attrName>style.visibility</p:attrName>
                                        </p:attrNameLst>
                                      </p:cBhvr>
                                      <p:to>
                                        <p:strVal val="hidden"/>
                                      </p:to>
                                    </p:set>
                                  </p:childTnLst>
                                </p:cTn>
                              </p:par>
                              <p:par>
                                <p:cTn id="47" presetID="1" presetClass="exit" presetSubtype="0" fill="hold" grpId="1" nodeType="withEffect">
                                  <p:stCondLst>
                                    <p:cond delay="5000"/>
                                  </p:stCondLst>
                                  <p:childTnLst>
                                    <p:set>
                                      <p:cBhvr>
                                        <p:cTn id="48"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49" restart="whenNotActive" fill="hold" evtFilter="cancelBubble" nodeType="interactiveSeq">
                <p:stCondLst>
                  <p:cond evt="onClick" delay="0">
                    <p:tgtEl>
                      <p:spTgt spid="26"/>
                    </p:tgtEl>
                  </p:cond>
                </p:stCondLst>
                <p:endSync evt="end" delay="0">
                  <p:rtn val="all"/>
                </p:endSync>
                <p:childTnLst>
                  <p:par>
                    <p:cTn id="50" fill="hold">
                      <p:stCondLst>
                        <p:cond delay="0"/>
                      </p:stCondLst>
                      <p:childTnLst>
                        <p:par>
                          <p:cTn id="51" fill="hold">
                            <p:stCondLst>
                              <p:cond delay="0"/>
                            </p:stCondLst>
                            <p:childTnLst>
                              <p:par>
                                <p:cTn id="52" presetID="37" presetClass="path" presetSubtype="0" accel="50000" decel="50000" fill="hold" nodeType="clickEffect">
                                  <p:stCondLst>
                                    <p:cond delay="0"/>
                                  </p:stCondLst>
                                  <p:childTnLst>
                                    <p:animMotion origin="layout" path="M 0.01823 -0.01544 L 0.04705 -0.16359 C 0.05313 -0.1963 0.06476 -0.21667 0.07847 -0.22068 C 0.09427 -0.22531 0.10834 -0.21297 0.11962 -0.1855 L 0.17518 -0.06266 " pathEditMode="relative" rAng="-576960" ptsTypes="FffFF">
                                      <p:cBhvr>
                                        <p:cTn id="53" dur="1000" fill="hold"/>
                                        <p:tgtEl>
                                          <p:spTgt spid="26"/>
                                        </p:tgtEl>
                                        <p:attrNameLst>
                                          <p:attrName>ppt_x</p:attrName>
                                          <p:attrName>ppt_y</p:attrName>
                                        </p:attrNameLst>
                                      </p:cBhvr>
                                      <p:rCtr x="6979" y="-11451"/>
                                    </p:animMotion>
                                  </p:childTnLst>
                                </p:cTn>
                              </p:par>
                            </p:childTnLst>
                          </p:cTn>
                        </p:par>
                      </p:childTnLst>
                    </p:cTn>
                  </p:par>
                  <p:par>
                    <p:cTn id="54" fill="hold">
                      <p:stCondLst>
                        <p:cond delay="indefinite"/>
                      </p:stCondLst>
                      <p:childTnLst>
                        <p:par>
                          <p:cTn id="55" fill="hold">
                            <p:stCondLst>
                              <p:cond delay="0"/>
                            </p:stCondLst>
                            <p:childTnLst>
                              <p:par>
                                <p:cTn id="56" presetID="63" presetClass="path" presetSubtype="0" accel="50000" decel="50000" fill="hold" nodeType="clickEffect">
                                  <p:stCondLst>
                                    <p:cond delay="0"/>
                                  </p:stCondLst>
                                  <p:childTnLst>
                                    <p:animMotion origin="layout" path="M 0.17513 -0.06273 L 0.35898 -0.23449 " pathEditMode="relative" rAng="0" ptsTypes="AA">
                                      <p:cBhvr>
                                        <p:cTn id="57" dur="1000" fill="hold"/>
                                        <p:tgtEl>
                                          <p:spTgt spid="26"/>
                                        </p:tgtEl>
                                        <p:attrNameLst>
                                          <p:attrName>ppt_x</p:attrName>
                                          <p:attrName>ppt_y</p:attrName>
                                        </p:attrNameLst>
                                      </p:cBhvr>
                                      <p:rCtr x="9193" y="-8588"/>
                                    </p:animMotion>
                                  </p:childTnLst>
                                </p:cTn>
                              </p:par>
                            </p:childTnLst>
                          </p:cTn>
                        </p:par>
                      </p:childTnLst>
                    </p:cTn>
                  </p:par>
                  <p:par>
                    <p:cTn id="58" fill="hold">
                      <p:stCondLst>
                        <p:cond delay="indefinite"/>
                      </p:stCondLst>
                      <p:childTnLst>
                        <p:par>
                          <p:cTn id="59" fill="hold">
                            <p:stCondLst>
                              <p:cond delay="0"/>
                            </p:stCondLst>
                            <p:childTnLst>
                              <p:par>
                                <p:cTn id="60" presetID="63" presetClass="path" presetSubtype="0" accel="50000" decel="50000" fill="hold" nodeType="clickEffect">
                                  <p:stCondLst>
                                    <p:cond delay="0"/>
                                  </p:stCondLst>
                                  <p:childTnLst>
                                    <p:animMotion origin="layout" path="M 0.35898 -0.23449 L 0.38672 -0.5044 " pathEditMode="relative" rAng="0" ptsTypes="AA">
                                      <p:cBhvr>
                                        <p:cTn id="61" dur="1000" fill="hold"/>
                                        <p:tgtEl>
                                          <p:spTgt spid="26"/>
                                        </p:tgtEl>
                                        <p:attrNameLst>
                                          <p:attrName>ppt_x</p:attrName>
                                          <p:attrName>ppt_y</p:attrName>
                                        </p:attrNameLst>
                                      </p:cBhvr>
                                      <p:rCtr x="1380" y="-13495"/>
                                    </p:animMotion>
                                  </p:childTnLst>
                                </p:cTn>
                              </p:par>
                            </p:childTnLst>
                          </p:cTn>
                        </p:par>
                      </p:childTnLst>
                    </p:cTn>
                  </p:par>
                  <p:par>
                    <p:cTn id="62" fill="hold">
                      <p:stCondLst>
                        <p:cond delay="indefinite"/>
                      </p:stCondLst>
                      <p:childTnLst>
                        <p:par>
                          <p:cTn id="63" fill="hold">
                            <p:stCondLst>
                              <p:cond delay="0"/>
                            </p:stCondLst>
                            <p:childTnLst>
                              <p:par>
                                <p:cTn id="64" presetID="63" presetClass="path" presetSubtype="0" accel="50000" decel="50000" fill="hold" nodeType="clickEffect">
                                  <p:stCondLst>
                                    <p:cond delay="0"/>
                                  </p:stCondLst>
                                  <p:childTnLst>
                                    <p:animMotion origin="layout" path="M 0.38672 -0.5044 L 0.48424 -0.62129 " pathEditMode="relative" rAng="0" ptsTypes="AA">
                                      <p:cBhvr>
                                        <p:cTn id="65" dur="1000" fill="hold"/>
                                        <p:tgtEl>
                                          <p:spTgt spid="26"/>
                                        </p:tgtEl>
                                        <p:attrNameLst>
                                          <p:attrName>ppt_x</p:attrName>
                                          <p:attrName>ppt_y</p:attrName>
                                        </p:attrNameLst>
                                      </p:cBhvr>
                                      <p:rCtr x="4870" y="-5856"/>
                                    </p:animMotion>
                                  </p:childTnLst>
                                </p:cTn>
                              </p:par>
                            </p:childTnLst>
                          </p:cTn>
                        </p:par>
                        <p:par>
                          <p:cTn id="66" fill="hold">
                            <p:stCondLst>
                              <p:cond delay="1000"/>
                            </p:stCondLst>
                            <p:childTnLst>
                              <p:par>
                                <p:cTn id="67" presetID="45" presetClass="path" presetSubtype="0" accel="50000" decel="50000" fill="hold" nodeType="afterEffect">
                                  <p:stCondLst>
                                    <p:cond delay="0"/>
                                  </p:stCondLst>
                                  <p:childTnLst>
                                    <p:animMotion origin="layout" path="M 0.3342 -0.6213 L 0.34497 -0.6213 C 0.35 -0.6213 0.35573 -0.63612 0.36094 -0.63859 C 0.36459 -0.63859 0.3717 -0.6247 0.37483 -0.6247 C 0.37934 -0.6247 0.38368 -0.62902 0.39202 -0.62902 L 0.39775 -0.79321 L 0.40417 -0.59476 L 0.41181 -0.6213 L 0.41806 -0.62902 L 0.43351 -0.62254 C 0.44045 -0.62562 0.44618 -0.63951 0.45313 -0.64476 C 0.45573 -0.64599 0.46146 -0.64692 0.46528 -0.64476 C 0.4691 -0.6426 0.4724 -0.62778 0.47361 -0.62655 C 0.47552 -0.62254 0.47986 -0.62655 0.48247 -0.6247 L 0.48629 -0.6213 L 0.4934 -0.6213 " pathEditMode="relative" rAng="0" ptsTypes="FfffFFFFFffffFFF">
                                      <p:cBhvr>
                                        <p:cTn id="68" dur="1000" fill="hold"/>
                                        <p:tgtEl>
                                          <p:spTgt spid="26"/>
                                        </p:tgtEl>
                                        <p:attrNameLst>
                                          <p:attrName>ppt_x</p:attrName>
                                          <p:attrName>ppt_y</p:attrName>
                                        </p:attrNameLst>
                                      </p:cBhvr>
                                      <p:rCtr x="7951" y="-7284"/>
                                    </p:animMotion>
                                  </p:childTnLst>
                                </p:cTn>
                              </p:par>
                              <p:par>
                                <p:cTn id="69" presetID="1" presetClass="entr" presetSubtype="0" fill="hold" nodeType="withEffect">
                                  <p:stCondLst>
                                    <p:cond delay="0"/>
                                  </p:stCondLst>
                                  <p:childTnLst>
                                    <p:set>
                                      <p:cBhvr>
                                        <p:cTn id="70"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18" name="applause.wav"/>
                                        </p:tgtEl>
                                      </p:cMediaNode>
                                    </p:audio>
                                  </p:subTnLst>
                                </p:cTn>
                              </p:par>
                              <p:par>
                                <p:cTn id="71" presetID="1" presetClass="entr" presetSubtype="0" fill="hold" grpId="0" nodeType="withEffect">
                                  <p:stCondLst>
                                    <p:cond delay="0"/>
                                  </p:stCondLst>
                                  <p:childTnLst>
                                    <p:set>
                                      <p:cBhvr>
                                        <p:cTn id="72" dur="1" fill="hold">
                                          <p:stCondLst>
                                            <p:cond delay="0"/>
                                          </p:stCondLst>
                                        </p:cTn>
                                        <p:tgtEl>
                                          <p:spTgt spid="29"/>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18" name="applause.wav"/>
                                        </p:tgtEl>
                                      </p:cMediaNode>
                                    </p:audio>
                                  </p:subTnLst>
                                </p:cTn>
                              </p:par>
                              <p:par>
                                <p:cTn id="75" presetID="1" presetClass="exit" presetSubtype="0" fill="hold" nodeType="withEffect">
                                  <p:stCondLst>
                                    <p:cond delay="5000"/>
                                  </p:stCondLst>
                                  <p:childTnLst>
                                    <p:set>
                                      <p:cBhvr>
                                        <p:cTn id="76" dur="1" fill="hold">
                                          <p:stCondLst>
                                            <p:cond delay="0"/>
                                          </p:stCondLst>
                                        </p:cTn>
                                        <p:tgtEl>
                                          <p:spTgt spid="32"/>
                                        </p:tgtEl>
                                        <p:attrNameLst>
                                          <p:attrName>style.visibility</p:attrName>
                                        </p:attrNameLst>
                                      </p:cBhvr>
                                      <p:to>
                                        <p:strVal val="hidden"/>
                                      </p:to>
                                    </p:set>
                                  </p:childTnLst>
                                  <p:subTnLst>
                                    <p:audio>
                                      <p:cMediaNode>
                                        <p:cTn display="0" masterRel="sameClick">
                                          <p:stCondLst>
                                            <p:cond evt="begin" delay="0">
                                              <p:tn val="75"/>
                                            </p:cond>
                                          </p:stCondLst>
                                          <p:endCondLst>
                                            <p:cond evt="onStopAudio" delay="0">
                                              <p:tgtEl>
                                                <p:sldTgt/>
                                              </p:tgtEl>
                                            </p:cond>
                                          </p:endCondLst>
                                        </p:cTn>
                                        <p:tgtEl>
                                          <p:sndTgt r:embed="rId18" name="applause.wav"/>
                                        </p:tgtEl>
                                      </p:cMediaNode>
                                    </p:audio>
                                  </p:subTnLst>
                                </p:cTn>
                              </p:par>
                              <p:par>
                                <p:cTn id="77" presetID="1" presetClass="exit" presetSubtype="0" fill="hold" grpId="1" nodeType="withEffect">
                                  <p:stCondLst>
                                    <p:cond delay="5000"/>
                                  </p:stCondLst>
                                  <p:childTnLst>
                                    <p:set>
                                      <p:cBhvr>
                                        <p:cTn id="78" dur="1" fill="hold">
                                          <p:stCondLst>
                                            <p:cond delay="0"/>
                                          </p:stCondLst>
                                        </p:cTn>
                                        <p:tgtEl>
                                          <p:spTgt spid="29"/>
                                        </p:tgtEl>
                                        <p:attrNameLst>
                                          <p:attrName>style.visibility</p:attrName>
                                        </p:attrNameLst>
                                      </p:cBhvr>
                                      <p:to>
                                        <p:strVal val="hidden"/>
                                      </p:to>
                                    </p:set>
                                  </p:childTnLst>
                                </p:cTn>
                              </p:par>
                              <p:par>
                                <p:cTn id="79" presetID="1" presetClass="exit" presetSubtype="0" fill="hold" nodeType="withEffect">
                                  <p:stCondLst>
                                    <p:cond delay="5000"/>
                                  </p:stCondLst>
                                  <p:childTnLst>
                                    <p:set>
                                      <p:cBhvr>
                                        <p:cTn id="80" dur="1" fill="hold">
                                          <p:stCondLst>
                                            <p:cond delay="0"/>
                                          </p:stCondLst>
                                        </p:cTn>
                                        <p:tgtEl>
                                          <p:spTgt spid="21"/>
                                        </p:tgtEl>
                                        <p:attrNameLst>
                                          <p:attrName>style.visibility</p:attrName>
                                        </p:attrNameLst>
                                      </p:cBhvr>
                                      <p:to>
                                        <p:strVal val="hidden"/>
                                      </p:to>
                                    </p:set>
                                  </p:childTnLst>
                                  <p:subTnLst>
                                    <p:audio>
                                      <p:cMediaNode>
                                        <p:cTn display="0" masterRel="sameClick">
                                          <p:stCondLst>
                                            <p:cond evt="begin" delay="0">
                                              <p:tn val="79"/>
                                            </p:cond>
                                          </p:stCondLst>
                                          <p:endCondLst>
                                            <p:cond evt="onStopAudio" delay="0">
                                              <p:tgtEl>
                                                <p:sldTgt/>
                                              </p:tgtEl>
                                            </p:cond>
                                          </p:endCondLst>
                                        </p:cTn>
                                        <p:tgtEl>
                                          <p:sndTgt r:embed="rId18" name="applause.wav"/>
                                        </p:tgtEl>
                                      </p:cMediaNode>
                                    </p:audio>
                                  </p:subTnLst>
                                </p:cTn>
                              </p:par>
                            </p:childTnLst>
                          </p:cTn>
                        </p:par>
                      </p:childTnLst>
                    </p:cTn>
                  </p:par>
                </p:childTnLst>
              </p:cTn>
              <p:nextCondLst>
                <p:cond evt="onClick" delay="0">
                  <p:tgtEl>
                    <p:spTgt spid="26"/>
                  </p:tgtEl>
                </p:cond>
              </p:nextCondLst>
            </p:seq>
          </p:childTnLst>
        </p:cTn>
      </p:par>
    </p:tnLst>
    <p:bldLst>
      <p:bldP spid="29" grpId="0"/>
      <p:bldP spid="29" grpId="1"/>
      <p:bldP spid="30" grpId="0"/>
      <p:bldP spid="30"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6197981"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775743" y="4584114"/>
            <a:ext cx="71069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defRPr/>
            </a:pPr>
            <a:r>
              <a:rPr kumimoji="0" lang="en-US" sz="36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Có</a:t>
            </a:r>
            <a:r>
              <a:rPr kumimoji="0" lang="en-US" sz="36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mấy</a:t>
            </a:r>
            <a:r>
              <a:rPr kumimoji="0" lang="en-US" sz="36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dạng</a:t>
            </a:r>
            <a:r>
              <a:rPr kumimoji="0" lang="en-US" sz="36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cấu</a:t>
            </a:r>
            <a:r>
              <a:rPr kumimoji="0" lang="en-US" sz="36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trúc</a:t>
            </a:r>
            <a:r>
              <a:rPr kumimoji="0" lang="en-US" sz="36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rẽ</a:t>
            </a:r>
            <a:r>
              <a:rPr kumimoji="0" lang="en-US" sz="36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nhánh</a:t>
            </a:r>
            <a:r>
              <a:rPr kumimoji="0" lang="en-US" sz="36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a:t>
            </a:r>
            <a:endParaRPr kumimoji="0" lang="en-US" sz="36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11" name="TextBox 10"/>
          <p:cNvSpPr txBox="1"/>
          <p:nvPr/>
        </p:nvSpPr>
        <p:spPr>
          <a:xfrm>
            <a:off x="4355960" y="1003833"/>
            <a:ext cx="5250443" cy="124123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3735" b="1" noProof="0" dirty="0" err="1">
                <a:solidFill>
                  <a:srgbClr val="FF0000"/>
                </a:solidFill>
                <a:latin typeface="Arial" panose="020B0604020202020204" pitchFamily="34" charset="0"/>
                <a:cs typeface="Arial" panose="020B0604020202020204" pitchFamily="34" charset="0"/>
              </a:rPr>
              <a:t>Có</a:t>
            </a:r>
            <a:r>
              <a:rPr lang="en-US" sz="3735" b="1" noProof="0" dirty="0">
                <a:solidFill>
                  <a:srgbClr val="FF0000"/>
                </a:solidFill>
                <a:latin typeface="Arial" panose="020B0604020202020204" pitchFamily="34" charset="0"/>
                <a:cs typeface="Arial" panose="020B0604020202020204" pitchFamily="34" charset="0"/>
              </a:rPr>
              <a:t> 2 </a:t>
            </a:r>
            <a:r>
              <a:rPr lang="en-US" sz="3735" b="1" noProof="0" dirty="0" err="1">
                <a:solidFill>
                  <a:srgbClr val="FF0000"/>
                </a:solidFill>
                <a:latin typeface="Arial" panose="020B0604020202020204" pitchFamily="34" charset="0"/>
                <a:cs typeface="Arial" panose="020B0604020202020204" pitchFamily="34" charset="0"/>
              </a:rPr>
              <a:t>dạng</a:t>
            </a:r>
            <a:r>
              <a:rPr lang="en-US" sz="3735" b="1" noProof="0" dirty="0">
                <a:solidFill>
                  <a:srgbClr val="FF0000"/>
                </a:solidFill>
                <a:latin typeface="Arial" panose="020B0604020202020204" pitchFamily="34" charset="0"/>
                <a:cs typeface="Arial" panose="020B0604020202020204" pitchFamily="34" charset="0"/>
              </a:rPr>
              <a:t> </a:t>
            </a:r>
            <a:r>
              <a:rPr lang="en-US" sz="3735" b="1" noProof="0" dirty="0" err="1">
                <a:solidFill>
                  <a:srgbClr val="FF0000"/>
                </a:solidFill>
                <a:latin typeface="Arial" panose="020B0604020202020204" pitchFamily="34" charset="0"/>
                <a:cs typeface="Arial" panose="020B0604020202020204" pitchFamily="34" charset="0"/>
              </a:rPr>
              <a:t>cấu</a:t>
            </a:r>
            <a:r>
              <a:rPr lang="en-US" sz="3735" b="1" noProof="0" dirty="0">
                <a:solidFill>
                  <a:srgbClr val="FF0000"/>
                </a:solidFill>
                <a:latin typeface="Arial" panose="020B0604020202020204" pitchFamily="34" charset="0"/>
                <a:cs typeface="Arial" panose="020B0604020202020204" pitchFamily="34" charset="0"/>
              </a:rPr>
              <a:t> </a:t>
            </a:r>
            <a:r>
              <a:rPr lang="en-US" sz="3735" b="1" noProof="0" dirty="0" err="1">
                <a:solidFill>
                  <a:srgbClr val="FF0000"/>
                </a:solidFill>
                <a:latin typeface="Arial" panose="020B0604020202020204" pitchFamily="34" charset="0"/>
                <a:cs typeface="Arial" panose="020B0604020202020204" pitchFamily="34" charset="0"/>
              </a:rPr>
              <a:t>trúc</a:t>
            </a:r>
            <a:r>
              <a:rPr lang="en-US" sz="3735" b="1" noProof="0" dirty="0">
                <a:solidFill>
                  <a:srgbClr val="FF0000"/>
                </a:solidFill>
                <a:latin typeface="Arial" panose="020B0604020202020204" pitchFamily="34" charset="0"/>
                <a:cs typeface="Arial" panose="020B0604020202020204" pitchFamily="34" charset="0"/>
              </a:rPr>
              <a:t> </a:t>
            </a:r>
            <a:r>
              <a:rPr lang="en-US" sz="3735" b="1" noProof="0" dirty="0" err="1">
                <a:solidFill>
                  <a:srgbClr val="FF0000"/>
                </a:solidFill>
                <a:latin typeface="Arial" panose="020B0604020202020204" pitchFamily="34" charset="0"/>
                <a:cs typeface="Arial" panose="020B0604020202020204" pitchFamily="34" charset="0"/>
              </a:rPr>
              <a:t>rẽ</a:t>
            </a:r>
            <a:r>
              <a:rPr lang="en-US" sz="3735" b="1" noProof="0" dirty="0">
                <a:solidFill>
                  <a:srgbClr val="FF0000"/>
                </a:solidFill>
                <a:latin typeface="Arial" panose="020B0604020202020204" pitchFamily="34" charset="0"/>
                <a:cs typeface="Arial" panose="020B0604020202020204" pitchFamily="34" charset="0"/>
              </a:rPr>
              <a:t> </a:t>
            </a:r>
            <a:r>
              <a:rPr lang="en-US" sz="3735" b="1" noProof="0" dirty="0" err="1">
                <a:solidFill>
                  <a:srgbClr val="FF0000"/>
                </a:solidFill>
                <a:latin typeface="Arial" panose="020B0604020202020204" pitchFamily="34" charset="0"/>
                <a:cs typeface="Arial" panose="020B0604020202020204" pitchFamily="34" charset="0"/>
              </a:rPr>
              <a:t>nhánh</a:t>
            </a:r>
            <a:r>
              <a:rPr lang="en-US" sz="3735" b="1" noProof="0" dirty="0">
                <a:solidFill>
                  <a:srgbClr val="FF0000"/>
                </a:solidFill>
                <a:latin typeface="Arial" panose="020B0604020202020204" pitchFamily="34" charset="0"/>
                <a:cs typeface="Arial" panose="020B0604020202020204" pitchFamily="34" charset="0"/>
              </a:rPr>
              <a:t>.</a:t>
            </a:r>
            <a:endParaRPr kumimoji="0" lang="en-US" sz="3735" b="1"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pic>
        <p:nvPicPr>
          <p:cNvPr id="13" name="Picture 2" descr="C:\Users\ADMIN\Desktop\Tai nguyen thiet ke tro choi\Bảng gỗ\Picture1 (2).png">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11442" y="22448"/>
            <a:ext cx="2277359" cy="9681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Kết quả hình ảnh cho panda cartoo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167362" y="3440431"/>
            <a:ext cx="2657349" cy="31936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9" name="arrow.wav"/>
                                        </p:tgtEl>
                                      </p:cMediaNode>
                                    </p:audio>
                                  </p:sub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1724297" y="-605754"/>
            <a:ext cx="8321040"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2307872" y="4176326"/>
            <a:ext cx="6691019" cy="2062103"/>
          </a:xfrm>
          <a:prstGeom prst="rect">
            <a:avLst/>
          </a:prstGeom>
          <a:noFill/>
        </p:spPr>
        <p:txBody>
          <a:bodyPr wrap="square" rtlCol="0">
            <a:spAutoFit/>
          </a:bodyPr>
          <a:lstStyle/>
          <a:p>
            <a:r>
              <a:rPr lang="vi-VN" sz="3200" dirty="0">
                <a:solidFill>
                  <a:srgbClr val="FF0000"/>
                </a:solidFill>
                <a:latin typeface="+mj-lt"/>
              </a:rPr>
              <a:t>Hãy sử dụng cấu trúc rẽ nhánh dạng đủ và điều kiện “đèn tín hiệu cho người đi bộ màu đỏ” để mô tả hoạt động qua đường của người đi bộ.</a:t>
            </a:r>
            <a:endParaRPr lang="en-US" sz="3200" dirty="0">
              <a:solidFill>
                <a:srgbClr val="FF0000"/>
              </a:solidFill>
              <a:latin typeface="+mj-lt"/>
            </a:endParaRPr>
          </a:p>
        </p:txBody>
      </p:sp>
      <p:sp>
        <p:nvSpPr>
          <p:cNvPr id="11" name="TextBox 10"/>
          <p:cNvSpPr txBox="1"/>
          <p:nvPr/>
        </p:nvSpPr>
        <p:spPr>
          <a:xfrm>
            <a:off x="1970172" y="643526"/>
            <a:ext cx="8138160" cy="1569660"/>
          </a:xfrm>
          <a:prstGeom prst="rect">
            <a:avLst/>
          </a:prstGeom>
          <a:noFill/>
        </p:spPr>
        <p:txBody>
          <a:bodyPr wrap="square" rtlCol="0">
            <a:spAutoFit/>
          </a:bodyPr>
          <a:lstStyle/>
          <a:p>
            <a:pPr lvl="0" algn="ctr"/>
            <a:r>
              <a:rPr lang="vi-VN" sz="3200" dirty="0">
                <a:solidFill>
                  <a:srgbClr val="FF0000"/>
                </a:solidFill>
                <a:latin typeface="+mj-lt"/>
              </a:rPr>
              <a:t>Nếu</a:t>
            </a:r>
            <a:r>
              <a:rPr lang="vi-VN" sz="3200" dirty="0">
                <a:latin typeface="+mj-lt"/>
              </a:rPr>
              <a:t> đèn tín hiệu cho người đi bộ màu đỏ </a:t>
            </a:r>
            <a:r>
              <a:rPr lang="vi-VN" sz="3200" dirty="0">
                <a:solidFill>
                  <a:srgbClr val="FF0000"/>
                </a:solidFill>
                <a:latin typeface="+mj-lt"/>
              </a:rPr>
              <a:t>thì</a:t>
            </a:r>
            <a:r>
              <a:rPr lang="vi-VN" sz="3200" dirty="0">
                <a:latin typeface="+mj-lt"/>
              </a:rPr>
              <a:t> người đi bộ dừng lại, </a:t>
            </a:r>
            <a:endParaRPr lang="en-US" sz="3200" dirty="0">
              <a:latin typeface="+mj-lt"/>
            </a:endParaRPr>
          </a:p>
          <a:p>
            <a:pPr lvl="0" algn="ctr"/>
            <a:r>
              <a:rPr lang="vi-VN" sz="3200" dirty="0">
                <a:solidFill>
                  <a:srgbClr val="FF0000"/>
                </a:solidFill>
                <a:latin typeface="+mj-lt"/>
              </a:rPr>
              <a:t>nếu không thì </a:t>
            </a:r>
            <a:r>
              <a:rPr lang="vi-VN" sz="3200" dirty="0">
                <a:latin typeface="+mj-lt"/>
              </a:rPr>
              <a:t>người đi bộ được phép qua đường</a:t>
            </a:r>
            <a:r>
              <a:rPr lang="vi-VN" sz="2400" dirty="0"/>
              <a:t>.</a:t>
            </a:r>
            <a:endParaRPr kumimoji="0" lang="en-US" sz="6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pic>
        <p:nvPicPr>
          <p:cNvPr id="13" name="Picture 2" descr="C:\Users\ADMIN\Desktop\Tai nguyen thiet ke tro choi\Bảng gỗ\Picture1 (2).png">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11442" y="22448"/>
            <a:ext cx="2277359" cy="9681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Kết quả hình ảnh cho panda cartoo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62995" y="3664371"/>
            <a:ext cx="2657349" cy="31936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9" name="arrow.wav"/>
                                        </p:tgtEl>
                                      </p:cMediaNode>
                                    </p:audio>
                                  </p:sub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80">
                                          <p:stCondLst>
                                            <p:cond delay="0"/>
                                          </p:stCondLst>
                                        </p:cTn>
                                        <p:tgtEl>
                                          <p:spTgt spid="9"/>
                                        </p:tgtEl>
                                      </p:cBhvr>
                                    </p:animEffect>
                                    <p:anim calcmode="lin" valueType="num">
                                      <p:cBhvr>
                                        <p:cTn id="13"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8" dur="26">
                                          <p:stCondLst>
                                            <p:cond delay="650"/>
                                          </p:stCondLst>
                                        </p:cTn>
                                        <p:tgtEl>
                                          <p:spTgt spid="9"/>
                                        </p:tgtEl>
                                      </p:cBhvr>
                                      <p:to x="100000" y="60000"/>
                                    </p:animScale>
                                    <p:animScale>
                                      <p:cBhvr>
                                        <p:cTn id="19" dur="166" decel="50000">
                                          <p:stCondLst>
                                            <p:cond delay="676"/>
                                          </p:stCondLst>
                                        </p:cTn>
                                        <p:tgtEl>
                                          <p:spTgt spid="9"/>
                                        </p:tgtEl>
                                      </p:cBhvr>
                                      <p:to x="100000" y="100000"/>
                                    </p:animScale>
                                    <p:animScale>
                                      <p:cBhvr>
                                        <p:cTn id="20" dur="26">
                                          <p:stCondLst>
                                            <p:cond delay="1312"/>
                                          </p:stCondLst>
                                        </p:cTn>
                                        <p:tgtEl>
                                          <p:spTgt spid="9"/>
                                        </p:tgtEl>
                                      </p:cBhvr>
                                      <p:to x="100000" y="80000"/>
                                    </p:animScale>
                                    <p:animScale>
                                      <p:cBhvr>
                                        <p:cTn id="21" dur="166" decel="50000">
                                          <p:stCondLst>
                                            <p:cond delay="1338"/>
                                          </p:stCondLst>
                                        </p:cTn>
                                        <p:tgtEl>
                                          <p:spTgt spid="9"/>
                                        </p:tgtEl>
                                      </p:cBhvr>
                                      <p:to x="100000" y="100000"/>
                                    </p:animScale>
                                    <p:animScale>
                                      <p:cBhvr>
                                        <p:cTn id="22" dur="26">
                                          <p:stCondLst>
                                            <p:cond delay="1642"/>
                                          </p:stCondLst>
                                        </p:cTn>
                                        <p:tgtEl>
                                          <p:spTgt spid="9"/>
                                        </p:tgtEl>
                                      </p:cBhvr>
                                      <p:to x="100000" y="90000"/>
                                    </p:animScale>
                                    <p:animScale>
                                      <p:cBhvr>
                                        <p:cTn id="23" dur="166" decel="50000">
                                          <p:stCondLst>
                                            <p:cond delay="1668"/>
                                          </p:stCondLst>
                                        </p:cTn>
                                        <p:tgtEl>
                                          <p:spTgt spid="9"/>
                                        </p:tgtEl>
                                      </p:cBhvr>
                                      <p:to x="100000" y="100000"/>
                                    </p:animScale>
                                    <p:animScale>
                                      <p:cBhvr>
                                        <p:cTn id="24" dur="26">
                                          <p:stCondLst>
                                            <p:cond delay="1808"/>
                                          </p:stCondLst>
                                        </p:cTn>
                                        <p:tgtEl>
                                          <p:spTgt spid="9"/>
                                        </p:tgtEl>
                                      </p:cBhvr>
                                      <p:to x="100000" y="95000"/>
                                    </p:animScale>
                                    <p:animScale>
                                      <p:cBhvr>
                                        <p:cTn id="25" dur="166" decel="50000">
                                          <p:stCondLst>
                                            <p:cond delay="1834"/>
                                          </p:stCondLst>
                                        </p:cTn>
                                        <p:tgtEl>
                                          <p:spTgt spid="9"/>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80">
                                          <p:stCondLst>
                                            <p:cond delay="0"/>
                                          </p:stCondLst>
                                        </p:cTn>
                                        <p:tgtEl>
                                          <p:spTgt spid="11"/>
                                        </p:tgtEl>
                                      </p:cBhvr>
                                    </p:animEffect>
                                    <p:anim calcmode="lin" valueType="num">
                                      <p:cBhvr>
                                        <p:cTn id="2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34" dur="26">
                                          <p:stCondLst>
                                            <p:cond delay="650"/>
                                          </p:stCondLst>
                                        </p:cTn>
                                        <p:tgtEl>
                                          <p:spTgt spid="11"/>
                                        </p:tgtEl>
                                      </p:cBhvr>
                                      <p:to x="100000" y="60000"/>
                                    </p:animScale>
                                    <p:animScale>
                                      <p:cBhvr>
                                        <p:cTn id="35" dur="166" decel="50000">
                                          <p:stCondLst>
                                            <p:cond delay="676"/>
                                          </p:stCondLst>
                                        </p:cTn>
                                        <p:tgtEl>
                                          <p:spTgt spid="11"/>
                                        </p:tgtEl>
                                      </p:cBhvr>
                                      <p:to x="100000" y="100000"/>
                                    </p:animScale>
                                    <p:animScale>
                                      <p:cBhvr>
                                        <p:cTn id="36" dur="26">
                                          <p:stCondLst>
                                            <p:cond delay="1312"/>
                                          </p:stCondLst>
                                        </p:cTn>
                                        <p:tgtEl>
                                          <p:spTgt spid="11"/>
                                        </p:tgtEl>
                                      </p:cBhvr>
                                      <p:to x="100000" y="80000"/>
                                    </p:animScale>
                                    <p:animScale>
                                      <p:cBhvr>
                                        <p:cTn id="37" dur="166" decel="50000">
                                          <p:stCondLst>
                                            <p:cond delay="1338"/>
                                          </p:stCondLst>
                                        </p:cTn>
                                        <p:tgtEl>
                                          <p:spTgt spid="11"/>
                                        </p:tgtEl>
                                      </p:cBhvr>
                                      <p:to x="100000" y="100000"/>
                                    </p:animScale>
                                    <p:animScale>
                                      <p:cBhvr>
                                        <p:cTn id="38" dur="26">
                                          <p:stCondLst>
                                            <p:cond delay="1642"/>
                                          </p:stCondLst>
                                        </p:cTn>
                                        <p:tgtEl>
                                          <p:spTgt spid="11"/>
                                        </p:tgtEl>
                                      </p:cBhvr>
                                      <p:to x="100000" y="90000"/>
                                    </p:animScale>
                                    <p:animScale>
                                      <p:cBhvr>
                                        <p:cTn id="39" dur="166" decel="50000">
                                          <p:stCondLst>
                                            <p:cond delay="1668"/>
                                          </p:stCondLst>
                                        </p:cTn>
                                        <p:tgtEl>
                                          <p:spTgt spid="11"/>
                                        </p:tgtEl>
                                      </p:cBhvr>
                                      <p:to x="100000" y="100000"/>
                                    </p:animScale>
                                    <p:animScale>
                                      <p:cBhvr>
                                        <p:cTn id="40" dur="26">
                                          <p:stCondLst>
                                            <p:cond delay="1808"/>
                                          </p:stCondLst>
                                        </p:cTn>
                                        <p:tgtEl>
                                          <p:spTgt spid="11"/>
                                        </p:tgtEl>
                                      </p:cBhvr>
                                      <p:to x="100000" y="95000"/>
                                    </p:animScale>
                                    <p:animScale>
                                      <p:cBhvr>
                                        <p:cTn id="41" dur="166" decel="50000">
                                          <p:stCondLst>
                                            <p:cond delay="1834"/>
                                          </p:stCondLst>
                                        </p:cTn>
                                        <p:tgtEl>
                                          <p:spTgt spid="11"/>
                                        </p:tgtEl>
                                      </p:cBhvr>
                                      <p:to x="100000" y="100000"/>
                                    </p:animScale>
                                  </p:childTnLst>
                                  <p:subTnLst>
                                    <p:audio>
                                      <p:cMediaNode>
                                        <p:cTn display="0" masterRel="sameClick">
                                          <p:stCondLst>
                                            <p:cond evt="begin" delay="0">
                                              <p:tn val="26"/>
                                            </p:cond>
                                          </p:stCondLst>
                                          <p:endCondLst>
                                            <p:cond evt="onStopAudio" delay="0">
                                              <p:tgtEl>
                                                <p:sldTgt/>
                                              </p:tgtEl>
                                            </p:cond>
                                          </p:endCondLst>
                                        </p:cTn>
                                        <p:tgtEl>
                                          <p:sndTgt r:embed="rId9"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22861"/>
            <a:ext cx="12192000" cy="683514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ADMIN\Desktop\cau ho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9" y="2545080"/>
            <a:ext cx="13090819" cy="472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977985" y="-604905"/>
            <a:ext cx="6067352" cy="3378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785159" y="4104001"/>
            <a:ext cx="6528021"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defRPr/>
            </a:pPr>
            <a:r>
              <a:rPr kumimoji="0" lang="en-US" sz="2400" b="1" i="0" u="none" strike="noStrike" kern="1200" cap="none" spc="0" normalizeH="0" baseline="0" noProof="0" dirty="0" err="1">
                <a:ln>
                  <a:noFill/>
                </a:ln>
                <a:solidFill>
                  <a:srgbClr val="3333FF"/>
                </a:solidFill>
                <a:effectLst/>
                <a:uLnTx/>
                <a:uFillTx/>
                <a:latin typeface="Times New Roman" panose="02020603050405020304" pitchFamily="18" charset="0"/>
                <a:cs typeface="Times New Roman" panose="02020603050405020304" pitchFamily="18" charset="0"/>
              </a:rPr>
              <a:t>Hãy</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sử</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dụng</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cách</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nói</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lang="en-US" sz="2400" b="1" dirty="0">
                <a:solidFill>
                  <a:srgbClr val="3333FF"/>
                </a:solidFill>
                <a:latin typeface="Times New Roman" panose="02020603050405020304" pitchFamily="18" charset="0"/>
                <a:cs typeface="Times New Roman" panose="02020603050405020304" pitchFamily="18" charset="0"/>
              </a:rPr>
              <a:t>N</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ếu</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lang="en-US" sz="2400" b="1" dirty="0">
                <a:solidFill>
                  <a:srgbClr val="3333FF"/>
                </a:solidFill>
                <a:latin typeface="Times New Roman" panose="02020603050405020304" pitchFamily="18" charset="0"/>
                <a:cs typeface="Times New Roman" panose="02020603050405020304" pitchFamily="18" charset="0"/>
              </a:rPr>
              <a:t>t</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hì</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để</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mô</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tả</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cách</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tính</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tiền</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vẽ</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xem</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phim</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của</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một</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rạp</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chiếu</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phim</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theo</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giá</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vé</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ở </a:t>
            </a:r>
            <a:r>
              <a:rPr kumimoji="0" lang="en-US" sz="2400" b="1" i="0" u="none" strike="noStrike" kern="1200" cap="none" spc="0" normalizeH="0" noProof="0" dirty="0" err="1">
                <a:ln>
                  <a:noFill/>
                </a:ln>
                <a:solidFill>
                  <a:srgbClr val="3333FF"/>
                </a:solidFill>
                <a:effectLst/>
                <a:uLnTx/>
                <a:uFillTx/>
                <a:latin typeface="Times New Roman" panose="02020603050405020304" pitchFamily="18" charset="0"/>
                <a:cs typeface="Times New Roman" panose="02020603050405020304" pitchFamily="18" charset="0"/>
              </a:rPr>
              <a:t>Bảng</a:t>
            </a:r>
            <a:r>
              <a:rPr kumimoji="0" lang="en-US" sz="2400" b="1" i="0" u="none" strike="noStrike" kern="1200" cap="none" spc="0" normalizeH="0" noProof="0" dirty="0">
                <a:ln>
                  <a:noFill/>
                </a:ln>
                <a:solidFill>
                  <a:srgbClr val="3333FF"/>
                </a:solidFill>
                <a:effectLst/>
                <a:uLnTx/>
                <a:uFillTx/>
                <a:latin typeface="Times New Roman" panose="02020603050405020304" pitchFamily="18" charset="0"/>
                <a:cs typeface="Times New Roman" panose="02020603050405020304" pitchFamily="18" charset="0"/>
              </a:rPr>
              <a:t> 2.</a:t>
            </a:r>
            <a:endParaRPr kumimoji="0" lang="en-US" sz="2400" b="1" i="0" u="none" strike="noStrike" kern="1200" cap="none" spc="0" normalizeH="0" baseline="0" noProof="0" dirty="0">
              <a:ln>
                <a:noFill/>
              </a:ln>
              <a:solidFill>
                <a:srgbClr val="FFFF00"/>
              </a:solidFill>
              <a:effectLst/>
              <a:uLnTx/>
              <a:uFillTx/>
              <a:latin typeface="Times New Roman" panose="02020603050405020304" pitchFamily="18" charset="0"/>
              <a:cs typeface="Times New Roman" panose="02020603050405020304" pitchFamily="18" charset="0"/>
            </a:endParaRPr>
          </a:p>
        </p:txBody>
      </p:sp>
      <p:sp>
        <p:nvSpPr>
          <p:cNvPr id="11" name="TextBox 10"/>
          <p:cNvSpPr txBox="1"/>
          <p:nvPr/>
        </p:nvSpPr>
        <p:spPr>
          <a:xfrm>
            <a:off x="4571422" y="595254"/>
            <a:ext cx="514002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6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Nếu</a:t>
            </a:r>
            <a:r>
              <a:rPr kumimoji="0" lang="en-US" sz="36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đi</a:t>
            </a:r>
            <a:r>
              <a:rPr kumimoji="0" lang="en-US" sz="36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xem</a:t>
            </a:r>
            <a:r>
              <a:rPr kumimoji="0" lang="en-US" sz="36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một</a:t>
            </a:r>
            <a:r>
              <a:rPr kumimoji="0" lang="en-US" sz="36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mình</a:t>
            </a:r>
            <a:r>
              <a:rPr kumimoji="0" lang="en-US" sz="36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thì</a:t>
            </a:r>
            <a:r>
              <a:rPr kumimoji="0" lang="en-US" sz="36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giá</a:t>
            </a:r>
            <a:r>
              <a:rPr kumimoji="0" lang="en-US" sz="36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vé</a:t>
            </a:r>
            <a:r>
              <a:rPr kumimoji="0" lang="en-US" sz="36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a:t>
            </a:r>
            <a:r>
              <a:rPr kumimoji="0" lang="en-US" sz="3600" b="1"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là</a:t>
            </a:r>
            <a:r>
              <a:rPr kumimoji="0" lang="en-US" sz="3600" b="1" i="0" u="none" strike="noStrike" kern="1200" cap="none" spc="0" normalizeH="0" noProof="0" dirty="0">
                <a:ln>
                  <a:noFill/>
                </a:ln>
                <a:effectLst/>
                <a:uLnTx/>
                <a:uFillTx/>
                <a:latin typeface="Times New Roman" panose="02020603050405020304" pitchFamily="18" charset="0"/>
                <a:cs typeface="Times New Roman" panose="02020603050405020304" pitchFamily="18" charset="0"/>
              </a:rPr>
              <a:t> 60 000 </a:t>
            </a:r>
            <a:r>
              <a:rPr kumimoji="0" lang="en-US" sz="3600" b="1" i="0" u="none" strike="noStrike" kern="1200" cap="none" spc="0" normalizeH="0" noProof="0" dirty="0" err="1">
                <a:ln>
                  <a:noFill/>
                </a:ln>
                <a:effectLst/>
                <a:uLnTx/>
                <a:uFillTx/>
                <a:latin typeface="Times New Roman" panose="02020603050405020304" pitchFamily="18" charset="0"/>
                <a:cs typeface="Times New Roman" panose="02020603050405020304" pitchFamily="18" charset="0"/>
              </a:rPr>
              <a:t>đồng</a:t>
            </a:r>
            <a:r>
              <a:rPr lang="en-US" sz="3600" b="1" dirty="0">
                <a:latin typeface="Times New Roman" panose="02020603050405020304" pitchFamily="18" charset="0"/>
                <a:cs typeface="Times New Roman" panose="02020603050405020304" pitchFamily="18" charset="0"/>
              </a:rPr>
              <a:t>/</a:t>
            </a:r>
            <a:r>
              <a:rPr lang="en-US" sz="3600" b="1" dirty="0" err="1">
                <a:latin typeface="Times New Roman" panose="02020603050405020304" pitchFamily="18" charset="0"/>
                <a:cs typeface="Times New Roman" panose="02020603050405020304" pitchFamily="18" charset="0"/>
              </a:rPr>
              <a:t>người</a:t>
            </a:r>
            <a:endParaRPr kumimoji="0" lang="en-US" sz="36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13" name="Picture 2" descr="C:\Users\ADMIN\Desktop\Tai nguyen thiet ke tro choi\Bảng gỗ\Picture1 (2).png">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711442" y="22448"/>
            <a:ext cx="2277359" cy="96815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Kết quả hình ảnh cho panda cartoon"/>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0" r="100000">
                        <a14:foregroundMark x1="37358" y1="7000" x2="65094" y2="82857"/>
                        <a14:foregroundMark x1="91321" y1="12000" x2="33396" y2="31857"/>
                        <a14:foregroundMark x1="50943" y1="13857" x2="68679" y2="42429"/>
                        <a14:foregroundMark x1="70566" y1="10143" x2="75094" y2="38286"/>
                        <a14:foregroundMark x1="70566" y1="15857" x2="37925" y2="9000"/>
                        <a14:foregroundMark x1="43019" y1="19571" x2="34340" y2="32571"/>
                        <a14:foregroundMark x1="30943" y1="28429" x2="36981" y2="35571"/>
                        <a14:foregroundMark x1="50000" y1="57714" x2="51509" y2="76429"/>
                        <a14:foregroundMark x1="43962" y1="57000" x2="43962" y2="79429"/>
                        <a14:foregroundMark x1="43019" y1="53857" x2="39434" y2="66857"/>
                      </a14:backgroundRemoval>
                    </a14:imgEffect>
                  </a14:imgLayer>
                </a14:imgProps>
              </a:ext>
              <a:ext uri="{28A0092B-C50C-407E-A947-70E740481C1C}">
                <a14:useLocalDpi xmlns:a14="http://schemas.microsoft.com/office/drawing/2010/main" val="0"/>
              </a:ext>
            </a:extLst>
          </a:blip>
          <a:srcRect/>
          <a:stretch>
            <a:fillRect/>
          </a:stretch>
        </p:blipFill>
        <p:spPr bwMode="auto">
          <a:xfrm>
            <a:off x="-262595" y="3636235"/>
            <a:ext cx="2150390" cy="31936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screenshot of a computer&#10;&#10;Description automatically generated"/>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37806" y="5497653"/>
            <a:ext cx="6126480" cy="12466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subTnLst>
                                    <p:audio>
                                      <p:cMediaNode>
                                        <p:cTn display="0" masterRel="sameClick">
                                          <p:stCondLst>
                                            <p:cond evt="begin" delay="0">
                                              <p:tn val="5"/>
                                            </p:cond>
                                          </p:stCondLst>
                                          <p:endCondLst>
                                            <p:cond evt="onStopAudio" delay="0">
                                              <p:tgtEl>
                                                <p:sldTgt/>
                                              </p:tgtEl>
                                            </p:cond>
                                          </p:endCondLst>
                                        </p:cTn>
                                        <p:tgtEl>
                                          <p:sndTgt r:embed="rId10" name="arrow.wav"/>
                                        </p:tgtEl>
                                      </p:cMediaNode>
                                    </p:audio>
                                  </p:subTnLst>
                                </p:cTn>
                              </p:par>
                              <p:par>
                                <p:cTn id="21" presetID="26"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1"/>
          <p:cNvPicPr>
            <a:picLocks noChangeAspect="1"/>
          </p:cNvPicPr>
          <p:nvPr/>
        </p:nvPicPr>
        <p:blipFill rotWithShape="1">
          <a:blip r:embed="rId1">
            <a:extLst>
              <a:ext uri="{28A0092B-C50C-407E-A947-70E740481C1C}">
                <a14:useLocalDpi xmlns:a14="http://schemas.microsoft.com/office/drawing/2010/main" val="0"/>
              </a:ext>
            </a:extLst>
          </a:blip>
          <a:srcRect t="19"/>
          <a:stretch>
            <a:fillRect/>
          </a:stretch>
        </p:blipFill>
        <p:spPr>
          <a:xfrm>
            <a:off x="0" y="0"/>
            <a:ext cx="12260132" cy="6858000"/>
          </a:xfrm>
          <a:prstGeom prst="rect">
            <a:avLst/>
          </a:prstGeom>
        </p:spPr>
      </p:pic>
      <p:pic>
        <p:nvPicPr>
          <p:cNvPr id="5" name="Picture 4"/>
          <p:cNvPicPr>
            <a:picLocks noChangeAspect="1"/>
          </p:cNvPicPr>
          <p:nvPr/>
        </p:nvPicPr>
        <p:blipFill>
          <a:blip r:embed="rId2"/>
          <a:stretch>
            <a:fillRect/>
          </a:stretch>
        </p:blipFill>
        <p:spPr>
          <a:xfrm>
            <a:off x="2633164" y="1437736"/>
            <a:ext cx="7117623" cy="36396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cstate="print">
            <a:extLst>
              <a:ext uri="{BEBA8EAE-BF5A-486C-A8C5-ECC9F3942E4B}">
                <a14:imgProps xmlns:a14="http://schemas.microsoft.com/office/drawing/2010/main">
                  <a14:imgLayer r:embed="rId2">
                    <a14:imgEffect>
                      <a14:backgroundRemoval t="6667" b="90000" l="6500" r="93000">
                        <a14:foregroundMark x1="23200" y1="17870" x2="12800" y2="31389"/>
                        <a14:foregroundMark x1="12800" y1="31389" x2="11800" y2="34815"/>
                        <a14:foregroundMark x1="26200" y1="15833" x2="45100" y2="8889"/>
                        <a14:foregroundMark x1="45100" y1="8889" x2="62400" y2="8241"/>
                        <a14:foregroundMark x1="62400" y1="8241" x2="76300" y2="15000"/>
                        <a14:foregroundMark x1="76300" y1="15000" x2="91300" y2="41481"/>
                        <a14:foregroundMark x1="91300" y1="41481" x2="91300" y2="56389"/>
                        <a14:foregroundMark x1="91300" y1="56389" x2="83500" y2="69630"/>
                        <a14:foregroundMark x1="83500" y1="69630" x2="71700" y2="81111"/>
                        <a14:foregroundMark x1="71700" y1="81111" x2="56600" y2="86759"/>
                        <a14:foregroundMark x1="56600" y1="86759" x2="41000" y2="84907"/>
                        <a14:foregroundMark x1="41000" y1="84907" x2="26900" y2="76667"/>
                        <a14:foregroundMark x1="26900" y1="76667" x2="7600" y2="51944"/>
                        <a14:foregroundMark x1="7600" y1="51944" x2="8900" y2="37130"/>
                        <a14:foregroundMark x1="8900" y1="37130" x2="29600" y2="14074"/>
                        <a14:foregroundMark x1="39500" y1="6667" x2="55400" y2="6667"/>
                        <a14:foregroundMark x1="93000" y1="41852" x2="93000" y2="52407"/>
                        <a14:foregroundMark x1="6500" y1="40741" x2="8000" y2="52407"/>
                        <a14:foregroundMark x1="46300" y1="35185" x2="49900" y2="52593"/>
                        <a14:foregroundMark x1="49900" y1="52593" x2="55800" y2="61852"/>
                        <a14:foregroundMark x1="60000" y1="24907" x2="46800" y2="34815"/>
                        <a14:foregroundMark x1="46800" y1="34815" x2="36500" y2="50370"/>
                        <a14:foregroundMark x1="36500" y1="50370" x2="44400" y2="67778"/>
                        <a14:foregroundMark x1="44400" y1="67778" x2="75200" y2="68241"/>
                        <a14:foregroundMark x1="75200" y1="68241" x2="87700" y2="56111"/>
                        <a14:foregroundMark x1="87700" y1="56111" x2="77700" y2="39537"/>
                        <a14:foregroundMark x1="77700" y1="39537" x2="62000" y2="31389"/>
                        <a14:foregroundMark x1="62000" y1="31389" x2="41400" y2="39722"/>
                        <a14:foregroundMark x1="37200" y1="14722" x2="28100" y2="68519"/>
                        <a14:foregroundMark x1="60400" y1="20000" x2="52000" y2="67130"/>
                        <a14:foregroundMark x1="27000" y1="19630" x2="75200" y2="70278"/>
                        <a14:foregroundMark x1="65300" y1="18611" x2="39600" y2="48056"/>
                        <a14:foregroundMark x1="39600" y1="48056" x2="31900" y2="62963"/>
                        <a14:foregroundMark x1="49400" y1="17593" x2="24200" y2="48519"/>
                        <a14:foregroundMark x1="24200" y1="48519" x2="19400" y2="59444"/>
                        <a14:foregroundMark x1="39100" y1="27037" x2="25700" y2="42778"/>
                        <a14:foregroundMark x1="25700" y1="42778" x2="19700" y2="58704"/>
                        <a14:foregroundMark x1="19700" y1="58704" x2="30500" y2="73056"/>
                        <a14:foregroundMark x1="30500" y1="73056" x2="54500" y2="72870"/>
                        <a14:foregroundMark x1="54500" y1="72870" x2="69000" y2="66759"/>
                        <a14:foregroundMark x1="69000" y1="66759" x2="78700" y2="54444"/>
                        <a14:foregroundMark x1="78700" y1="54444" x2="77500" y2="35926"/>
                        <a14:foregroundMark x1="77500" y1="35926" x2="63700" y2="24074"/>
                        <a14:foregroundMark x1="63700" y1="24074" x2="45600" y2="20000"/>
                        <a14:foregroundMark x1="45600" y1="20000" x2="27900" y2="21019"/>
                        <a14:foregroundMark x1="27900" y1="21019" x2="16900" y2="31574"/>
                        <a14:foregroundMark x1="16900" y1="31574" x2="14500" y2="47130"/>
                        <a14:foregroundMark x1="14500" y1="47130" x2="22200" y2="60926"/>
                        <a14:foregroundMark x1="22200" y1="60926" x2="46000" y2="67130"/>
                        <a14:foregroundMark x1="46000" y1="67130" x2="66000" y2="64630"/>
                        <a14:foregroundMark x1="66000" y1="64630" x2="80700" y2="57963"/>
                        <a14:foregroundMark x1="80700" y1="57963" x2="80400" y2="38426"/>
                        <a14:foregroundMark x1="80400" y1="38426" x2="68000" y2="26111"/>
                        <a14:foregroundMark x1="68000" y1="26111" x2="51800" y2="23148"/>
                        <a14:foregroundMark x1="51800" y1="23148" x2="45900" y2="23889"/>
                        <a14:foregroundMark x1="70300" y1="22130" x2="49500" y2="18056"/>
                        <a14:foregroundMark x1="49500" y1="18056" x2="32700" y2="20000"/>
                        <a14:foregroundMark x1="32700" y1="20000" x2="21600" y2="34722"/>
                        <a14:foregroundMark x1="21600" y1="34722" x2="18700" y2="52130"/>
                        <a14:foregroundMark x1="18700" y1="52130" x2="26400" y2="66296"/>
                        <a14:foregroundMark x1="26400" y1="66296" x2="42200" y2="72963"/>
                        <a14:foregroundMark x1="42200" y1="72963" x2="59300" y2="73796"/>
                        <a14:foregroundMark x1="59300" y1="73796" x2="76900" y2="69444"/>
                        <a14:foregroundMark x1="76900" y1="69444" x2="87900" y2="56481"/>
                        <a14:foregroundMark x1="87900" y1="56481" x2="89500" y2="39907"/>
                        <a14:foregroundMark x1="89500" y1="39907" x2="78600" y2="28519"/>
                        <a14:foregroundMark x1="78600" y1="28519" x2="49400" y2="16111"/>
                        <a14:foregroundMark x1="63000" y1="20741" x2="48500" y2="12778"/>
                        <a14:foregroundMark x1="48500" y1="12778" x2="31500" y2="13796"/>
                        <a14:foregroundMark x1="31500" y1="13796" x2="22800" y2="27685"/>
                        <a14:foregroundMark x1="22800" y1="27685" x2="43500" y2="27222"/>
                        <a14:foregroundMark x1="43500" y1="27222" x2="45200" y2="26389"/>
                        <a14:foregroundMark x1="70300" y1="42500" x2="44100" y2="63611"/>
                        <a14:foregroundMark x1="71000" y1="35833" x2="70500" y2="55556"/>
                        <a14:foregroundMark x1="70500" y1="55556" x2="72200" y2="35926"/>
                        <a14:foregroundMark x1="72200" y1="35926" x2="52600" y2="24907"/>
                        <a14:foregroundMark x1="52600" y1="24907" x2="51300" y2="50741"/>
                        <a14:foregroundMark x1="51300" y1="50741" x2="66400" y2="41944"/>
                        <a14:foregroundMark x1="66400" y1="41944" x2="71800" y2="44630"/>
                        <a14:foregroundMark x1="53200" y1="15833" x2="69000" y2="20926"/>
                        <a14:foregroundMark x1="69000" y1="20926" x2="81400" y2="32593"/>
                        <a14:foregroundMark x1="81400" y1="32593" x2="85400" y2="46944"/>
                        <a14:foregroundMark x1="85400" y1="46944" x2="80700" y2="61759"/>
                        <a14:foregroundMark x1="80700" y1="61759" x2="52000" y2="76944"/>
                        <a14:foregroundMark x1="52000" y1="76944" x2="35500" y2="73519"/>
                        <a14:foregroundMark x1="35500" y1="73519" x2="25800" y2="68241"/>
                        <a14:foregroundMark x1="26200" y1="71019" x2="40300" y2="80463"/>
                        <a14:foregroundMark x1="40300" y1="80463" x2="69900" y2="74907"/>
                        <a14:foregroundMark x1="50100" y1="14074" x2="67600" y2="16759"/>
                        <a14:foregroundMark x1="67600" y1="16759" x2="81800" y2="26111"/>
                        <a14:foregroundMark x1="81800" y1="26111" x2="82800" y2="27407"/>
                      </a14:backgroundRemoval>
                    </a14:imgEffect>
                  </a14:imgLayer>
                </a14:imgProps>
              </a:ext>
              <a:ext uri="{28A0092B-C50C-407E-A947-70E740481C1C}">
                <a14:useLocalDpi xmlns:a14="http://schemas.microsoft.com/office/drawing/2010/main" val="0"/>
              </a:ext>
            </a:extLst>
          </a:blip>
          <a:stretch>
            <a:fillRect/>
          </a:stretch>
        </p:blipFill>
        <p:spPr>
          <a:xfrm>
            <a:off x="10989208" y="667969"/>
            <a:ext cx="922417" cy="644239"/>
          </a:xfrm>
          <a:prstGeom prst="rect">
            <a:avLst/>
          </a:prstGeom>
        </p:spPr>
      </p:pic>
      <p:pic>
        <p:nvPicPr>
          <p:cNvPr id="3" name="Picture 2"/>
          <p:cNvPicPr>
            <a:picLocks noChangeAspect="1"/>
          </p:cNvPicPr>
          <p:nvPr/>
        </p:nvPicPr>
        <p:blipFill rotWithShape="1">
          <a:blip r:embed="rId3" cstate="print">
            <a:clrChange>
              <a:clrFrom>
                <a:srgbClr val="2CBAE8"/>
              </a:clrFrom>
              <a:clrTo>
                <a:srgbClr val="2CBAE8">
                  <a:alpha val="0"/>
                </a:srgbClr>
              </a:clrTo>
            </a:clrChange>
            <a:extLst>
              <a:ext uri="{28A0092B-C50C-407E-A947-70E740481C1C}">
                <a14:useLocalDpi xmlns:a14="http://schemas.microsoft.com/office/drawing/2010/main" val="0"/>
              </a:ext>
            </a:extLst>
          </a:blip>
          <a:srcRect b="13741"/>
          <a:stretch>
            <a:fillRect/>
          </a:stretch>
        </p:blipFill>
        <p:spPr>
          <a:xfrm>
            <a:off x="10989208" y="3782295"/>
            <a:ext cx="1225396" cy="738240"/>
          </a:xfrm>
          <a:prstGeom prst="rect">
            <a:avLst/>
          </a:prstGeom>
        </p:spPr>
      </p:pic>
      <p:grpSp>
        <p:nvGrpSpPr>
          <p:cNvPr id="4" name="Group 3"/>
          <p:cNvGrpSpPr/>
          <p:nvPr/>
        </p:nvGrpSpPr>
        <p:grpSpPr>
          <a:xfrm>
            <a:off x="384444" y="5650828"/>
            <a:ext cx="10623479" cy="939671"/>
            <a:chOff x="0" y="5530631"/>
            <a:chExt cx="12213516" cy="1401574"/>
          </a:xfrm>
        </p:grpSpPr>
        <p:sp>
          <p:nvSpPr>
            <p:cNvPr id="5" name="Rectangle 4"/>
            <p:cNvSpPr/>
            <p:nvPr/>
          </p:nvSpPr>
          <p:spPr>
            <a:xfrm>
              <a:off x="21516" y="5654229"/>
              <a:ext cx="12192000" cy="1255845"/>
            </a:xfrm>
            <a:prstGeom prst="rect">
              <a:avLst/>
            </a:prstGeom>
            <a:solidFill>
              <a:srgbClr val="CDA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5">
                <a:solidFill>
                  <a:prstClr val="white"/>
                </a:solidFill>
                <a:latin typeface="Calibri" panose="020F0502020204030204"/>
              </a:endParaRPr>
            </a:p>
          </p:txBody>
        </p:sp>
        <p:cxnSp>
          <p:nvCxnSpPr>
            <p:cNvPr id="6" name="Straight Connector 5"/>
            <p:cNvCxnSpPr/>
            <p:nvPr/>
          </p:nvCxnSpPr>
          <p:spPr>
            <a:xfrm>
              <a:off x="0" y="5602147"/>
              <a:ext cx="12192000" cy="0"/>
            </a:xfrm>
            <a:prstGeom prst="line">
              <a:avLst/>
            </a:prstGeom>
            <a:ln w="111125">
              <a:solidFill>
                <a:srgbClr val="68412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5" idx="3"/>
            </p:cNvCxnSpPr>
            <p:nvPr/>
          </p:nvCxnSpPr>
          <p:spPr>
            <a:xfrm>
              <a:off x="21516" y="6282151"/>
              <a:ext cx="12192000" cy="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141164" y="5654040"/>
              <a:ext cx="217483" cy="127816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6667317" y="5654040"/>
              <a:ext cx="288884" cy="125603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7828741" y="5573993"/>
              <a:ext cx="528280" cy="1336081"/>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flipV="1">
              <a:off x="9097759" y="5598765"/>
              <a:ext cx="808241" cy="1311309"/>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flipV="1">
              <a:off x="10335993" y="5665429"/>
              <a:ext cx="952095" cy="1244645"/>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3584487" y="5624280"/>
              <a:ext cx="437596" cy="1298403"/>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2066101" y="5530631"/>
              <a:ext cx="788586" cy="1392052"/>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11593231" y="5632098"/>
              <a:ext cx="598769" cy="782754"/>
            </a:xfrm>
            <a:prstGeom prst="line">
              <a:avLst/>
            </a:prstGeom>
            <a:ln w="38100">
              <a:solidFill>
                <a:srgbClr val="684120">
                  <a:alpha val="22000"/>
                </a:srgbClr>
              </a:solidFill>
            </a:ln>
          </p:spPr>
          <p:style>
            <a:lnRef idx="1">
              <a:schemeClr val="accent1"/>
            </a:lnRef>
            <a:fillRef idx="0">
              <a:schemeClr val="accent1"/>
            </a:fillRef>
            <a:effectRef idx="0">
              <a:schemeClr val="accent1"/>
            </a:effectRef>
            <a:fontRef idx="minor">
              <a:schemeClr val="tx1"/>
            </a:fontRef>
          </p:style>
        </p:cxnSp>
      </p:grpSp>
      <p:pic>
        <p:nvPicPr>
          <p:cNvPr id="16" name="Picture 1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5741" b="87778" l="10000" r="90000">
                        <a14:foregroundMark x1="51200" y1="8426" x2="51200" y2="19537"/>
                        <a14:foregroundMark x1="51700" y1="5741" x2="54100" y2="13519"/>
                        <a14:foregroundMark x1="45297" y1="85003" x2="52100" y2="84444"/>
                        <a14:foregroundMark x1="52100" y1="84444" x2="52200" y2="84444"/>
                        <a14:backgroundMark x1="58200" y1="85093" x2="51200" y2="88519"/>
                        <a14:backgroundMark x1="51200" y1="88519" x2="42600" y2="89074"/>
                        <a14:backgroundMark x1="42600" y1="89074" x2="39700" y2="88426"/>
                        <a14:backgroundMark x1="37300" y1="86204" x2="54600" y2="87315"/>
                      </a14:backgroundRemoval>
                    </a14:imgEffect>
                  </a14:imgLayer>
                </a14:imgProps>
              </a:ext>
              <a:ext uri="{28A0092B-C50C-407E-A947-70E740481C1C}">
                <a14:useLocalDpi xmlns:a14="http://schemas.microsoft.com/office/drawing/2010/main" val="0"/>
              </a:ext>
            </a:extLst>
          </a:blip>
          <a:srcRect b="8396"/>
          <a:stretch>
            <a:fillRect/>
          </a:stretch>
        </p:blipFill>
        <p:spPr>
          <a:xfrm>
            <a:off x="10371546" y="4783290"/>
            <a:ext cx="2625185" cy="1679542"/>
          </a:xfrm>
          <a:prstGeom prst="rect">
            <a:avLst/>
          </a:prstGeom>
        </p:spPr>
      </p:pic>
      <p:grpSp>
        <p:nvGrpSpPr>
          <p:cNvPr id="17" name="Group 16"/>
          <p:cNvGrpSpPr/>
          <p:nvPr/>
        </p:nvGrpSpPr>
        <p:grpSpPr>
          <a:xfrm>
            <a:off x="116198" y="109905"/>
            <a:ext cx="536492" cy="420250"/>
            <a:chOff x="239737" y="39970"/>
            <a:chExt cx="842766" cy="934438"/>
          </a:xfrm>
        </p:grpSpPr>
        <p:sp>
          <p:nvSpPr>
            <p:cNvPr id="18" name="Rectangle 17"/>
            <p:cNvSpPr/>
            <p:nvPr/>
          </p:nvSpPr>
          <p:spPr>
            <a:xfrm rot="938848">
              <a:off x="371294" y="111585"/>
              <a:ext cx="690492" cy="813715"/>
            </a:xfrm>
            <a:prstGeom prst="rect">
              <a:avLst/>
            </a:prstGeom>
            <a:solidFill>
              <a:schemeClr val="accent5">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5">
                <a:solidFill>
                  <a:prstClr val="white"/>
                </a:solidFill>
                <a:latin typeface="Calibri" panose="020F0502020204030204"/>
              </a:endParaRPr>
            </a:p>
          </p:txBody>
        </p:sp>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372741">
              <a:off x="239737" y="39970"/>
              <a:ext cx="842766" cy="934438"/>
            </a:xfrm>
            <a:prstGeom prst="rect">
              <a:avLst/>
            </a:prstGeom>
          </p:spPr>
        </p:pic>
      </p:grpSp>
      <p:grpSp>
        <p:nvGrpSpPr>
          <p:cNvPr id="20" name="Group 19"/>
          <p:cNvGrpSpPr/>
          <p:nvPr/>
        </p:nvGrpSpPr>
        <p:grpSpPr>
          <a:xfrm>
            <a:off x="14888" y="799322"/>
            <a:ext cx="859861" cy="455824"/>
            <a:chOff x="817228" y="470330"/>
            <a:chExt cx="988558" cy="810354"/>
          </a:xfrm>
        </p:grpSpPr>
        <p:sp>
          <p:nvSpPr>
            <p:cNvPr id="21" name="Rectangle 20"/>
            <p:cNvSpPr/>
            <p:nvPr/>
          </p:nvSpPr>
          <p:spPr>
            <a:xfrm rot="20633638">
              <a:off x="817228" y="470330"/>
              <a:ext cx="988558" cy="810354"/>
            </a:xfrm>
            <a:prstGeom prst="rect">
              <a:avLst/>
            </a:prstGeom>
            <a:solidFill>
              <a:schemeClr val="accent6">
                <a:lumMod val="20000"/>
                <a:lumOff val="80000"/>
              </a:schemeClr>
            </a:solidFill>
            <a:ln w="5715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14350">
                <a:defRPr/>
              </a:pPr>
              <a:endParaRPr lang="en-US" sz="1015">
                <a:solidFill>
                  <a:prstClr val="white"/>
                </a:solidFill>
                <a:latin typeface="Calibri" panose="020F0502020204030204"/>
              </a:endParaRPr>
            </a:p>
          </p:txBody>
        </p:sp>
        <p:pic>
          <p:nvPicPr>
            <p:cNvPr id="22" name="Picture 21"/>
            <p:cNvPicPr>
              <a:picLocks noChangeAspect="1"/>
            </p:cNvPicPr>
            <p:nvPr/>
          </p:nvPicPr>
          <p:blipFill rotWithShape="1">
            <a:blip r:embed="rId7" cstate="print">
              <a:alphaModFix amt="50000"/>
              <a:extLst>
                <a:ext uri="{28A0092B-C50C-407E-A947-70E740481C1C}">
                  <a14:useLocalDpi xmlns:a14="http://schemas.microsoft.com/office/drawing/2010/main" val="0"/>
                </a:ext>
              </a:extLst>
            </a:blip>
            <a:srcRect r="3794" b="12279"/>
            <a:stretch>
              <a:fillRect/>
            </a:stretch>
          </p:blipFill>
          <p:spPr>
            <a:xfrm rot="20636162">
              <a:off x="867631" y="523989"/>
              <a:ext cx="867343" cy="668362"/>
            </a:xfrm>
            <a:prstGeom prst="rect">
              <a:avLst/>
            </a:prstGeom>
          </p:spPr>
        </p:pic>
      </p:grpSp>
      <p:sp>
        <p:nvSpPr>
          <p:cNvPr id="23" name="WordArt 2"/>
          <p:cNvSpPr>
            <a:spLocks noChangeArrowheads="1" noChangeShapeType="1" noTextEdit="1"/>
          </p:cNvSpPr>
          <p:nvPr/>
        </p:nvSpPr>
        <p:spPr bwMode="auto">
          <a:xfrm>
            <a:off x="2616284" y="1795729"/>
            <a:ext cx="3758616" cy="871538"/>
          </a:xfrm>
          <a:prstGeom prst="rect">
            <a:avLst/>
          </a:prstGeom>
        </p:spPr>
        <p:txBody>
          <a:bodyPr wrap="none" fromWordArt="1">
            <a:prstTxWarp prst="textPlain">
              <a:avLst>
                <a:gd name="adj" fmla="val 50000"/>
              </a:avLst>
            </a:prstTxWarp>
          </a:bodyPr>
          <a:lstStyle/>
          <a:p>
            <a:pPr algn="ctr"/>
            <a:endParaRPr lang="en-US" sz="2025" kern="10" dirty="0">
              <a:ln w="9525">
                <a:solidFill>
                  <a:srgbClr val="FF0000"/>
                </a:solidFill>
                <a:round/>
              </a:ln>
              <a:solidFill>
                <a:srgbClr val="0000FF"/>
              </a:solidFill>
              <a:effectLst>
                <a:outerShdw dist="35921" dir="2700000" algn="ctr" rotWithShape="0">
                  <a:srgbClr val="808080">
                    <a:alpha val="79999"/>
                  </a:srgbClr>
                </a:outerShdw>
              </a:effectLst>
              <a:latin typeface="Times New Roman" panose="02020603050405020304"/>
              <a:cs typeface="Times New Roman" panose="02020603050405020304"/>
            </a:endParaRPr>
          </a:p>
        </p:txBody>
      </p:sp>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9587" y="286371"/>
            <a:ext cx="10488336" cy="5755476"/>
          </a:xfrm>
          <a:prstGeom prst="rect">
            <a:avLst/>
          </a:prstGeom>
        </p:spPr>
      </p:pic>
      <p:pic>
        <p:nvPicPr>
          <p:cNvPr id="25" name="Karaoke - Lớp Chúng Ta Đoàn Kết - Âm Nhạc Lớp 3 -- Lớp Nhạc doremi">
            <a:hlinkClick r:id="" action="ppaction://media"/>
          </p:cNvPr>
          <p:cNvPicPr>
            <a:picLocks noChangeAspect="1"/>
          </p:cNvPicPr>
          <p:nvPr>
            <a:videoFile r:link="rId9"/>
            <p:extLst>
              <p:ext uri="{DAA4B4D4-6D71-4841-9C94-3DE7FCFB9230}">
                <p14:media xmlns:p14="http://schemas.microsoft.com/office/powerpoint/2010/main" r:embed="rId10">
                  <p14:trim st="16147.000000" end="37109.000000"/>
                </p14:media>
              </p:ext>
            </p:extLst>
          </p:nvPr>
        </p:nvPicPr>
        <p:blipFill>
          <a:blip r:embed="rId11"/>
          <a:stretch>
            <a:fillRect/>
          </a:stretch>
        </p:blipFill>
        <p:spPr>
          <a:xfrm>
            <a:off x="730714" y="546709"/>
            <a:ext cx="10018103" cy="462891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087"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5"/>
                                        </p:tgtEl>
                                      </p:cBhvr>
                                    </p:cmd>
                                  </p:childTnLst>
                                </p:cTn>
                              </p:par>
                            </p:childTnLst>
                          </p:cTn>
                        </p:par>
                      </p:childTnLst>
                    </p:cTn>
                  </p:par>
                </p:childTnLst>
              </p:cTn>
              <p:nextCondLst>
                <p:cond evt="onClick" delay="0">
                  <p:tgtEl>
                    <p:spTgt spid="25"/>
                  </p:tgtEl>
                </p:cond>
              </p:nextCondLst>
            </p:seq>
            <p:video>
              <p:cMediaNode vol="80000">
                <p:cTn id="12" fill="hold" display="0">
                  <p:stCondLst>
                    <p:cond delay="indefinite"/>
                  </p:stCondLst>
                </p:cTn>
                <p:tgtEl>
                  <p:spTgt spid="2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m Đi Qua Ngã Tư Đường Phố - Nhạc Thiếu Nhi Hoạt Hình Vui Nhộn">
            <a:hlinkClick r:id="" action="ppaction://media"/>
          </p:cNvPr>
          <p:cNvPicPr>
            <a:picLocks noChangeAspect="1"/>
          </p:cNvPicPr>
          <p:nvPr>
            <a:videoFile r:link="rId1"/>
            <p:extLst>
              <p:ext uri="{DAA4B4D4-6D71-4841-9C94-3DE7FCFB9230}">
                <p14:media xmlns:p14="http://schemas.microsoft.com/office/powerpoint/2010/main" r:embed="rId2"/>
              </p:ext>
            </p:extLst>
          </p:nvPr>
        </p:nvPicPr>
        <p:blipFill>
          <a:blip r:embed="rId3"/>
          <a:stretch>
            <a:fillRect/>
          </a:stretch>
        </p:blipFill>
        <p:spPr>
          <a:xfrm>
            <a:off x="0" y="0"/>
            <a:ext cx="12192000" cy="68580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4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bwMode="auto">
          <a:xfrm>
            <a:off x="0" y="-30957"/>
            <a:ext cx="12210290" cy="688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797573" y="2439049"/>
            <a:ext cx="11597071" cy="2467652"/>
          </a:xfrm>
          <a:prstGeom prst="rect">
            <a:avLst/>
          </a:prstGeom>
          <a:noFill/>
        </p:spPr>
        <p:txBody>
          <a:bodyPr wrap="square" lIns="137079" tIns="68543" rIns="137079" bIns="68543">
            <a:spAutoFit/>
          </a:bodyPr>
          <a:lstStyle/>
          <a:p>
            <a:pPr lvl="0" algn="ctr">
              <a:lnSpc>
                <a:spcPct val="122000"/>
              </a:lnSpc>
            </a:pPr>
            <a:r>
              <a:rPr lang="vi-VN" sz="4400" b="1" dirty="0">
                <a:solidFill>
                  <a:srgbClr val="FF0000"/>
                </a:solidFill>
                <a:latin typeface="Times New Roman" panose="02020603050405020304" pitchFamily="18" charset="0"/>
                <a:cs typeface="Times New Roman" panose="02020603050405020304" pitchFamily="18" charset="0"/>
                <a:sym typeface="Paytone One"/>
              </a:rPr>
              <a:t>CHỦ ĐỀ 6. GIẢI QUYẾT VẤN ĐỀ VỚI SỰ </a:t>
            </a:r>
            <a:endParaRPr lang="vi-VN" sz="4400" b="1" dirty="0">
              <a:solidFill>
                <a:srgbClr val="FF0000"/>
              </a:solidFill>
              <a:latin typeface="Times New Roman" panose="02020603050405020304" pitchFamily="18" charset="0"/>
              <a:cs typeface="Times New Roman" panose="02020603050405020304" pitchFamily="18" charset="0"/>
              <a:sym typeface="Paytone One"/>
            </a:endParaRPr>
          </a:p>
          <a:p>
            <a:pPr lvl="0" algn="ctr">
              <a:lnSpc>
                <a:spcPct val="122000"/>
              </a:lnSpc>
            </a:pPr>
            <a:r>
              <a:rPr lang="vi-VN" sz="4400" b="1" dirty="0">
                <a:solidFill>
                  <a:srgbClr val="FF0000"/>
                </a:solidFill>
                <a:latin typeface="Times New Roman" panose="02020603050405020304" pitchFamily="18" charset="0"/>
                <a:cs typeface="Times New Roman" panose="02020603050405020304" pitchFamily="18" charset="0"/>
                <a:sym typeface="Paytone One"/>
              </a:rPr>
              <a:t>TRỢ GIÚP CỦA MÁY TÍNH</a:t>
            </a:r>
            <a:endParaRPr lang="vi-VN" sz="4400" b="1" dirty="0">
              <a:solidFill>
                <a:srgbClr val="FF0000"/>
              </a:solidFill>
              <a:latin typeface="Times New Roman" panose="02020603050405020304" pitchFamily="18" charset="0"/>
              <a:cs typeface="Times New Roman" panose="02020603050405020304" pitchFamily="18" charset="0"/>
            </a:endParaRPr>
          </a:p>
          <a:p>
            <a:pPr algn="ctr">
              <a:defRPr/>
            </a:pPr>
            <a:endParaRPr lang="en-US" sz="4400" b="1" dirty="0">
              <a:ln w="0"/>
              <a:solidFill>
                <a:srgbClr val="FF0000"/>
              </a:solidFill>
              <a:effectLst>
                <a:reflection blurRad="6350" stA="53000" endA="300" endPos="35500" dir="5400000" sy="-90000" algn="bl" rotWithShape="0"/>
              </a:effectLst>
              <a:latin typeface="+mj-lt"/>
              <a:cs typeface="Times New Roman" panose="02020603050405020304" pitchFamily="18" charset="0"/>
            </a:endParaRPr>
          </a:p>
        </p:txBody>
      </p:sp>
      <p:pic>
        <p:nvPicPr>
          <p:cNvPr id="6"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261774" y="3954602"/>
            <a:ext cx="2414230" cy="2484298"/>
          </a:xfrm>
          <a:prstGeom prst="rect">
            <a:avLst/>
          </a:prstGeom>
        </p:spPr>
      </p:pic>
      <p:sp>
        <p:nvSpPr>
          <p:cNvPr id="7" name="Rectangle 6"/>
          <p:cNvSpPr/>
          <p:nvPr/>
        </p:nvSpPr>
        <p:spPr>
          <a:xfrm>
            <a:off x="1813579" y="4461956"/>
            <a:ext cx="1310621" cy="1200329"/>
          </a:xfrm>
          <a:prstGeom prst="rect">
            <a:avLst/>
          </a:prstGeom>
        </p:spPr>
        <p:txBody>
          <a:bodyPr wrap="square">
            <a:spAutoFit/>
          </a:bodyPr>
          <a:lstStyle/>
          <a:p>
            <a:pPr algn="ctr" defTabSz="257175"/>
            <a:r>
              <a:rPr lang="en-US" sz="3600" b="1" dirty="0" err="1" smtClean="0">
                <a:latin typeface="SVN-SAF" panose="02040603050506020204" pitchFamily="18" charset="0"/>
                <a:cs typeface="Times New Roman" panose="02020603050405020304" pitchFamily="18" charset="0"/>
              </a:rPr>
              <a:t>BÀI</a:t>
            </a:r>
            <a:r>
              <a:rPr lang="en-US" sz="3600" b="1" dirty="0" smtClean="0">
                <a:latin typeface="SVN-SAF" panose="02040603050506020204" pitchFamily="18" charset="0"/>
                <a:cs typeface="Times New Roman" panose="02020603050405020304" pitchFamily="18" charset="0"/>
              </a:rPr>
              <a:t> 13</a:t>
            </a:r>
            <a:endParaRPr lang="en-US" sz="3600" b="1" dirty="0">
              <a:latin typeface="SVN-SAF" panose="02040603050506020204" pitchFamily="18" charset="0"/>
              <a:cs typeface="Times New Roman" panose="02020603050405020304" pitchFamily="18" charset="0"/>
            </a:endParaRPr>
          </a:p>
        </p:txBody>
      </p:sp>
      <p:sp>
        <p:nvSpPr>
          <p:cNvPr id="8" name="Rectangle 7"/>
          <p:cNvSpPr/>
          <p:nvPr/>
        </p:nvSpPr>
        <p:spPr>
          <a:xfrm>
            <a:off x="3482652" y="4726661"/>
            <a:ext cx="7985448" cy="823752"/>
          </a:xfrm>
          <a:prstGeom prst="rect">
            <a:avLst/>
          </a:prstGeom>
        </p:spPr>
        <p:txBody>
          <a:bodyPr wrap="square">
            <a:spAutoFit/>
          </a:bodyPr>
          <a:lstStyle/>
          <a:p>
            <a:pPr algn="ctr" defTabSz="342900">
              <a:lnSpc>
                <a:spcPct val="150000"/>
              </a:lnSpc>
            </a:pPr>
            <a:r>
              <a:rPr lang="vi-VN" altLang="vi-VN" sz="3600" b="1" dirty="0">
                <a:solidFill>
                  <a:srgbClr val="F93265"/>
                </a:solidFill>
                <a:latin typeface="Times New Roman" panose="02020603050405020304" pitchFamily="18" charset="0"/>
                <a:cs typeface="Times New Roman" panose="02020603050405020304" pitchFamily="18" charset="0"/>
              </a:rPr>
              <a:t>CẤU TRÚC RẼ NHÁNH</a:t>
            </a:r>
            <a:r>
              <a:rPr lang="en-US" altLang="vi-VN" sz="3600" b="1" dirty="0">
                <a:solidFill>
                  <a:srgbClr val="F93265"/>
                </a:solidFill>
                <a:latin typeface="Times New Roman" panose="02020603050405020304" pitchFamily="18" charset="0"/>
                <a:cs typeface="Times New Roman" panose="02020603050405020304" pitchFamily="18" charset="0"/>
              </a:rPr>
              <a:t> (</a:t>
            </a:r>
            <a:r>
              <a:rPr lang="en-US" altLang="vi-VN" sz="3600" b="1" dirty="0" err="1">
                <a:solidFill>
                  <a:srgbClr val="F93265"/>
                </a:solidFill>
                <a:latin typeface="Times New Roman" panose="02020603050405020304" pitchFamily="18" charset="0"/>
                <a:cs typeface="Times New Roman" panose="02020603050405020304" pitchFamily="18" charset="0"/>
              </a:rPr>
              <a:t>Tiết</a:t>
            </a:r>
            <a:r>
              <a:rPr lang="en-US" altLang="vi-VN" sz="3600" b="1" dirty="0">
                <a:solidFill>
                  <a:srgbClr val="F93265"/>
                </a:solidFill>
                <a:latin typeface="Times New Roman" panose="02020603050405020304" pitchFamily="18" charset="0"/>
                <a:cs typeface="Times New Roman" panose="02020603050405020304" pitchFamily="18" charset="0"/>
              </a:rPr>
              <a:t> 1)</a:t>
            </a:r>
            <a:endParaRPr lang="en-US" altLang="vi-VN" sz="3600" b="1" dirty="0">
              <a:solidFill>
                <a:srgbClr val="F93265"/>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1"/>
          <a:stretch>
            <a:fillRect/>
          </a:stretch>
        </p:blipFill>
        <p:spPr>
          <a:xfrm>
            <a:off x="1889235" y="464831"/>
            <a:ext cx="598311" cy="587023"/>
          </a:xfrm>
          <a:prstGeom prst="rect">
            <a:avLst/>
          </a:prstGeom>
        </p:spPr>
      </p:pic>
      <p:pic>
        <p:nvPicPr>
          <p:cNvPr id="13" name="Picture 12"/>
          <p:cNvPicPr>
            <a:picLocks noChangeAspect="1"/>
          </p:cNvPicPr>
          <p:nvPr/>
        </p:nvPicPr>
        <p:blipFill>
          <a:blip r:embed="rId1"/>
          <a:stretch>
            <a:fillRect/>
          </a:stretch>
        </p:blipFill>
        <p:spPr>
          <a:xfrm rot="2640825">
            <a:off x="3742163" y="5347873"/>
            <a:ext cx="1111380" cy="1090411"/>
          </a:xfrm>
          <a:prstGeom prst="rect">
            <a:avLst/>
          </a:prstGeom>
        </p:spPr>
      </p:pic>
      <p:pic>
        <p:nvPicPr>
          <p:cNvPr id="14" name="Picture 13"/>
          <p:cNvPicPr>
            <a:picLocks noChangeAspect="1"/>
          </p:cNvPicPr>
          <p:nvPr/>
        </p:nvPicPr>
        <p:blipFill>
          <a:blip r:embed="rId1"/>
          <a:stretch>
            <a:fillRect/>
          </a:stretch>
        </p:blipFill>
        <p:spPr>
          <a:xfrm rot="20806844">
            <a:off x="10437269" y="669467"/>
            <a:ext cx="1111380" cy="1090411"/>
          </a:xfrm>
          <a:prstGeom prst="rect">
            <a:avLst/>
          </a:prstGeom>
        </p:spPr>
      </p:pic>
      <p:pic>
        <p:nvPicPr>
          <p:cNvPr id="15" name="Picture 14"/>
          <p:cNvPicPr>
            <a:picLocks noChangeAspect="1"/>
          </p:cNvPicPr>
          <p:nvPr/>
        </p:nvPicPr>
        <p:blipFill>
          <a:blip r:embed="rId1"/>
          <a:stretch>
            <a:fillRect/>
          </a:stretch>
        </p:blipFill>
        <p:spPr>
          <a:xfrm rot="1629158">
            <a:off x="11585795" y="-599194"/>
            <a:ext cx="518668" cy="508883"/>
          </a:xfrm>
          <a:prstGeom prst="rect">
            <a:avLst/>
          </a:prstGeom>
        </p:spPr>
      </p:pic>
      <p:pic>
        <p:nvPicPr>
          <p:cNvPr id="16" name="Picture 15"/>
          <p:cNvPicPr>
            <a:picLocks noChangeAspect="1"/>
          </p:cNvPicPr>
          <p:nvPr/>
        </p:nvPicPr>
        <p:blipFill>
          <a:blip r:embed="rId1"/>
          <a:stretch>
            <a:fillRect/>
          </a:stretch>
        </p:blipFill>
        <p:spPr>
          <a:xfrm rot="1629158">
            <a:off x="-143017" y="4662309"/>
            <a:ext cx="518668" cy="508883"/>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3429" y="3376402"/>
            <a:ext cx="3481599" cy="3481599"/>
          </a:xfrm>
          <a:prstGeom prst="rect">
            <a:avLst/>
          </a:prstGeom>
        </p:spPr>
      </p:pic>
      <p:pic>
        <p:nvPicPr>
          <p:cNvPr id="29" name="Picture 28"/>
          <p:cNvPicPr>
            <a:picLocks noChangeAspect="1"/>
          </p:cNvPicPr>
          <p:nvPr/>
        </p:nvPicPr>
        <p:blipFill rotWithShape="1">
          <a:blip r:embed="rId3"/>
          <a:srcRect l="11411" t="28946" r="70326" b="61026"/>
          <a:stretch>
            <a:fillRect/>
          </a:stretch>
        </p:blipFill>
        <p:spPr>
          <a:xfrm>
            <a:off x="1384678" y="-923218"/>
            <a:ext cx="2226705" cy="687755"/>
          </a:xfrm>
          <a:prstGeom prst="rect">
            <a:avLst/>
          </a:prstGeom>
        </p:spPr>
      </p:pic>
      <p:pic>
        <p:nvPicPr>
          <p:cNvPr id="31" name="图片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24969" y="1214673"/>
            <a:ext cx="9570468" cy="5293007"/>
          </a:xfrm>
          <a:prstGeom prst="rect">
            <a:avLst/>
          </a:prstGeom>
        </p:spPr>
      </p:pic>
      <p:sp>
        <p:nvSpPr>
          <p:cNvPr id="32" name="TextBox 31"/>
          <p:cNvSpPr txBox="1"/>
          <p:nvPr/>
        </p:nvSpPr>
        <p:spPr>
          <a:xfrm rot="21360500">
            <a:off x="2923749" y="3344700"/>
            <a:ext cx="8719584" cy="742511"/>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defRPr/>
            </a:pP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Nêu</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được</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ví</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dụ</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cụ</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thể</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mô</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tả</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cấu</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trúc</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rẽ</a:t>
            </a:r>
            <a:r>
              <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 </a:t>
            </a:r>
            <a:r>
              <a:rPr kumimoji="0" lang="en-US" altLang="zh-CN" sz="3200" b="1" i="0" u="none" strike="noStrike" kern="0" cap="none" spc="0" normalizeH="0" baseline="0" noProof="0" dirty="0" err="1">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rPr>
              <a:t>nhánh</a:t>
            </a:r>
            <a:endParaRPr kumimoji="0" lang="en-US" altLang="zh-CN" sz="3200" b="1" i="0" u="none" strike="noStrike" kern="0" cap="none" spc="0" normalizeH="0" baseline="0" noProof="0" dirty="0">
              <a:ln>
                <a:noFill/>
              </a:ln>
              <a:solidFill>
                <a:srgbClr val="00B0F0"/>
              </a:solidFill>
              <a:effectLst/>
              <a:uLnTx/>
              <a:uFillTx/>
              <a:latin typeface="Times New Roman" panose="02020603050405020304" pitchFamily="18" charset="0"/>
              <a:ea typeface="等线" panose="020B0604020202020204" charset="-122"/>
              <a:cs typeface="Times New Roman" panose="02020603050405020304" pitchFamily="18" charset="0"/>
              <a:sym typeface="Arial" panose="020B0604020202020204"/>
            </a:endParaRPr>
          </a:p>
        </p:txBody>
      </p:sp>
      <p:pic>
        <p:nvPicPr>
          <p:cNvPr id="11" name="Picture 10"/>
          <p:cNvPicPr>
            <a:picLocks noChangeAspect="1"/>
          </p:cNvPicPr>
          <p:nvPr/>
        </p:nvPicPr>
        <p:blipFill>
          <a:blip r:embed="rId5"/>
          <a:stretch>
            <a:fillRect/>
          </a:stretch>
        </p:blipFill>
        <p:spPr>
          <a:xfrm>
            <a:off x="3888816" y="233681"/>
            <a:ext cx="4980864" cy="96325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p14:ferris dir="l"/>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76343" y="228637"/>
            <a:ext cx="3234252" cy="2508169"/>
            <a:chOff x="301091" y="301982"/>
            <a:chExt cx="4134561" cy="2508169"/>
          </a:xfrm>
        </p:grpSpPr>
        <p:pic>
          <p:nvPicPr>
            <p:cNvPr id="6" name="Picture 5"/>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301091" y="301982"/>
              <a:ext cx="4134561" cy="2508169"/>
            </a:xfrm>
            <a:prstGeom prst="rect">
              <a:avLst/>
            </a:prstGeom>
          </p:spPr>
        </p:pic>
        <p:pic>
          <p:nvPicPr>
            <p:cNvPr id="8"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386620" y="498387"/>
              <a:ext cx="1158339" cy="914479"/>
            </a:xfrm>
            <a:prstGeom prst="rect">
              <a:avLst/>
            </a:prstGeom>
          </p:spPr>
        </p:pic>
      </p:grpSp>
      <p:grpSp>
        <p:nvGrpSpPr>
          <p:cNvPr id="12" name="Group 11"/>
          <p:cNvGrpSpPr/>
          <p:nvPr/>
        </p:nvGrpSpPr>
        <p:grpSpPr>
          <a:xfrm>
            <a:off x="3432584" y="0"/>
            <a:ext cx="8902880" cy="3978419"/>
            <a:chOff x="1768766" y="4552258"/>
            <a:chExt cx="7300588" cy="2237383"/>
          </a:xfrm>
        </p:grpSpPr>
        <p:sp>
          <p:nvSpPr>
            <p:cNvPr id="10" name="Speech Bubble: Rectangle with Corners Rounded 9"/>
            <p:cNvSpPr/>
            <p:nvPr/>
          </p:nvSpPr>
          <p:spPr>
            <a:xfrm>
              <a:off x="1768766" y="4644318"/>
              <a:ext cx="7212563" cy="2145323"/>
            </a:xfrm>
            <a:prstGeom prst="wedgeRoundRectCallout">
              <a:avLst>
                <a:gd name="adj1" fmla="val 32336"/>
                <a:gd name="adj2" fmla="val 14223"/>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peech Bubble: Rectangle with Corners Rounded 10"/>
            <p:cNvSpPr/>
            <p:nvPr/>
          </p:nvSpPr>
          <p:spPr>
            <a:xfrm>
              <a:off x="1856791" y="4552258"/>
              <a:ext cx="7212563" cy="2145323"/>
            </a:xfrm>
            <a:prstGeom prst="wedgeRoundRectCallout">
              <a:avLst>
                <a:gd name="adj1" fmla="val -57056"/>
                <a:gd name="adj2" fmla="val 42928"/>
                <a:gd name="adj3" fmla="val 16667"/>
              </a:avLst>
            </a:prstGeom>
            <a:solidFill>
              <a:schemeClr val="bg1"/>
            </a:solidFill>
            <a:ln w="19050">
              <a:solidFill>
                <a:schemeClr val="bg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Rectangle 12"/>
          <p:cNvSpPr/>
          <p:nvPr/>
        </p:nvSpPr>
        <p:spPr>
          <a:xfrm>
            <a:off x="3733610" y="354373"/>
            <a:ext cx="8284219" cy="2246769"/>
          </a:xfrm>
          <a:prstGeom prst="rect">
            <a:avLst/>
          </a:prstGeom>
        </p:spPr>
        <p:txBody>
          <a:bodyPr wrap="square">
            <a:spAutoFit/>
          </a:bodyPr>
          <a:lstStyle/>
          <a:p>
            <a:pPr algn="just" defTabSz="342900"/>
            <a:r>
              <a:rPr lang="vi-VN" altLang="vi-VN" sz="2800" dirty="0">
                <a:latin typeface="Times New Roman" panose="02020603050405020304" pitchFamily="18" charset="0"/>
                <a:cs typeface="Times New Roman" panose="02020603050405020304" pitchFamily="18" charset="0"/>
              </a:rPr>
              <a:t>Khi chuẩn bị qua đường, em quan sát đèn tín hiệu giao thông dành cho người đi bộ (Hình 83). Em qua đường nếu đèn màu xanh và dừng lại nếu đèn màu đỏ. Việc qua đường, được thực hiện hay không tuỳ thuộc vào màu của đèn tín hiệu, gọi là công việc có cấu trúc rẽ nhánh. </a:t>
            </a:r>
            <a:endParaRPr lang="vi-VN" sz="2800" dirty="0">
              <a:latin typeface="UTM Avo" panose="02040603050506020204" pitchFamily="18" charset="0"/>
              <a:cs typeface="Times New Roman" panose="02020603050405020304" pitchFamily="18" charset="0"/>
            </a:endParaRPr>
          </a:p>
        </p:txBody>
      </p:sp>
      <p:pic>
        <p:nvPicPr>
          <p:cNvPr id="18" name="Picture 2"/>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143536" y="5925583"/>
            <a:ext cx="1156754" cy="822347"/>
          </a:xfrm>
          <a:prstGeom prst="rect">
            <a:avLst/>
          </a:prstGeom>
        </p:spPr>
      </p:pic>
      <p:sp>
        <p:nvSpPr>
          <p:cNvPr id="20" name="Rectangle 19"/>
          <p:cNvSpPr/>
          <p:nvPr/>
        </p:nvSpPr>
        <p:spPr>
          <a:xfrm>
            <a:off x="398780" y="599797"/>
            <a:ext cx="3211813" cy="901465"/>
          </a:xfrm>
          <a:prstGeom prst="rect">
            <a:avLst/>
          </a:prstGeom>
        </p:spPr>
        <p:txBody>
          <a:bodyPr wrap="square">
            <a:spAutoFit/>
          </a:bodyPr>
          <a:lstStyle/>
          <a:p>
            <a:pPr defTabSz="342900">
              <a:lnSpc>
                <a:spcPct val="150000"/>
              </a:lnSpc>
            </a:pPr>
            <a:r>
              <a:rPr lang="vi-VN" sz="4000" b="1" dirty="0">
                <a:solidFill>
                  <a:srgbClr val="0998D7"/>
                </a:solidFill>
                <a:latin typeface="SVN-SAF" panose="02040603050506020204" pitchFamily="18" charset="0"/>
                <a:cs typeface="Times New Roman" panose="02020603050405020304" pitchFamily="18" charset="0"/>
              </a:rPr>
              <a:t>    </a:t>
            </a:r>
            <a:r>
              <a:rPr lang="en-US" sz="3200" b="1" dirty="0">
                <a:solidFill>
                  <a:srgbClr val="FF0000"/>
                </a:solidFill>
                <a:latin typeface="Times New Roman" panose="02020603050405020304" pitchFamily="18" charset="0"/>
                <a:cs typeface="Times New Roman" panose="02020603050405020304" pitchFamily="18" charset="0"/>
              </a:rPr>
              <a:t>KHỞI ĐỘNG</a:t>
            </a:r>
            <a:endParaRPr lang="vi-VN" sz="3200" b="1" dirty="0">
              <a:solidFill>
                <a:srgbClr val="FF0000"/>
              </a:solidFill>
              <a:latin typeface="Times New Roman" panose="02020603050405020304" pitchFamily="18" charset="0"/>
              <a:cs typeface="Times New Roman" panose="02020603050405020304" pitchFamily="18" charset="0"/>
            </a:endParaRPr>
          </a:p>
        </p:txBody>
      </p:sp>
      <p:pic>
        <p:nvPicPr>
          <p:cNvPr id="22" name="Picture 21"/>
          <p:cNvPicPr>
            <a:picLocks noChangeAspect="1"/>
          </p:cNvPicPr>
          <p:nvPr/>
        </p:nvPicPr>
        <p:blipFill>
          <a:blip r:embed="rId5"/>
          <a:stretch>
            <a:fillRect/>
          </a:stretch>
        </p:blipFill>
        <p:spPr>
          <a:xfrm>
            <a:off x="11289130" y="3338160"/>
            <a:ext cx="521581" cy="460458"/>
          </a:xfrm>
          <a:prstGeom prst="rect">
            <a:avLst/>
          </a:prstGeom>
        </p:spPr>
      </p:pic>
      <p:pic>
        <p:nvPicPr>
          <p:cNvPr id="2" name="Picture 1" descr="Khởi  1"/>
          <p:cNvPicPr>
            <a:picLocks noChangeAspect="1"/>
          </p:cNvPicPr>
          <p:nvPr/>
        </p:nvPicPr>
        <p:blipFill>
          <a:blip r:embed="rId6"/>
          <a:srcRect r="19601" b="-488"/>
          <a:stretch>
            <a:fillRect/>
          </a:stretch>
        </p:blipFill>
        <p:spPr>
          <a:xfrm flipH="1">
            <a:off x="1312365" y="4683024"/>
            <a:ext cx="1976755" cy="2470785"/>
          </a:xfrm>
          <a:prstGeom prst="rect">
            <a:avLst/>
          </a:prstGeom>
        </p:spPr>
      </p:pic>
      <p:pic>
        <p:nvPicPr>
          <p:cNvPr id="4" name="Picture 3"/>
          <p:cNvPicPr>
            <a:picLocks noChangeAspect="1"/>
          </p:cNvPicPr>
          <p:nvPr/>
        </p:nvPicPr>
        <p:blipFill>
          <a:blip r:embed="rId7"/>
          <a:stretch>
            <a:fillRect/>
          </a:stretch>
        </p:blipFill>
        <p:spPr>
          <a:xfrm>
            <a:off x="10728112" y="4819689"/>
            <a:ext cx="1065038" cy="1619746"/>
          </a:xfrm>
          <a:prstGeom prst="rect">
            <a:avLst/>
          </a:prstGeom>
        </p:spPr>
      </p:pic>
      <p:sp>
        <p:nvSpPr>
          <p:cNvPr id="9" name="TextBox 8"/>
          <p:cNvSpPr txBox="1"/>
          <p:nvPr/>
        </p:nvSpPr>
        <p:spPr>
          <a:xfrm>
            <a:off x="5593689" y="6208602"/>
            <a:ext cx="5134423" cy="523220"/>
          </a:xfrm>
          <a:prstGeom prst="rect">
            <a:avLst/>
          </a:prstGeom>
          <a:noFill/>
        </p:spPr>
        <p:txBody>
          <a:bodyPr wrap="square">
            <a:spAutoFit/>
          </a:bodyPr>
          <a:lstStyle/>
          <a:p>
            <a:r>
              <a:rPr lang="en-US" sz="2800" i="1" dirty="0" err="1">
                <a:solidFill>
                  <a:srgbClr val="FF0000"/>
                </a:solidFill>
                <a:effectLst/>
                <a:latin typeface="Times New Roman" panose="02020603050405020304" pitchFamily="18" charset="0"/>
                <a:cs typeface="Times New Roman" panose="02020603050405020304" pitchFamily="18" charset="0"/>
              </a:rPr>
              <a:t>Hình</a:t>
            </a:r>
            <a:r>
              <a:rPr lang="en-US" sz="2800" i="1" dirty="0">
                <a:solidFill>
                  <a:srgbClr val="FF0000"/>
                </a:solidFill>
                <a:effectLst/>
                <a:latin typeface="Times New Roman" panose="02020603050405020304" pitchFamily="18" charset="0"/>
                <a:cs typeface="Times New Roman" panose="02020603050405020304" pitchFamily="18" charset="0"/>
              </a:rPr>
              <a:t> 83. </a:t>
            </a:r>
            <a:r>
              <a:rPr lang="en-US" sz="2800" i="1" dirty="0" err="1">
                <a:solidFill>
                  <a:srgbClr val="FF0000"/>
                </a:solidFill>
                <a:effectLst/>
                <a:latin typeface="Times New Roman" panose="02020603050405020304" pitchFamily="18" charset="0"/>
                <a:cs typeface="Times New Roman" panose="02020603050405020304" pitchFamily="18" charset="0"/>
              </a:rPr>
              <a:t>Đèn</a:t>
            </a:r>
            <a:r>
              <a:rPr lang="en-US" sz="2800" i="1" dirty="0">
                <a:solidFill>
                  <a:srgbClr val="FF0000"/>
                </a:solidFill>
                <a:effectLst/>
                <a:latin typeface="Times New Roman" panose="02020603050405020304" pitchFamily="18" charset="0"/>
                <a:cs typeface="Times New Roman" panose="02020603050405020304" pitchFamily="18" charset="0"/>
              </a:rPr>
              <a:t> </a:t>
            </a:r>
            <a:r>
              <a:rPr lang="en-US" sz="2800" i="1" dirty="0" err="1">
                <a:solidFill>
                  <a:srgbClr val="FF0000"/>
                </a:solidFill>
                <a:effectLst/>
                <a:latin typeface="Times New Roman" panose="02020603050405020304" pitchFamily="18" charset="0"/>
                <a:cs typeface="Times New Roman" panose="02020603050405020304" pitchFamily="18" charset="0"/>
              </a:rPr>
              <a:t>tín</a:t>
            </a:r>
            <a:r>
              <a:rPr lang="en-US" sz="2800" i="1" dirty="0">
                <a:solidFill>
                  <a:srgbClr val="FF0000"/>
                </a:solidFill>
                <a:effectLst/>
                <a:latin typeface="Times New Roman" panose="02020603050405020304" pitchFamily="18" charset="0"/>
                <a:cs typeface="Times New Roman" panose="02020603050405020304" pitchFamily="18" charset="0"/>
              </a:rPr>
              <a:t> </a:t>
            </a:r>
            <a:r>
              <a:rPr lang="en-US" sz="2800" i="1" dirty="0" err="1">
                <a:solidFill>
                  <a:srgbClr val="FF0000"/>
                </a:solidFill>
                <a:effectLst/>
                <a:latin typeface="Times New Roman" panose="02020603050405020304" pitchFamily="18" charset="0"/>
                <a:cs typeface="Times New Roman" panose="02020603050405020304" pitchFamily="18" charset="0"/>
              </a:rPr>
              <a:t>hiệu</a:t>
            </a:r>
            <a:r>
              <a:rPr lang="en-US" sz="2800" i="1" dirty="0">
                <a:solidFill>
                  <a:srgbClr val="FF0000"/>
                </a:solidFill>
                <a:effectLst/>
                <a:latin typeface="Times New Roman" panose="02020603050405020304" pitchFamily="18" charset="0"/>
                <a:cs typeface="Times New Roman" panose="02020603050405020304" pitchFamily="18" charset="0"/>
              </a:rPr>
              <a:t> </a:t>
            </a:r>
            <a:r>
              <a:rPr lang="en-US" sz="2800" i="1" dirty="0" err="1">
                <a:solidFill>
                  <a:srgbClr val="FF0000"/>
                </a:solidFill>
                <a:effectLst/>
                <a:latin typeface="Times New Roman" panose="02020603050405020304" pitchFamily="18" charset="0"/>
                <a:cs typeface="Times New Roman" panose="02020603050405020304" pitchFamily="18" charset="0"/>
              </a:rPr>
              <a:t>giao</a:t>
            </a:r>
            <a:r>
              <a:rPr lang="en-US" sz="2800" i="1" dirty="0">
                <a:solidFill>
                  <a:srgbClr val="FF0000"/>
                </a:solidFill>
                <a:effectLst/>
                <a:latin typeface="Times New Roman" panose="02020603050405020304" pitchFamily="18" charset="0"/>
                <a:cs typeface="Times New Roman" panose="02020603050405020304" pitchFamily="18" charset="0"/>
              </a:rPr>
              <a:t> </a:t>
            </a:r>
            <a:r>
              <a:rPr lang="en-US" sz="2800" i="1" dirty="0" err="1">
                <a:solidFill>
                  <a:srgbClr val="FF0000"/>
                </a:solidFill>
                <a:effectLst/>
                <a:latin typeface="Times New Roman" panose="02020603050405020304" pitchFamily="18" charset="0"/>
                <a:cs typeface="Times New Roman" panose="02020603050405020304" pitchFamily="18" charset="0"/>
              </a:rPr>
              <a:t>thông</a:t>
            </a:r>
            <a:endParaRPr lang="en-US" sz="2800" dirty="0">
              <a:solidFill>
                <a:srgbClr val="FF0000"/>
              </a:solidFill>
              <a:latin typeface="Times New Roman" panose="02020603050405020304" pitchFamily="18" charset="0"/>
              <a:cs typeface="Times New Roman" panose="02020603050405020304" pitchFamily="18" charset="0"/>
            </a:endParaRPr>
          </a:p>
        </p:txBody>
      </p:sp>
      <p:pic>
        <p:nvPicPr>
          <p:cNvPr id="3" name="Đồng hồ đếm ngược 2 phút">
            <a:hlinkClick r:id="" action="ppaction://media"/>
          </p:cNvPr>
          <p:cNvPicPr>
            <a:picLocks noChangeAspect="1"/>
          </p:cNvPicPr>
          <p:nvPr>
            <a:videoFile r:link="rId8"/>
            <p:extLst>
              <p:ext uri="{DAA4B4D4-6D71-4841-9C94-3DE7FCFB9230}">
                <p14:media xmlns:p14="http://schemas.microsoft.com/office/powerpoint/2010/main" r:embed="rId9"/>
              </p:ext>
            </p:extLst>
          </p:nvPr>
        </p:nvPicPr>
        <p:blipFill>
          <a:blip r:embed="rId10"/>
          <a:stretch>
            <a:fillRect/>
          </a:stretch>
        </p:blipFill>
        <p:spPr>
          <a:xfrm>
            <a:off x="181656" y="2823608"/>
            <a:ext cx="2261419" cy="1272048"/>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67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84376" y="275273"/>
            <a:ext cx="8211146" cy="684803"/>
          </a:xfrm>
          <a:prstGeom prst="rect">
            <a:avLst/>
          </a:prstGeom>
        </p:spPr>
        <p:txBody>
          <a:bodyPr wrap="square">
            <a:spAutoFit/>
          </a:bodyPr>
          <a:lstStyle/>
          <a:p>
            <a:pPr defTabSz="342900">
              <a:lnSpc>
                <a:spcPct val="150000"/>
              </a:lnSpc>
            </a:pPr>
            <a:r>
              <a:rPr lang="en-US" sz="2800" b="1" dirty="0">
                <a:solidFill>
                  <a:srgbClr val="F03C69"/>
                </a:solidFill>
                <a:latin typeface="SVN-SAF" panose="02040603050506020204" pitchFamily="18" charset="0"/>
                <a:cs typeface="Times New Roman" panose="02020603050405020304" pitchFamily="18" charset="0"/>
              </a:rPr>
              <a:t>1. </a:t>
            </a:r>
            <a:r>
              <a:rPr lang="vi-VN" sz="2800" b="1" dirty="0">
                <a:solidFill>
                  <a:srgbClr val="F03C69"/>
                </a:solidFill>
                <a:latin typeface="SVN-SAF" panose="02040603050506020204" pitchFamily="18" charset="0"/>
                <a:cs typeface="Times New Roman" panose="02020603050405020304" pitchFamily="18" charset="0"/>
              </a:rPr>
              <a:t>CẤU TRÚC RẼ NHÁNH</a:t>
            </a:r>
            <a:endParaRPr lang="vi-VN" sz="2800" b="1" dirty="0">
              <a:solidFill>
                <a:srgbClr val="F03C69"/>
              </a:solidFill>
              <a:cs typeface="Times New Roman" panose="02020603050405020304" pitchFamily="18" charset="0"/>
            </a:endParaRPr>
          </a:p>
        </p:txBody>
      </p:sp>
      <p:grpSp>
        <p:nvGrpSpPr>
          <p:cNvPr id="3" name="Group 2"/>
          <p:cNvGrpSpPr/>
          <p:nvPr/>
        </p:nvGrpSpPr>
        <p:grpSpPr>
          <a:xfrm>
            <a:off x="684530" y="824382"/>
            <a:ext cx="10962640" cy="4981593"/>
            <a:chOff x="522612" y="813568"/>
            <a:chExt cx="10962947" cy="6171433"/>
          </a:xfrm>
        </p:grpSpPr>
        <p:sp>
          <p:nvSpPr>
            <p:cNvPr id="13" name="Rectangle 12"/>
            <p:cNvSpPr/>
            <p:nvPr/>
          </p:nvSpPr>
          <p:spPr>
            <a:xfrm>
              <a:off x="3299193" y="870684"/>
              <a:ext cx="8180065" cy="1029478"/>
            </a:xfrm>
            <a:prstGeom prst="rect">
              <a:avLst/>
            </a:prstGeom>
          </p:spPr>
          <p:txBody>
            <a:bodyPr wrap="square">
              <a:spAutoFit/>
            </a:bodyPr>
            <a:lstStyle/>
            <a:p>
              <a:pPr defTabSz="342900">
                <a:lnSpc>
                  <a:spcPct val="150000"/>
                </a:lnSpc>
              </a:pPr>
              <a:r>
                <a:rPr lang="en-US" altLang="vi-VN" sz="3200" b="1" dirty="0" err="1">
                  <a:solidFill>
                    <a:srgbClr val="7FC354"/>
                  </a:solidFill>
                  <a:latin typeface="SVN-Androgyne" panose="02040603050506020204" pitchFamily="18" charset="0"/>
                  <a:cs typeface="Times New Roman" panose="02020603050405020304" pitchFamily="18" charset="0"/>
                </a:rPr>
                <a:t>Mèo</a:t>
              </a:r>
              <a:r>
                <a:rPr lang="en-US" altLang="vi-VN" sz="3200" b="1" dirty="0">
                  <a:solidFill>
                    <a:srgbClr val="7FC354"/>
                  </a:solidFill>
                  <a:latin typeface="SVN-Androgyne" panose="02040603050506020204" pitchFamily="18" charset="0"/>
                  <a:cs typeface="Times New Roman" panose="02020603050405020304" pitchFamily="18" charset="0"/>
                </a:rPr>
                <a:t> </a:t>
              </a:r>
              <a:r>
                <a:rPr lang="en-US" altLang="vi-VN" sz="3200" b="1" dirty="0" err="1">
                  <a:solidFill>
                    <a:srgbClr val="7FC354"/>
                  </a:solidFill>
                  <a:latin typeface="SVN-Androgyne" panose="02040603050506020204" pitchFamily="18" charset="0"/>
                  <a:cs typeface="Times New Roman" panose="02020603050405020304" pitchFamily="18" charset="0"/>
                </a:rPr>
                <a:t>đổi</a:t>
              </a:r>
              <a:r>
                <a:rPr lang="en-US" altLang="vi-VN" sz="3200" b="1" dirty="0">
                  <a:solidFill>
                    <a:srgbClr val="7FC354"/>
                  </a:solidFill>
                  <a:latin typeface="SVN-Androgyne" panose="02040603050506020204" pitchFamily="18" charset="0"/>
                  <a:cs typeface="Times New Roman" panose="02020603050405020304" pitchFamily="18" charset="0"/>
                </a:rPr>
                <a:t> </a:t>
              </a:r>
              <a:r>
                <a:rPr lang="en-US" altLang="vi-VN" sz="3200" b="1" dirty="0" err="1">
                  <a:solidFill>
                    <a:srgbClr val="7FC354"/>
                  </a:solidFill>
                  <a:latin typeface="SVN-Androgyne" panose="02040603050506020204" pitchFamily="18" charset="0"/>
                  <a:cs typeface="Times New Roman" panose="02020603050405020304" pitchFamily="18" charset="0"/>
                </a:rPr>
                <a:t>màu</a:t>
              </a:r>
              <a:endParaRPr lang="en-US" altLang="vi-VN" sz="3200" b="1" dirty="0">
                <a:solidFill>
                  <a:srgbClr val="7FC354"/>
                </a:solidFill>
                <a:latin typeface="SVN-Androgyne" panose="02040603050506020204" pitchFamily="18" charset="0"/>
                <a:cs typeface="Times New Roman" panose="02020603050405020304" pitchFamily="18" charset="0"/>
              </a:endParaRPr>
            </a:p>
          </p:txBody>
        </p:sp>
        <p:sp>
          <p:nvSpPr>
            <p:cNvPr id="2" name="Rectangle: Rounded Corners 1"/>
            <p:cNvSpPr/>
            <p:nvPr/>
          </p:nvSpPr>
          <p:spPr>
            <a:xfrm>
              <a:off x="522612" y="1036930"/>
              <a:ext cx="10962947" cy="5948071"/>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62839" y="1732412"/>
              <a:ext cx="10822720" cy="4835843"/>
            </a:xfrm>
            <a:prstGeom prst="rect">
              <a:avLst/>
            </a:prstGeom>
          </p:spPr>
          <p:txBody>
            <a:bodyPr wrap="square">
              <a:spAutoFit/>
            </a:bodyPr>
            <a:lstStyle/>
            <a:p>
              <a:pPr defTabSz="342900">
                <a:lnSpc>
                  <a:spcPct val="150000"/>
                </a:lnSpc>
              </a:pPr>
              <a:r>
                <a:rPr lang="vi-VN" altLang="vi-VN" sz="2800" dirty="0">
                  <a:latin typeface="UTM Avo" panose="02040603050506020204" pitchFamily="18" charset="0"/>
                  <a:cs typeface="Times New Roman" panose="02020603050405020304" pitchFamily="18" charset="0"/>
                </a:rPr>
                <a:t>Một chương trình Scratch điều khiển nhân vật mèo như sau: Khi chạm vào con trỏ chuột, nhân vật đổi từ màu này sang màu khác.</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Thảo</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luận</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nhóm</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đôi</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trả</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lời</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các</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câu</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hỏi</a:t>
              </a:r>
              <a:r>
                <a:rPr lang="en-US" altLang="vi-VN" sz="2800" dirty="0">
                  <a:latin typeface="UTM Avo" panose="02040603050506020204" pitchFamily="18" charset="0"/>
                  <a:cs typeface="Times New Roman" panose="02020603050405020304" pitchFamily="18" charset="0"/>
                </a:rPr>
                <a:t> </a:t>
              </a:r>
              <a:r>
                <a:rPr lang="en-US" altLang="vi-VN" sz="2800" dirty="0" err="1">
                  <a:latin typeface="UTM Avo" panose="02040603050506020204" pitchFamily="18" charset="0"/>
                  <a:cs typeface="Times New Roman" panose="02020603050405020304" pitchFamily="18" charset="0"/>
                </a:rPr>
                <a:t>sau</a:t>
              </a:r>
              <a:r>
                <a:rPr lang="en-US" altLang="vi-VN" sz="2800" dirty="0">
                  <a:latin typeface="UTM Avo" panose="02040603050506020204" pitchFamily="18" charset="0"/>
                  <a:cs typeface="Times New Roman" panose="02020603050405020304" pitchFamily="18" charset="0"/>
                </a:rPr>
                <a:t>:</a:t>
              </a:r>
              <a:r>
                <a:rPr lang="vi-VN" altLang="vi-VN" sz="2800" dirty="0">
                  <a:latin typeface="UTM Avo" panose="02040603050506020204" pitchFamily="18" charset="0"/>
                  <a:cs typeface="Times New Roman" panose="02020603050405020304" pitchFamily="18" charset="0"/>
                </a:rPr>
                <a:t> </a:t>
              </a:r>
              <a:endParaRPr lang="vi-VN" altLang="vi-VN" sz="2800" dirty="0">
                <a:latin typeface="UTM Avo" panose="02040603050506020204" pitchFamily="18" charset="0"/>
                <a:cs typeface="Times New Roman" panose="02020603050405020304" pitchFamily="18" charset="0"/>
              </a:endParaRPr>
            </a:p>
            <a:p>
              <a:pPr defTabSz="342900">
                <a:lnSpc>
                  <a:spcPct val="150000"/>
                </a:lnSpc>
              </a:pPr>
              <a:r>
                <a:rPr lang="vi-VN" altLang="vi-VN" sz="2800" dirty="0">
                  <a:latin typeface="UTM Avo" panose="02040603050506020204" pitchFamily="18" charset="0"/>
                  <a:cs typeface="Times New Roman" panose="02020603050405020304" pitchFamily="18" charset="0"/>
                </a:rPr>
                <a:t>1. Em hãy cho biết điều kiện để mèo đổi màu là gì. </a:t>
              </a:r>
              <a:endParaRPr lang="vi-VN" altLang="vi-VN" sz="2800" dirty="0">
                <a:latin typeface="UTM Avo" panose="02040603050506020204" pitchFamily="18" charset="0"/>
                <a:cs typeface="Times New Roman" panose="02020603050405020304" pitchFamily="18" charset="0"/>
              </a:endParaRPr>
            </a:p>
            <a:p>
              <a:pPr defTabSz="342900">
                <a:lnSpc>
                  <a:spcPct val="150000"/>
                </a:lnSpc>
              </a:pPr>
              <a:r>
                <a:rPr lang="vi-VN" altLang="vi-VN" sz="2800" dirty="0">
                  <a:latin typeface="UTM Avo" panose="02040603050506020204" pitchFamily="18" charset="0"/>
                  <a:cs typeface="Times New Roman" panose="02020603050405020304" pitchFamily="18" charset="0"/>
                </a:rPr>
                <a:t>2. Hãy sử dụng cách nói </a:t>
              </a:r>
              <a:r>
                <a:rPr lang="vi-VN" altLang="vi-VN" sz="2800" dirty="0">
                  <a:solidFill>
                    <a:schemeClr val="accent6"/>
                  </a:solidFill>
                  <a:latin typeface="UTM Avo" panose="02040603050506020204" pitchFamily="18" charset="0"/>
                  <a:cs typeface="Times New Roman" panose="02020603050405020304" pitchFamily="18" charset="0"/>
                </a:rPr>
                <a:t>nếu... thì... </a:t>
              </a:r>
              <a:r>
                <a:rPr lang="vi-VN" altLang="vi-VN" sz="2800" dirty="0">
                  <a:latin typeface="UTM Avo" panose="02040603050506020204" pitchFamily="18" charset="0"/>
                  <a:cs typeface="Times New Roman" panose="02020603050405020304" pitchFamily="18" charset="0"/>
                </a:rPr>
                <a:t>để mô tả hành động đổi màu của nhân vật.</a:t>
              </a:r>
              <a:endParaRPr lang="en-US" altLang="vi-VN" sz="2800" dirty="0">
                <a:latin typeface="UTM Avo" panose="02040603050506020204" pitchFamily="18" charset="0"/>
                <a:cs typeface="Times New Roman" panose="02020603050405020304" pitchFamily="18" charset="0"/>
              </a:endParaRPr>
            </a:p>
          </p:txBody>
        </p:sp>
        <p:grpSp>
          <p:nvGrpSpPr>
            <p:cNvPr id="15" name="Group 14"/>
            <p:cNvGrpSpPr/>
            <p:nvPr/>
          </p:nvGrpSpPr>
          <p:grpSpPr>
            <a:xfrm>
              <a:off x="522612" y="813568"/>
              <a:ext cx="2898644" cy="976402"/>
              <a:chOff x="522612" y="813568"/>
              <a:chExt cx="2898644" cy="976402"/>
            </a:xfrm>
          </p:grpSpPr>
          <p:grpSp>
            <p:nvGrpSpPr>
              <p:cNvPr id="16" name="Group 15"/>
              <p:cNvGrpSpPr/>
              <p:nvPr/>
            </p:nvGrpSpPr>
            <p:grpSpPr>
              <a:xfrm>
                <a:off x="522612" y="969483"/>
                <a:ext cx="2328943" cy="820487"/>
                <a:chOff x="5906375" y="1278622"/>
                <a:chExt cx="2328943" cy="820487"/>
              </a:xfrm>
            </p:grpSpPr>
            <p:sp>
              <p:nvSpPr>
                <p:cNvPr id="21" name="Rectangle: Top Corners Rounded 20"/>
                <p:cNvSpPr/>
                <p:nvPr/>
              </p:nvSpPr>
              <p:spPr>
                <a:xfrm>
                  <a:off x="5936977" y="1437453"/>
                  <a:ext cx="2298341" cy="661656"/>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22" name="Rectangle 21"/>
                <p:cNvSpPr/>
                <p:nvPr/>
              </p:nvSpPr>
              <p:spPr>
                <a:xfrm>
                  <a:off x="5906375" y="1278622"/>
                  <a:ext cx="2135017" cy="819691"/>
                </a:xfrm>
                <a:prstGeom prst="rect">
                  <a:avLst/>
                </a:prstGeom>
              </p:spPr>
              <p:txBody>
                <a:bodyPr wrap="square">
                  <a:spAutoFit/>
                </a:bodyPr>
                <a:lstStyle/>
                <a:p>
                  <a:pPr algn="ctr" defTabSz="342900">
                    <a:lnSpc>
                      <a:spcPct val="150000"/>
                    </a:lnSpc>
                  </a:pPr>
                  <a:r>
                    <a:rPr lang="vi-VN" sz="2800" b="1" dirty="0">
                      <a:solidFill>
                        <a:schemeClr val="bg1"/>
                      </a:solidFill>
                      <a:latin typeface="UTM Bienvenue" panose="02040603050506020204" pitchFamily="18" charset="0"/>
                      <a:cs typeface="Times New Roman" panose="02020603050405020304" pitchFamily="18" charset="0"/>
                    </a:rPr>
                    <a:t>Hoạt động</a:t>
                  </a:r>
                  <a:endParaRPr lang="vi-VN" sz="2800" b="1" dirty="0">
                    <a:solidFill>
                      <a:schemeClr val="bg1"/>
                    </a:solidFill>
                    <a:latin typeface="UTM Avo" panose="02040603050506020204" pitchFamily="18" charset="0"/>
                    <a:cs typeface="Times New Roman" panose="02020603050405020304" pitchFamily="18" charset="0"/>
                  </a:endParaRPr>
                </a:p>
              </p:txBody>
            </p:sp>
          </p:grpSp>
          <p:grpSp>
            <p:nvGrpSpPr>
              <p:cNvPr id="17" name="Group 16"/>
              <p:cNvGrpSpPr/>
              <p:nvPr/>
            </p:nvGrpSpPr>
            <p:grpSpPr>
              <a:xfrm rot="20419193">
                <a:off x="2468303" y="900102"/>
                <a:ext cx="952953" cy="880803"/>
                <a:chOff x="8974078" y="279854"/>
                <a:chExt cx="3397172" cy="3224225"/>
              </a:xfrm>
            </p:grpSpPr>
            <p:pic>
              <p:nvPicPr>
                <p:cNvPr id="19" name="Picture 5"/>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8974078" y="279854"/>
                  <a:ext cx="3397172" cy="3224225"/>
                </a:xfrm>
                <a:prstGeom prst="rect">
                  <a:avLst/>
                </a:prstGeom>
              </p:spPr>
            </p:pic>
            <p:pic>
              <p:nvPicPr>
                <p:cNvPr id="20"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264793" y="565916"/>
                  <a:ext cx="2916628" cy="2768146"/>
                </a:xfrm>
                <a:prstGeom prst="rect">
                  <a:avLst/>
                </a:prstGeom>
              </p:spPr>
            </p:pic>
          </p:grpSp>
          <p:sp>
            <p:nvSpPr>
              <p:cNvPr id="18" name="Rectangle 17"/>
              <p:cNvSpPr/>
              <p:nvPr/>
            </p:nvSpPr>
            <p:spPr>
              <a:xfrm>
                <a:off x="2583880" y="813568"/>
                <a:ext cx="721380" cy="832320"/>
              </a:xfrm>
              <a:prstGeom prst="rect">
                <a:avLst/>
              </a:prstGeom>
            </p:spPr>
            <p:txBody>
              <a:bodyPr wrap="square">
                <a:spAutoFit/>
              </a:bodyPr>
              <a:lstStyle/>
              <a:p>
                <a:pPr algn="ctr" defTabSz="342900">
                  <a:lnSpc>
                    <a:spcPct val="150000"/>
                  </a:lnSpc>
                </a:pPr>
                <a:r>
                  <a:rPr lang="vi-VN" sz="2800" b="1" dirty="0">
                    <a:solidFill>
                      <a:schemeClr val="bg1"/>
                    </a:solidFill>
                    <a:latin typeface="UTM Avo" panose="02040603050506020204" pitchFamily="18" charset="0"/>
                    <a:cs typeface="Times New Roman" panose="02020603050405020304" pitchFamily="18" charset="0"/>
                  </a:rPr>
                  <a:t>1</a:t>
                </a:r>
                <a:endParaRPr lang="vi-VN" sz="2800" b="1" dirty="0">
                  <a:solidFill>
                    <a:schemeClr val="bg1"/>
                  </a:solidFill>
                  <a:latin typeface="UTM Avo" panose="02040603050506020204" pitchFamily="18" charset="0"/>
                  <a:cs typeface="Times New Roman" panose="02020603050405020304" pitchFamily="18" charset="0"/>
                </a:endParaRPr>
              </a:p>
            </p:txBody>
          </p:sp>
        </p:grpSp>
        <p:sp>
          <p:nvSpPr>
            <p:cNvPr id="24" name="Rectangle 23"/>
            <p:cNvSpPr/>
            <p:nvPr/>
          </p:nvSpPr>
          <p:spPr>
            <a:xfrm>
              <a:off x="1528714" y="3297180"/>
              <a:ext cx="9134572" cy="553085"/>
            </a:xfrm>
            <a:prstGeom prst="rect">
              <a:avLst/>
            </a:prstGeom>
          </p:spPr>
          <p:txBody>
            <a:bodyPr wrap="square">
              <a:spAutoFit/>
            </a:bodyPr>
            <a:lstStyle/>
            <a:p>
              <a:pPr defTabSz="342900">
                <a:lnSpc>
                  <a:spcPct val="150000"/>
                </a:lnSpc>
              </a:pPr>
              <a:endParaRPr lang="vi-VN" sz="2000">
                <a:latin typeface="UTM Avo" panose="02040603050506020204" pitchFamily="18" charset="0"/>
                <a:cs typeface="Times New Roman" panose="02020603050405020304" pitchFamily="18" charset="0"/>
              </a:endParaRPr>
            </a:p>
          </p:txBody>
        </p:sp>
      </p:grpSp>
      <p:pic>
        <p:nvPicPr>
          <p:cNvPr id="5" name="1 Minute Timer with Music for Kids! Countdown Videos HD!">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9989574" y="18142"/>
            <a:ext cx="2202426" cy="12388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6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16255" y="979805"/>
            <a:ext cx="11070499" cy="5693866"/>
          </a:xfrm>
          <a:prstGeom prst="rect">
            <a:avLst/>
          </a:prstGeom>
        </p:spPr>
        <p:txBody>
          <a:bodyPr wrap="square">
            <a:spAutoFit/>
          </a:bodyPr>
          <a:lstStyle/>
          <a:p>
            <a:pPr algn="just" defTabSz="342900"/>
            <a:r>
              <a:rPr lang="vi-VN" altLang="vi-VN" sz="2800" dirty="0">
                <a:latin typeface="UTM Avo" panose="02040603050506020204" pitchFamily="18" charset="0"/>
                <a:cs typeface="Times New Roman" panose="02020603050405020304" pitchFamily="18" charset="0"/>
              </a:rPr>
              <a:t>	Trong tình huống khởi động, khi thấy đèn dành cho người đi bộ màu xanh, em sẽ đi qua đường. Tình huống này được diễn đạt như sau: </a:t>
            </a:r>
            <a:endParaRPr lang="vi-VN" altLang="vi-VN" sz="2800" dirty="0">
              <a:latin typeface="UTM Avo" panose="02040603050506020204" pitchFamily="18" charset="0"/>
              <a:cs typeface="Times New Roman" panose="02020603050405020304" pitchFamily="18" charset="0"/>
            </a:endParaRPr>
          </a:p>
          <a:p>
            <a:pPr algn="just" defTabSz="342900">
              <a:lnSpc>
                <a:spcPct val="150000"/>
              </a:lnSpc>
            </a:pPr>
            <a:r>
              <a:rPr lang="vi-VN" altLang="vi-VN" sz="2800" dirty="0">
                <a:latin typeface="UTM Avo" panose="02040603050506020204" pitchFamily="18" charset="0"/>
                <a:cs typeface="Times New Roman" panose="02020603050405020304" pitchFamily="18" charset="0"/>
              </a:rPr>
              <a:t>				</a:t>
            </a:r>
            <a:r>
              <a:rPr lang="vi-VN" altLang="vi-VN" sz="2800" i="1" dirty="0">
                <a:solidFill>
                  <a:schemeClr val="accent6"/>
                </a:solidFill>
                <a:latin typeface="UTM Avo" panose="02040603050506020204" pitchFamily="18" charset="0"/>
                <a:cs typeface="Times New Roman" panose="02020603050405020304" pitchFamily="18" charset="0"/>
              </a:rPr>
              <a:t>Nếu</a:t>
            </a:r>
            <a:r>
              <a:rPr lang="vi-VN" altLang="vi-VN" sz="2800" i="1" dirty="0">
                <a:latin typeface="UTM Avo" panose="02040603050506020204" pitchFamily="18" charset="0"/>
                <a:cs typeface="Times New Roman" panose="02020603050405020304" pitchFamily="18" charset="0"/>
              </a:rPr>
              <a:t> đèn tín hiệu cho người đi bộ màu xanh </a:t>
            </a:r>
            <a:r>
              <a:rPr lang="vi-VN" altLang="vi-VN" sz="2800" i="1" dirty="0">
                <a:solidFill>
                  <a:schemeClr val="accent6"/>
                </a:solidFill>
                <a:latin typeface="UTM Avo" panose="02040603050506020204" pitchFamily="18" charset="0"/>
                <a:cs typeface="Times New Roman" panose="02020603050405020304" pitchFamily="18" charset="0"/>
              </a:rPr>
              <a:t>thì</a:t>
            </a:r>
            <a:r>
              <a:rPr lang="vi-VN" altLang="vi-VN" sz="2800" i="1" dirty="0">
                <a:latin typeface="UTM Avo" panose="02040603050506020204" pitchFamily="18" charset="0"/>
                <a:cs typeface="Times New Roman" panose="02020603050405020304" pitchFamily="18" charset="0"/>
              </a:rPr>
              <a:t> em đi qua đường.</a:t>
            </a:r>
            <a:endParaRPr lang="vi-VN" altLang="vi-VN" sz="2800" i="1" dirty="0">
              <a:latin typeface="UTM Avo" panose="02040603050506020204" pitchFamily="18" charset="0"/>
              <a:cs typeface="Times New Roman" panose="02020603050405020304" pitchFamily="18" charset="0"/>
            </a:endParaRPr>
          </a:p>
          <a:p>
            <a:pPr algn="just" defTabSz="342900"/>
            <a:r>
              <a:rPr lang="vi-VN" altLang="vi-VN" sz="2800" dirty="0">
                <a:latin typeface="UTM Avo" panose="02040603050506020204" pitchFamily="18" charset="0"/>
                <a:cs typeface="Times New Roman" panose="02020603050405020304" pitchFamily="18" charset="0"/>
              </a:rPr>
              <a:t>	Tương tự như vậy, trong Hoạt động 1, nhân vật mèo đổi màu khi nó chạm vào </a:t>
            </a:r>
            <a:endParaRPr lang="vi-VN" altLang="vi-VN" sz="2800" dirty="0">
              <a:latin typeface="UTM Avo" panose="02040603050506020204" pitchFamily="18" charset="0"/>
              <a:cs typeface="Times New Roman" panose="02020603050405020304" pitchFamily="18" charset="0"/>
            </a:endParaRPr>
          </a:p>
          <a:p>
            <a:pPr algn="just" defTabSz="342900"/>
            <a:r>
              <a:rPr lang="vi-VN" altLang="vi-VN" sz="2800" dirty="0">
                <a:latin typeface="UTM Avo" panose="02040603050506020204" pitchFamily="18" charset="0"/>
                <a:cs typeface="Times New Roman" panose="02020603050405020304" pitchFamily="18" charset="0"/>
              </a:rPr>
              <a:t>con trỏ chuột. Điều kiện để mèo đổi màu là “chạm vào con trỏ chuột”. Hành </a:t>
            </a:r>
            <a:endParaRPr lang="vi-VN" altLang="vi-VN" sz="2800" dirty="0">
              <a:latin typeface="UTM Avo" panose="02040603050506020204" pitchFamily="18" charset="0"/>
              <a:cs typeface="Times New Roman" panose="02020603050405020304" pitchFamily="18" charset="0"/>
            </a:endParaRPr>
          </a:p>
          <a:p>
            <a:pPr algn="just" defTabSz="342900"/>
            <a:r>
              <a:rPr lang="vi-VN" altLang="vi-VN" sz="2800" dirty="0">
                <a:latin typeface="UTM Avo" panose="02040603050506020204" pitchFamily="18" charset="0"/>
                <a:cs typeface="Times New Roman" panose="02020603050405020304" pitchFamily="18" charset="0"/>
              </a:rPr>
              <a:t>động của mèo có thể được mô tả như sau: </a:t>
            </a:r>
            <a:endParaRPr lang="vi-VN" altLang="vi-VN" sz="2800" dirty="0">
              <a:latin typeface="UTM Avo" panose="02040603050506020204" pitchFamily="18" charset="0"/>
              <a:cs typeface="Times New Roman" panose="02020603050405020304" pitchFamily="18" charset="0"/>
            </a:endParaRPr>
          </a:p>
          <a:p>
            <a:pPr algn="just" defTabSz="342900">
              <a:lnSpc>
                <a:spcPct val="150000"/>
              </a:lnSpc>
            </a:pPr>
            <a:r>
              <a:rPr lang="vi-VN" altLang="vi-VN" sz="2800" dirty="0">
                <a:latin typeface="UTM Avo" panose="02040603050506020204" pitchFamily="18" charset="0"/>
                <a:cs typeface="Times New Roman" panose="02020603050405020304" pitchFamily="18" charset="0"/>
              </a:rPr>
              <a:t>				</a:t>
            </a:r>
            <a:r>
              <a:rPr lang="vi-VN" altLang="vi-VN" sz="2800" i="1" dirty="0">
                <a:solidFill>
                  <a:schemeClr val="accent6"/>
                </a:solidFill>
                <a:latin typeface="UTM Avo" panose="02040603050506020204" pitchFamily="18" charset="0"/>
                <a:cs typeface="Times New Roman" panose="02020603050405020304" pitchFamily="18" charset="0"/>
              </a:rPr>
              <a:t>Nếu</a:t>
            </a:r>
            <a:r>
              <a:rPr lang="vi-VN" altLang="vi-VN" sz="2800" i="1" dirty="0">
                <a:latin typeface="UTM Avo" panose="02040603050506020204" pitchFamily="18" charset="0"/>
                <a:cs typeface="Times New Roman" panose="02020603050405020304" pitchFamily="18" charset="0"/>
              </a:rPr>
              <a:t> chạm con trỏ chuột </a:t>
            </a:r>
            <a:r>
              <a:rPr lang="vi-VN" altLang="vi-VN" sz="2800" i="1" dirty="0">
                <a:solidFill>
                  <a:schemeClr val="accent6"/>
                </a:solidFill>
                <a:latin typeface="UTM Avo" panose="02040603050506020204" pitchFamily="18" charset="0"/>
                <a:cs typeface="Times New Roman" panose="02020603050405020304" pitchFamily="18" charset="0"/>
              </a:rPr>
              <a:t>thì</a:t>
            </a:r>
            <a:r>
              <a:rPr lang="vi-VN" altLang="vi-VN" sz="2800" i="1" dirty="0">
                <a:latin typeface="UTM Avo" panose="02040603050506020204" pitchFamily="18" charset="0"/>
                <a:cs typeface="Times New Roman" panose="02020603050405020304" pitchFamily="18" charset="0"/>
              </a:rPr>
              <a:t> mèo đổi màu.</a:t>
            </a:r>
            <a:endParaRPr lang="vi-VN" altLang="vi-VN" sz="2800" i="1" dirty="0">
              <a:latin typeface="UTM Avo" panose="02040603050506020204" pitchFamily="18" charset="0"/>
              <a:cs typeface="Times New Roman" panose="02020603050405020304" pitchFamily="18" charset="0"/>
            </a:endParaRPr>
          </a:p>
          <a:p>
            <a:pPr algn="just" defTabSz="342900"/>
            <a:r>
              <a:rPr lang="vi-VN" altLang="vi-VN" sz="2800" dirty="0">
                <a:latin typeface="UTM Avo" panose="02040603050506020204" pitchFamily="18" charset="0"/>
                <a:cs typeface="Times New Roman" panose="02020603050405020304" pitchFamily="18" charset="0"/>
              </a:rPr>
              <a:t>	Một công việc được thực hiện hay không được thực hiện tuỳ thuộc vào một điều kiện được thoả mãn hay không gọi là công việc có cấu trúc rẽ nhánh.</a:t>
            </a:r>
            <a:endParaRPr lang="vi-VN" sz="2800" dirty="0">
              <a:latin typeface="UTM Avo" panose="02040603050506020204" pitchFamily="18" charset="0"/>
              <a:cs typeface="Times New Roman" panose="02020603050405020304" pitchFamily="18" charset="0"/>
            </a:endParaRPr>
          </a:p>
        </p:txBody>
      </p:sp>
      <p:pic>
        <p:nvPicPr>
          <p:cNvPr id="12" name="Picture 11"/>
          <p:cNvPicPr>
            <a:picLocks noChangeAspect="1"/>
          </p:cNvPicPr>
          <p:nvPr/>
        </p:nvPicPr>
        <p:blipFill>
          <a:blip r:embed="rId1"/>
          <a:stretch>
            <a:fillRect/>
          </a:stretch>
        </p:blipFill>
        <p:spPr>
          <a:xfrm>
            <a:off x="0" y="0"/>
            <a:ext cx="1032510" cy="9798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642844" y="259668"/>
            <a:ext cx="11279140" cy="6514602"/>
            <a:chOff x="550777" y="624845"/>
            <a:chExt cx="11279455" cy="8070587"/>
          </a:xfrm>
        </p:grpSpPr>
        <p:sp>
          <p:nvSpPr>
            <p:cNvPr id="9" name="Rectangle 8"/>
            <p:cNvSpPr/>
            <p:nvPr/>
          </p:nvSpPr>
          <p:spPr>
            <a:xfrm>
              <a:off x="3446645" y="749688"/>
              <a:ext cx="8180065" cy="816035"/>
            </a:xfrm>
            <a:prstGeom prst="rect">
              <a:avLst/>
            </a:prstGeom>
          </p:spPr>
          <p:txBody>
            <a:bodyPr wrap="square">
              <a:spAutoFit/>
            </a:bodyPr>
            <a:lstStyle/>
            <a:p>
              <a:pPr defTabSz="342900">
                <a:lnSpc>
                  <a:spcPct val="150000"/>
                </a:lnSpc>
              </a:pPr>
              <a:r>
                <a:rPr lang="vi-VN" altLang="vi-VN" sz="2800" b="1" dirty="0">
                  <a:solidFill>
                    <a:srgbClr val="FF0000"/>
                  </a:solidFill>
                  <a:latin typeface="SVN-Androgyne" panose="02040603050506020204" pitchFamily="18" charset="0"/>
                  <a:cs typeface="Times New Roman" panose="02020603050405020304" pitchFamily="18" charset="0"/>
                </a:rPr>
                <a:t>Mèo trở về màu vàng</a:t>
              </a:r>
              <a:endParaRPr lang="en-US" altLang="vi-VN" sz="2800" b="1" dirty="0">
                <a:solidFill>
                  <a:srgbClr val="FF0000"/>
                </a:solidFill>
                <a:latin typeface="SVN-Androgyne" panose="02040603050506020204" pitchFamily="18" charset="0"/>
                <a:cs typeface="Times New Roman" panose="02020603050405020304" pitchFamily="18" charset="0"/>
              </a:endParaRPr>
            </a:p>
          </p:txBody>
        </p:sp>
        <p:sp>
          <p:nvSpPr>
            <p:cNvPr id="10" name="Rectangle: Rounded Corners 9"/>
            <p:cNvSpPr/>
            <p:nvPr/>
          </p:nvSpPr>
          <p:spPr>
            <a:xfrm>
              <a:off x="597260" y="727044"/>
              <a:ext cx="10962947" cy="7803219"/>
            </a:xfrm>
            <a:prstGeom prst="roundRect">
              <a:avLst>
                <a:gd name="adj" fmla="val 5722"/>
              </a:avLst>
            </a:prstGeom>
            <a:noFill/>
            <a:ln w="381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75961" y="1374707"/>
              <a:ext cx="11154271" cy="7320725"/>
            </a:xfrm>
            <a:prstGeom prst="rect">
              <a:avLst/>
            </a:prstGeom>
          </p:spPr>
          <p:txBody>
            <a:bodyPr wrap="square">
              <a:spAutoFit/>
            </a:bodyPr>
            <a:lstStyle/>
            <a:p>
              <a:pPr>
                <a:lnSpc>
                  <a:spcPct val="150000"/>
                </a:lnSpc>
              </a:pPr>
              <a:r>
                <a:rPr lang="vi-VN" sz="2800" dirty="0">
                  <a:solidFill>
                    <a:srgbClr val="000000"/>
                  </a:solidFill>
                  <a:effectLst/>
                  <a:latin typeface="Times New Roman" panose="02020603050405020304" pitchFamily="18" charset="0"/>
                  <a:cs typeface="Times New Roman" panose="02020603050405020304" pitchFamily="18" charset="0"/>
                </a:rPr>
                <a:t>Giả sử kịch bản trong Hoạt động 1 thay đổi như sau: </a:t>
              </a:r>
              <a:endParaRPr lang="vi-VN" sz="2800" dirty="0">
                <a:latin typeface="Times New Roman" panose="02020603050405020304" pitchFamily="18" charset="0"/>
                <a:cs typeface="Times New Roman" panose="02020603050405020304" pitchFamily="18" charset="0"/>
              </a:endParaRPr>
            </a:p>
            <a:p>
              <a:pPr>
                <a:lnSpc>
                  <a:spcPct val="150000"/>
                </a:lnSpc>
              </a:pPr>
              <a:r>
                <a:rPr lang="vi-VN" sz="2800" dirty="0">
                  <a:solidFill>
                    <a:srgbClr val="000000"/>
                  </a:solidFill>
                  <a:effectLst/>
                  <a:latin typeface="Times New Roman" panose="02020603050405020304" pitchFamily="18" charset="0"/>
                  <a:cs typeface="Times New Roman" panose="02020603050405020304" pitchFamily="18" charset="0"/>
                </a:rPr>
                <a:t>– Khi chạm vào con trỏ chuột, nhân vật đổi từ màu này sang màu khác. </a:t>
              </a:r>
              <a:endParaRPr lang="vi-VN" sz="2800" dirty="0">
                <a:latin typeface="Times New Roman" panose="02020603050405020304" pitchFamily="18" charset="0"/>
                <a:cs typeface="Times New Roman" panose="02020603050405020304" pitchFamily="18" charset="0"/>
              </a:endParaRPr>
            </a:p>
            <a:p>
              <a:pPr>
                <a:lnSpc>
                  <a:spcPct val="150000"/>
                </a:lnSpc>
              </a:pPr>
              <a:r>
                <a:rPr lang="vi-VN" sz="2800" dirty="0">
                  <a:solidFill>
                    <a:srgbClr val="000000"/>
                  </a:solidFill>
                  <a:effectLst/>
                  <a:latin typeface="Times New Roman" panose="02020603050405020304" pitchFamily="18" charset="0"/>
                  <a:cs typeface="Times New Roman" panose="02020603050405020304" pitchFamily="18" charset="0"/>
                </a:rPr>
                <a:t>– Khi con trỏ chuột không còn chạm vào mèo, nhân vật trở về màu vàng </a:t>
              </a:r>
              <a:r>
                <a:rPr lang="vi-VN" sz="2800" dirty="0" smtClean="0">
                  <a:solidFill>
                    <a:srgbClr val="000000"/>
                  </a:solidFill>
                  <a:effectLst/>
                  <a:latin typeface="Times New Roman" panose="02020603050405020304" pitchFamily="18" charset="0"/>
                  <a:cs typeface="Times New Roman" panose="02020603050405020304" pitchFamily="18" charset="0"/>
                </a:rPr>
                <a:t>ban </a:t>
              </a:r>
              <a:r>
                <a:rPr lang="vi-VN" sz="2800" dirty="0">
                  <a:solidFill>
                    <a:srgbClr val="000000"/>
                  </a:solidFill>
                  <a:effectLst/>
                  <a:latin typeface="Times New Roman" panose="02020603050405020304" pitchFamily="18" charset="0"/>
                  <a:cs typeface="Times New Roman" panose="02020603050405020304" pitchFamily="18" charset="0"/>
                </a:rPr>
                <a:t>đầu. </a:t>
              </a:r>
              <a:endParaRPr lang="en-US" sz="2800" dirty="0">
                <a:solidFill>
                  <a:srgbClr val="000000"/>
                </a:solidFill>
                <a:effectLst/>
                <a:latin typeface="Times New Roman" panose="02020603050405020304" pitchFamily="18" charset="0"/>
                <a:cs typeface="Times New Roman" panose="02020603050405020304" pitchFamily="18" charset="0"/>
              </a:endParaRPr>
            </a:p>
            <a:p>
              <a:pPr>
                <a:lnSpc>
                  <a:spcPct val="150000"/>
                </a:lnSpc>
              </a:pPr>
              <a:r>
                <a:rPr lang="en-US" sz="2800" dirty="0" err="1">
                  <a:solidFill>
                    <a:srgbClr val="000000"/>
                  </a:solidFill>
                  <a:latin typeface="Times New Roman" panose="02020603050405020304" pitchFamily="18" charset="0"/>
                  <a:cs typeface="Times New Roman" panose="02020603050405020304" pitchFamily="18" charset="0"/>
                </a:rPr>
                <a:t>Thảo</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luận</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nhóm</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đôi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trả</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lời</a:t>
              </a:r>
              <a:r>
                <a:rPr lang="en-US" sz="2800" dirty="0">
                  <a:solidFill>
                    <a:srgbClr val="000000"/>
                  </a:solidFill>
                  <a:latin typeface="Times New Roman" panose="02020603050405020304" pitchFamily="18" charset="0"/>
                  <a:cs typeface="Times New Roman" panose="02020603050405020304" pitchFamily="18" charset="0"/>
                </a:rPr>
                <a:t> 2 </a:t>
              </a:r>
              <a:r>
                <a:rPr lang="en-US" sz="2800" dirty="0" err="1">
                  <a:solidFill>
                    <a:srgbClr val="000000"/>
                  </a:solidFill>
                  <a:latin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hỏi</a:t>
              </a:r>
              <a:r>
                <a:rPr lang="en-US" sz="2800" dirty="0">
                  <a:solidFill>
                    <a:srgbClr val="000000"/>
                  </a:solidFill>
                  <a:latin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cs typeface="Times New Roman" panose="02020603050405020304" pitchFamily="18" charset="0"/>
                </a:rPr>
                <a:t>sau</a:t>
              </a:r>
              <a:r>
                <a:rPr lang="en-US" sz="2800" dirty="0">
                  <a:solidFill>
                    <a:srgbClr val="000000"/>
                  </a:solidFill>
                  <a:latin typeface="Times New Roman" panose="02020603050405020304" pitchFamily="18" charset="0"/>
                  <a:cs typeface="Times New Roman" panose="02020603050405020304" pitchFamily="18" charset="0"/>
                </a:rPr>
                <a:t>:</a:t>
              </a:r>
              <a:endParaRPr lang="vi-VN" sz="2800" dirty="0">
                <a:latin typeface="Times New Roman" panose="02020603050405020304" pitchFamily="18" charset="0"/>
                <a:cs typeface="Times New Roman" panose="02020603050405020304" pitchFamily="18" charset="0"/>
              </a:endParaRPr>
            </a:p>
            <a:p>
              <a:pPr>
                <a:lnSpc>
                  <a:spcPct val="150000"/>
                </a:lnSpc>
              </a:pPr>
              <a:r>
                <a:rPr lang="vi-VN" sz="2800" b="1" dirty="0">
                  <a:solidFill>
                    <a:srgbClr val="000000"/>
                  </a:solidFill>
                  <a:effectLst/>
                  <a:latin typeface="Times New Roman" panose="02020603050405020304" pitchFamily="18" charset="0"/>
                  <a:cs typeface="Times New Roman" panose="02020603050405020304" pitchFamily="18" charset="0"/>
                </a:rPr>
                <a:t>1. </a:t>
              </a:r>
              <a:r>
                <a:rPr lang="vi-VN" sz="2800" dirty="0">
                  <a:solidFill>
                    <a:srgbClr val="000000"/>
                  </a:solidFill>
                  <a:effectLst/>
                  <a:latin typeface="Times New Roman" panose="02020603050405020304" pitchFamily="18" charset="0"/>
                  <a:cs typeface="Times New Roman" panose="02020603050405020304" pitchFamily="18" charset="0"/>
                </a:rPr>
                <a:t>Em hãy cho biết nhân vật thay đổi như thế nào khi con trỏ chuột không </a:t>
              </a:r>
              <a:r>
                <a:rPr lang="vi-VN" sz="2800" dirty="0" smtClean="0">
                  <a:solidFill>
                    <a:srgbClr val="000000"/>
                  </a:solidFill>
                  <a:effectLst/>
                  <a:latin typeface="Times New Roman" panose="02020603050405020304" pitchFamily="18" charset="0"/>
                  <a:cs typeface="Times New Roman" panose="02020603050405020304" pitchFamily="18" charset="0"/>
                </a:rPr>
                <a:t>còn </a:t>
              </a:r>
              <a:r>
                <a:rPr lang="vi-VN" sz="2800" dirty="0">
                  <a:solidFill>
                    <a:srgbClr val="000000"/>
                  </a:solidFill>
                  <a:effectLst/>
                  <a:latin typeface="Times New Roman" panose="02020603050405020304" pitchFamily="18" charset="0"/>
                  <a:cs typeface="Times New Roman" panose="02020603050405020304" pitchFamily="18" charset="0"/>
                </a:rPr>
                <a:t>chạm vào nó. </a:t>
              </a:r>
              <a:endParaRPr lang="vi-VN" sz="2800" dirty="0">
                <a:latin typeface="Times New Roman" panose="02020603050405020304" pitchFamily="18" charset="0"/>
                <a:cs typeface="Times New Roman" panose="02020603050405020304" pitchFamily="18" charset="0"/>
              </a:endParaRPr>
            </a:p>
            <a:p>
              <a:pPr>
                <a:lnSpc>
                  <a:spcPct val="150000"/>
                </a:lnSpc>
              </a:pPr>
              <a:r>
                <a:rPr lang="vi-VN" sz="2800" b="1" dirty="0">
                  <a:solidFill>
                    <a:srgbClr val="000000"/>
                  </a:solidFill>
                  <a:effectLst/>
                  <a:latin typeface="Times New Roman" panose="02020603050405020304" pitchFamily="18" charset="0"/>
                  <a:cs typeface="Times New Roman" panose="02020603050405020304" pitchFamily="18" charset="0"/>
                </a:rPr>
                <a:t>2. </a:t>
              </a:r>
              <a:r>
                <a:rPr lang="vi-VN" sz="2800" dirty="0">
                  <a:solidFill>
                    <a:srgbClr val="000000"/>
                  </a:solidFill>
                  <a:effectLst/>
                  <a:latin typeface="Times New Roman" panose="02020603050405020304" pitchFamily="18" charset="0"/>
                  <a:cs typeface="Times New Roman" panose="02020603050405020304" pitchFamily="18" charset="0"/>
                </a:rPr>
                <a:t>Hãy sử dụng cách nói </a:t>
              </a:r>
              <a:r>
                <a:rPr lang="vi-VN" sz="2800" dirty="0">
                  <a:solidFill>
                    <a:srgbClr val="F7941E"/>
                  </a:solidFill>
                  <a:effectLst/>
                  <a:latin typeface="Times New Roman" panose="02020603050405020304" pitchFamily="18" charset="0"/>
                  <a:cs typeface="Times New Roman" panose="02020603050405020304" pitchFamily="18" charset="0"/>
                </a:rPr>
                <a:t>nếu... thì... </a:t>
              </a:r>
              <a:r>
                <a:rPr lang="vi-VN" sz="2800" dirty="0">
                  <a:solidFill>
                    <a:srgbClr val="000000"/>
                  </a:solidFill>
                  <a:effectLst/>
                  <a:latin typeface="Times New Roman" panose="02020603050405020304" pitchFamily="18" charset="0"/>
                  <a:cs typeface="Times New Roman" panose="02020603050405020304" pitchFamily="18" charset="0"/>
                </a:rPr>
                <a:t>để mô tả hành động của nhân vật </a:t>
              </a:r>
              <a:endParaRPr lang="vi-VN" sz="2800" dirty="0">
                <a:latin typeface="Times New Roman" panose="02020603050405020304" pitchFamily="18" charset="0"/>
                <a:cs typeface="Times New Roman" panose="02020603050405020304" pitchFamily="18" charset="0"/>
              </a:endParaRPr>
            </a:p>
            <a:p>
              <a:pPr>
                <a:lnSpc>
                  <a:spcPct val="150000"/>
                </a:lnSpc>
              </a:pPr>
              <a:r>
                <a:rPr lang="vi-VN" sz="2800" dirty="0">
                  <a:solidFill>
                    <a:srgbClr val="000000"/>
                  </a:solidFill>
                  <a:effectLst/>
                  <a:latin typeface="Times New Roman" panose="02020603050405020304" pitchFamily="18" charset="0"/>
                  <a:cs typeface="Times New Roman" panose="02020603050405020304" pitchFamily="18" charset="0"/>
                </a:rPr>
                <a:t>trong trường hợp này.</a:t>
              </a:r>
              <a:endParaRPr lang="en-US" altLang="vi-VN" sz="2800" dirty="0">
                <a:latin typeface="Times New Roman" panose="02020603050405020304" pitchFamily="18" charset="0"/>
                <a:cs typeface="Times New Roman" panose="02020603050405020304" pitchFamily="18" charset="0"/>
              </a:endParaRPr>
            </a:p>
          </p:txBody>
        </p:sp>
        <p:grpSp>
          <p:nvGrpSpPr>
            <p:cNvPr id="25" name="Group 24"/>
            <p:cNvGrpSpPr/>
            <p:nvPr/>
          </p:nvGrpSpPr>
          <p:grpSpPr>
            <a:xfrm>
              <a:off x="550777" y="624845"/>
              <a:ext cx="3095281" cy="1052241"/>
              <a:chOff x="550777" y="624845"/>
              <a:chExt cx="3095281" cy="1052241"/>
            </a:xfrm>
          </p:grpSpPr>
          <p:grpSp>
            <p:nvGrpSpPr>
              <p:cNvPr id="28" name="Group 27"/>
              <p:cNvGrpSpPr/>
              <p:nvPr/>
            </p:nvGrpSpPr>
            <p:grpSpPr>
              <a:xfrm>
                <a:off x="550777" y="764367"/>
                <a:ext cx="2298341" cy="819690"/>
                <a:chOff x="5934540" y="1073506"/>
                <a:chExt cx="2298341" cy="819690"/>
              </a:xfrm>
            </p:grpSpPr>
            <p:sp>
              <p:nvSpPr>
                <p:cNvPr id="33" name="Rectangle: Top Corners Rounded 32"/>
                <p:cNvSpPr/>
                <p:nvPr/>
              </p:nvSpPr>
              <p:spPr>
                <a:xfrm>
                  <a:off x="5934540" y="1213206"/>
                  <a:ext cx="2298341" cy="661657"/>
                </a:xfrm>
                <a:prstGeom prst="round2SameRect">
                  <a:avLst/>
                </a:prstGeom>
                <a:solidFill>
                  <a:srgbClr val="7FC3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UTM Bienvenue" panose="02040603050506020204" pitchFamily="18" charset="0"/>
                  </a:endParaRPr>
                </a:p>
              </p:txBody>
            </p:sp>
            <p:sp>
              <p:nvSpPr>
                <p:cNvPr id="34" name="Rectangle 33"/>
                <p:cNvSpPr/>
                <p:nvPr/>
              </p:nvSpPr>
              <p:spPr>
                <a:xfrm>
                  <a:off x="6044294" y="1073506"/>
                  <a:ext cx="2135017" cy="819690"/>
                </a:xfrm>
                <a:prstGeom prst="rect">
                  <a:avLst/>
                </a:prstGeom>
              </p:spPr>
              <p:txBody>
                <a:bodyPr wrap="square">
                  <a:spAutoFit/>
                </a:bodyPr>
                <a:lstStyle/>
                <a:p>
                  <a:pPr algn="ctr" defTabSz="342900">
                    <a:lnSpc>
                      <a:spcPct val="150000"/>
                    </a:lnSpc>
                  </a:pPr>
                  <a:r>
                    <a:rPr lang="vi-VN" sz="2800" b="1" dirty="0">
                      <a:solidFill>
                        <a:srgbClr val="FF0000"/>
                      </a:solidFill>
                      <a:latin typeface="UTM Bienvenue" panose="02040603050506020204" pitchFamily="18" charset="0"/>
                      <a:cs typeface="Times New Roman" panose="02020603050405020304" pitchFamily="18" charset="0"/>
                    </a:rPr>
                    <a:t>NHIỆM VỤ</a:t>
                  </a:r>
                  <a:r>
                    <a:rPr lang="en-US" sz="2800" b="1" dirty="0">
                      <a:solidFill>
                        <a:srgbClr val="FF0000"/>
                      </a:solidFill>
                      <a:latin typeface="UTM Bienvenue" panose="02040603050506020204" pitchFamily="18" charset="0"/>
                      <a:cs typeface="Times New Roman" panose="02020603050405020304" pitchFamily="18" charset="0"/>
                    </a:rPr>
                    <a:t> </a:t>
                  </a:r>
                  <a:endParaRPr lang="vi-VN" sz="2800" b="1" dirty="0">
                    <a:solidFill>
                      <a:srgbClr val="FF0000"/>
                    </a:solidFill>
                    <a:latin typeface="UTM Avo" panose="02040603050506020204" pitchFamily="18" charset="0"/>
                    <a:cs typeface="Times New Roman" panose="02020603050405020304" pitchFamily="18" charset="0"/>
                  </a:endParaRPr>
                </a:p>
              </p:txBody>
            </p:sp>
          </p:grpSp>
          <p:grpSp>
            <p:nvGrpSpPr>
              <p:cNvPr id="29" name="Group 28"/>
              <p:cNvGrpSpPr/>
              <p:nvPr/>
            </p:nvGrpSpPr>
            <p:grpSpPr>
              <a:xfrm rot="20419193">
                <a:off x="2693105" y="624845"/>
                <a:ext cx="952953" cy="1052241"/>
                <a:chOff x="9956212" y="-410084"/>
                <a:chExt cx="3397172" cy="3851781"/>
              </a:xfrm>
            </p:grpSpPr>
            <p:pic>
              <p:nvPicPr>
                <p:cNvPr id="31" name="Picture 5"/>
                <p:cNvPicPr>
                  <a:picLocks noChangeAspect="1"/>
                </p:cNvPicPr>
                <p:nvPr/>
              </p:nvPicPr>
              <p:blipFill>
                <a:blip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9956212" y="217472"/>
                  <a:ext cx="3397172" cy="3224225"/>
                </a:xfrm>
                <a:prstGeom prst="rect">
                  <a:avLst/>
                </a:prstGeom>
              </p:spPr>
            </p:pic>
            <p:pic>
              <p:nvPicPr>
                <p:cNvPr id="32" name="Picture 6"/>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0328902" y="-410084"/>
                  <a:ext cx="2916630" cy="3217660"/>
                </a:xfrm>
                <a:prstGeom prst="rect">
                  <a:avLst/>
                </a:prstGeom>
              </p:spPr>
            </p:pic>
          </p:grpSp>
          <p:sp>
            <p:nvSpPr>
              <p:cNvPr id="30" name="Rectangle 29"/>
              <p:cNvSpPr/>
              <p:nvPr/>
            </p:nvSpPr>
            <p:spPr>
              <a:xfrm>
                <a:off x="2855994" y="633752"/>
                <a:ext cx="721380" cy="832320"/>
              </a:xfrm>
              <a:prstGeom prst="rect">
                <a:avLst/>
              </a:prstGeom>
            </p:spPr>
            <p:txBody>
              <a:bodyPr wrap="square">
                <a:spAutoFit/>
              </a:bodyPr>
              <a:lstStyle/>
              <a:p>
                <a:pPr algn="ctr" defTabSz="342900">
                  <a:lnSpc>
                    <a:spcPct val="150000"/>
                  </a:lnSpc>
                </a:pPr>
                <a:r>
                  <a:rPr lang="vi-VN" sz="2800" b="1" dirty="0">
                    <a:solidFill>
                      <a:schemeClr val="bg1"/>
                    </a:solidFill>
                    <a:latin typeface="UTM Avo" panose="02040603050506020204" pitchFamily="18" charset="0"/>
                    <a:cs typeface="Times New Roman" panose="02020603050405020304" pitchFamily="18" charset="0"/>
                  </a:rPr>
                  <a:t>2</a:t>
                </a:r>
                <a:endParaRPr lang="vi-VN" sz="2800" b="1" dirty="0">
                  <a:solidFill>
                    <a:schemeClr val="bg1"/>
                  </a:solidFill>
                  <a:latin typeface="UTM Avo" panose="02040603050506020204" pitchFamily="18" charset="0"/>
                  <a:cs typeface="Times New Roman" panose="02020603050405020304" pitchFamily="18" charset="0"/>
                </a:endParaRPr>
              </a:p>
            </p:txBody>
          </p:sp>
        </p:grpSp>
        <p:sp>
          <p:nvSpPr>
            <p:cNvPr id="27" name="Rectangle 26"/>
            <p:cNvSpPr/>
            <p:nvPr/>
          </p:nvSpPr>
          <p:spPr>
            <a:xfrm>
              <a:off x="1528714" y="3297180"/>
              <a:ext cx="9134572" cy="553085"/>
            </a:xfrm>
            <a:prstGeom prst="rect">
              <a:avLst/>
            </a:prstGeom>
          </p:spPr>
          <p:txBody>
            <a:bodyPr wrap="square">
              <a:spAutoFit/>
            </a:bodyPr>
            <a:lstStyle/>
            <a:p>
              <a:pPr defTabSz="342900">
                <a:lnSpc>
                  <a:spcPct val="150000"/>
                </a:lnSpc>
              </a:pPr>
              <a:endParaRPr lang="vi-VN" sz="2000">
                <a:latin typeface="UTM Avo" panose="02040603050506020204" pitchFamily="18" charset="0"/>
                <a:cs typeface="Times New Roman" panose="02020603050405020304" pitchFamily="18" charset="0"/>
              </a:endParaRPr>
            </a:p>
          </p:txBody>
        </p:sp>
      </p:grpSp>
      <p:pic>
        <p:nvPicPr>
          <p:cNvPr id="2" name="1 Minute Timer with Music for Kids! Countdown Videos HD!">
            <a:hlinkClick r:id="" action="ppaction://media"/>
          </p:cNvPr>
          <p:cNvPicPr>
            <a:picLocks noChangeAspect="1"/>
          </p:cNvPicPr>
          <p:nvPr>
            <a:videoFile r:link="rId5"/>
            <p:extLst>
              <p:ext uri="{DAA4B4D4-6D71-4841-9C94-3DE7FCFB9230}">
                <p14:media xmlns:p14="http://schemas.microsoft.com/office/powerpoint/2010/main" r:embed="rId6"/>
              </p:ext>
            </p:extLst>
          </p:nvPr>
        </p:nvPicPr>
        <p:blipFill>
          <a:blip r:embed="rId7"/>
          <a:stretch>
            <a:fillRect/>
          </a:stretch>
        </p:blipFill>
        <p:spPr>
          <a:xfrm>
            <a:off x="9989574" y="18142"/>
            <a:ext cx="2202426" cy="123886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26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theme/theme1.xml><?xml version="1.0" encoding="utf-8"?>
<a:theme xmlns:a="http://schemas.openxmlformats.org/drawingml/2006/main" name="1_Office 主题">
  <a:themeElements>
    <a:clrScheme name="Office">
      <a:dk1>
        <a:srgbClr val="000000"/>
      </a:dk1>
      <a:lt1>
        <a:srgbClr val="FFFFFF"/>
      </a:lt1>
      <a:dk2>
        <a:srgbClr val="44546A"/>
      </a:dk2>
      <a:lt2>
        <a:srgbClr val="E7E6E6"/>
      </a:lt2>
      <a:accent1>
        <a:srgbClr val="008A3B"/>
      </a:accent1>
      <a:accent2>
        <a:srgbClr val="7DC8FF"/>
      </a:accent2>
      <a:accent3>
        <a:srgbClr val="56AF35"/>
      </a:accent3>
      <a:accent4>
        <a:srgbClr val="CDD500"/>
      </a:accent4>
      <a:accent5>
        <a:srgbClr val="4472C4"/>
      </a:accent5>
      <a:accent6>
        <a:srgbClr val="F95421"/>
      </a:accent6>
      <a:hlink>
        <a:srgbClr val="0563C1"/>
      </a:hlink>
      <a:folHlink>
        <a:srgbClr val="954F72"/>
      </a:folHlink>
    </a:clrScheme>
    <a:fontScheme name="zezbname">
      <a:majorFont>
        <a:latin typeface="Segoe Print"/>
        <a:ea typeface="方正黑体_GBK"/>
        <a:cs typeface=""/>
      </a:majorFont>
      <a:minorFont>
        <a:latin typeface="Segoe Print"/>
        <a:ea typeface="方正黑体_GBK"/>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3059</Words>
  <Application>WPS Presentation</Application>
  <PresentationFormat>Widescreen</PresentationFormat>
  <Paragraphs>90</Paragraphs>
  <Slides>17</Slides>
  <Notes>0</Notes>
  <HiddenSlides>0</HiddenSlides>
  <MMClips>6</MMClips>
  <ScaleCrop>false</ScaleCrop>
  <HeadingPairs>
    <vt:vector size="6" baseType="variant">
      <vt:variant>
        <vt:lpstr>已用的字体</vt:lpstr>
      </vt:variant>
      <vt:variant>
        <vt:i4>22</vt:i4>
      </vt:variant>
      <vt:variant>
        <vt:lpstr>主题</vt:lpstr>
      </vt:variant>
      <vt:variant>
        <vt:i4>3</vt:i4>
      </vt:variant>
      <vt:variant>
        <vt:lpstr>幻灯片标题</vt:lpstr>
      </vt:variant>
      <vt:variant>
        <vt:i4>17</vt:i4>
      </vt:variant>
    </vt:vector>
  </HeadingPairs>
  <TitlesOfParts>
    <vt:vector size="42" baseType="lpstr">
      <vt:lpstr>Arial</vt:lpstr>
      <vt:lpstr>SimSun</vt:lpstr>
      <vt:lpstr>Wingdings</vt:lpstr>
      <vt:lpstr>等线</vt:lpstr>
      <vt:lpstr>等线</vt:lpstr>
      <vt:lpstr>Microsoft YaHei</vt:lpstr>
      <vt:lpstr>Open Sans</vt:lpstr>
      <vt:lpstr>Times New Roman</vt:lpstr>
      <vt:lpstr>#9Slide02 Noi dung rat dai</vt:lpstr>
      <vt:lpstr>Wide Latin</vt:lpstr>
      <vt:lpstr>Calibri</vt:lpstr>
      <vt:lpstr>Times New Roman</vt:lpstr>
      <vt:lpstr>Tahoma</vt:lpstr>
      <vt:lpstr>Paytone One</vt:lpstr>
      <vt:lpstr>SVN-SAF</vt:lpstr>
      <vt:lpstr>Arial</vt:lpstr>
      <vt:lpstr>UTM Avo</vt:lpstr>
      <vt:lpstr>Segoe Print</vt:lpstr>
      <vt:lpstr>SVN-Androgyne</vt:lpstr>
      <vt:lpstr>UTM Bienvenue</vt:lpstr>
      <vt:lpstr>Arial Unicode MS</vt:lpstr>
      <vt:lpstr>Chivo Mono</vt:lpstr>
      <vt:lpstr>1_Office 主题</vt:lpstr>
      <vt:lpstr>6_Office 主题​​</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Uyen Uyen</dc:creator>
  <cp:lastModifiedBy>DELL</cp:lastModifiedBy>
  <cp:revision>204</cp:revision>
  <dcterms:created xsi:type="dcterms:W3CDTF">2021-11-14T08:33:00Z</dcterms:created>
  <dcterms:modified xsi:type="dcterms:W3CDTF">2026-05-20T08:28:17Z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A3CF7C266B86485A86C45F67E6CC5091_13</vt:lpwstr>
  </property>
  <property fmtid="{D5CDD505-2E9C-101B-9397-08002B2CF9AE}" pid="3" name="KSOProductBuildVer">
    <vt:lpwstr>1033-12.1.0.26372</vt:lpwstr>
  </property>
</Properties>
</file>