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75" r:id="rId2"/>
  </p:sldMasterIdLst>
  <p:notesMasterIdLst>
    <p:notesMasterId r:id="rId23"/>
  </p:notesMasterIdLst>
  <p:sldIdLst>
    <p:sldId id="389" r:id="rId3"/>
    <p:sldId id="393" r:id="rId4"/>
    <p:sldId id="394" r:id="rId5"/>
    <p:sldId id="256" r:id="rId6"/>
    <p:sldId id="391" r:id="rId7"/>
    <p:sldId id="286" r:id="rId8"/>
    <p:sldId id="285" r:id="rId9"/>
    <p:sldId id="395" r:id="rId10"/>
    <p:sldId id="382" r:id="rId11"/>
    <p:sldId id="384" r:id="rId12"/>
    <p:sldId id="267" r:id="rId13"/>
    <p:sldId id="383" r:id="rId14"/>
    <p:sldId id="385" r:id="rId15"/>
    <p:sldId id="257" r:id="rId16"/>
    <p:sldId id="258" r:id="rId17"/>
    <p:sldId id="262" r:id="rId18"/>
    <p:sldId id="386" r:id="rId19"/>
    <p:sldId id="387" r:id="rId20"/>
    <p:sldId id="388" r:id="rId21"/>
    <p:sldId id="396" r:id="rId22"/>
  </p:sldIdLst>
  <p:sldSz cx="18288000" cy="10287000"/>
  <p:notesSz cx="6858000" cy="9144000"/>
  <p:embeddedFontLs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.VnBlack" panose="020B7200000000000000" pitchFamily="34" charset="0"/>
      <p:regular r:id="rId28"/>
    </p:embeddedFont>
    <p:embeddedFont>
      <p:font typeface="Paytone One" panose="020B0604020202020204" charset="0"/>
      <p:regular r:id="rId29"/>
    </p:embeddedFont>
    <p:embeddedFont>
      <p:font typeface="DengXian" panose="020B0604020202020204" charset="-122"/>
      <p:regular r:id="rId30"/>
      <p:bold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F17DE8-4B6C-42A9-A5C9-5C870729A3C9}" v="97" dt="2024-06-28T02:04:09.053"/>
  </p1510:revLst>
</p1510:revInfo>
</file>

<file path=ppt/tableStyles.xml><?xml version="1.0" encoding="utf-8"?>
<a:tblStyleLst xmlns:a="http://schemas.openxmlformats.org/drawingml/2006/main" def="{1462727C-7D43-4EB4-A6E7-983327922AB2}">
  <a:tblStyle styleId="{1462727C-7D43-4EB4-A6E7-983327922A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86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presProps" Target="presProps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ô Thị Dịu" userId="9239adeb-dabb-42ee-b658-acdf993bd767" providerId="ADAL" clId="{28F17DE8-4B6C-42A9-A5C9-5C870729A3C9}"/>
    <pc:docChg chg="undo redo custSel addSld delSld modSld delMainMaster">
      <pc:chgData name="Ngô Thị Dịu" userId="9239adeb-dabb-42ee-b658-acdf993bd767" providerId="ADAL" clId="{28F17DE8-4B6C-42A9-A5C9-5C870729A3C9}" dt="2024-06-28T02:03:44.458" v="836" actId="2696"/>
      <pc:docMkLst>
        <pc:docMk/>
      </pc:docMkLst>
      <pc:sldChg chg="modSp mod">
        <pc:chgData name="Ngô Thị Dịu" userId="9239adeb-dabb-42ee-b658-acdf993bd767" providerId="ADAL" clId="{28F17DE8-4B6C-42A9-A5C9-5C870729A3C9}" dt="2024-06-26T14:21:02.309" v="13" actId="20577"/>
        <pc:sldMkLst>
          <pc:docMk/>
          <pc:sldMk cId="0" sldId="256"/>
        </pc:sldMkLst>
        <pc:spChg chg="mod">
          <ac:chgData name="Ngô Thị Dịu" userId="9239adeb-dabb-42ee-b658-acdf993bd767" providerId="ADAL" clId="{28F17DE8-4B6C-42A9-A5C9-5C870729A3C9}" dt="2024-06-26T14:21:02.309" v="13" actId="20577"/>
          <ac:spMkLst>
            <pc:docMk/>
            <pc:sldMk cId="0" sldId="256"/>
            <ac:spMk id="93" creationId="{00000000-0000-0000-0000-000000000000}"/>
          </ac:spMkLst>
        </pc:spChg>
      </pc:sldChg>
      <pc:sldChg chg="delSp modSp mod delAnim modAnim">
        <pc:chgData name="Ngô Thị Dịu" userId="9239adeb-dabb-42ee-b658-acdf993bd767" providerId="ADAL" clId="{28F17DE8-4B6C-42A9-A5C9-5C870729A3C9}" dt="2024-06-27T02:53:25.602" v="695"/>
        <pc:sldMkLst>
          <pc:docMk/>
          <pc:sldMk cId="1119705199" sldId="257"/>
        </pc:sldMkLst>
        <pc:spChg chg="mod">
          <ac:chgData name="Ngô Thị Dịu" userId="9239adeb-dabb-42ee-b658-acdf993bd767" providerId="ADAL" clId="{28F17DE8-4B6C-42A9-A5C9-5C870729A3C9}" dt="2024-06-27T02:53:01.682" v="693"/>
          <ac:spMkLst>
            <pc:docMk/>
            <pc:sldMk cId="1119705199" sldId="257"/>
            <ac:spMk id="3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7T02:53:16.596" v="694"/>
          <ac:spMkLst>
            <pc:docMk/>
            <pc:sldMk cId="1119705199" sldId="257"/>
            <ac:spMk id="4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7T02:53:25.602" v="695"/>
          <ac:spMkLst>
            <pc:docMk/>
            <pc:sldMk cId="1119705199" sldId="257"/>
            <ac:spMk id="41" creationId="{00000000-0000-0000-0000-000000000000}"/>
          </ac:spMkLst>
        </pc:spChg>
        <pc:spChg chg="del">
          <ac:chgData name="Ngô Thị Dịu" userId="9239adeb-dabb-42ee-b658-acdf993bd767" providerId="ADAL" clId="{28F17DE8-4B6C-42A9-A5C9-5C870729A3C9}" dt="2024-06-26T14:21:49.281" v="20" actId="478"/>
          <ac:spMkLst>
            <pc:docMk/>
            <pc:sldMk cId="1119705199" sldId="257"/>
            <ac:spMk id="42" creationId="{00000000-0000-0000-0000-000000000000}"/>
          </ac:spMkLst>
        </pc:spChg>
        <pc:picChg chg="del">
          <ac:chgData name="Ngô Thị Dịu" userId="9239adeb-dabb-42ee-b658-acdf993bd767" providerId="ADAL" clId="{28F17DE8-4B6C-42A9-A5C9-5C870729A3C9}" dt="2024-06-26T14:21:53.537" v="22" actId="478"/>
          <ac:picMkLst>
            <pc:docMk/>
            <pc:sldMk cId="1119705199" sldId="257"/>
            <ac:picMk id="9" creationId="{00000000-0000-0000-0000-000000000000}"/>
          </ac:picMkLst>
        </pc:picChg>
        <pc:picChg chg="del">
          <ac:chgData name="Ngô Thị Dịu" userId="9239adeb-dabb-42ee-b658-acdf993bd767" providerId="ADAL" clId="{28F17DE8-4B6C-42A9-A5C9-5C870729A3C9}" dt="2024-06-26T14:21:50.252" v="21" actId="478"/>
          <ac:picMkLst>
            <pc:docMk/>
            <pc:sldMk cId="1119705199" sldId="257"/>
            <ac:picMk id="32" creationId="{00000000-0000-0000-0000-000000000000}"/>
          </ac:picMkLst>
        </pc:picChg>
      </pc:sldChg>
      <pc:sldChg chg="add del">
        <pc:chgData name="Ngô Thị Dịu" userId="9239adeb-dabb-42ee-b658-acdf993bd767" providerId="ADAL" clId="{28F17DE8-4B6C-42A9-A5C9-5C870729A3C9}" dt="2024-06-26T15:49:16.982" v="240" actId="2696"/>
        <pc:sldMkLst>
          <pc:docMk/>
          <pc:sldMk cId="1954009198" sldId="262"/>
        </pc:sldMkLst>
      </pc:sldChg>
      <pc:sldChg chg="addSp delSp modSp del mod">
        <pc:chgData name="Ngô Thị Dịu" userId="9239adeb-dabb-42ee-b658-acdf993bd767" providerId="ADAL" clId="{28F17DE8-4B6C-42A9-A5C9-5C870729A3C9}" dt="2024-06-26T15:48:56.432" v="238" actId="2696"/>
        <pc:sldMkLst>
          <pc:docMk/>
          <pc:sldMk cId="2192982688" sldId="262"/>
        </pc:sldMkLst>
        <pc:spChg chg="mod">
          <ac:chgData name="Ngô Thị Dịu" userId="9239adeb-dabb-42ee-b658-acdf993bd767" providerId="ADAL" clId="{28F17DE8-4B6C-42A9-A5C9-5C870729A3C9}" dt="2024-06-26T14:30:49.320" v="154" actId="113"/>
          <ac:spMkLst>
            <pc:docMk/>
            <pc:sldMk cId="2192982688" sldId="262"/>
            <ac:spMk id="1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4:30:43.279" v="153" actId="2711"/>
          <ac:spMkLst>
            <pc:docMk/>
            <pc:sldMk cId="2192982688" sldId="262"/>
            <ac:spMk id="1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4:30:43.279" v="153" actId="2711"/>
          <ac:spMkLst>
            <pc:docMk/>
            <pc:sldMk cId="2192982688" sldId="262"/>
            <ac:spMk id="1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4:30:43.279" v="153" actId="2711"/>
          <ac:spMkLst>
            <pc:docMk/>
            <pc:sldMk cId="2192982688" sldId="262"/>
            <ac:spMk id="2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4:30:43.279" v="153" actId="2711"/>
          <ac:spMkLst>
            <pc:docMk/>
            <pc:sldMk cId="2192982688" sldId="262"/>
            <ac:spMk id="21" creationId="{00000000-0000-0000-0000-000000000000}"/>
          </ac:spMkLst>
        </pc:spChg>
        <pc:picChg chg="add del mod">
          <ac:chgData name="Ngô Thị Dịu" userId="9239adeb-dabb-42ee-b658-acdf993bd767" providerId="ADAL" clId="{28F17DE8-4B6C-42A9-A5C9-5C870729A3C9}" dt="2024-06-26T14:25:55.919" v="26" actId="478"/>
          <ac:picMkLst>
            <pc:docMk/>
            <pc:sldMk cId="2192982688" sldId="262"/>
            <ac:picMk id="2" creationId="{564D7ED8-ED1C-19EB-A04F-3C3A73AA637B}"/>
          </ac:picMkLst>
        </pc:picChg>
        <pc:picChg chg="add mod">
          <ac:chgData name="Ngô Thị Dịu" userId="9239adeb-dabb-42ee-b658-acdf993bd767" providerId="ADAL" clId="{28F17DE8-4B6C-42A9-A5C9-5C870729A3C9}" dt="2024-06-26T14:30:54.232" v="155" actId="1076"/>
          <ac:picMkLst>
            <pc:docMk/>
            <pc:sldMk cId="2192982688" sldId="262"/>
            <ac:picMk id="3" creationId="{14013E28-DC87-E80C-3737-C3CA773F906A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4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2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3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4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5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6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4:30:43.279" v="153" actId="2711"/>
          <ac:picMkLst>
            <pc:docMk/>
            <pc:sldMk cId="2192982688" sldId="262"/>
            <ac:picMk id="28" creationId="{00000000-0000-0000-0000-000000000000}"/>
          </ac:picMkLst>
        </pc:picChg>
      </pc:sldChg>
      <pc:sldChg chg="delSp modSp add modAnim">
        <pc:chgData name="Ngô Thị Dịu" userId="9239adeb-dabb-42ee-b658-acdf993bd767" providerId="ADAL" clId="{28F17DE8-4B6C-42A9-A5C9-5C870729A3C9}" dt="2024-06-26T15:52:48.640" v="302" actId="478"/>
        <pc:sldMkLst>
          <pc:docMk/>
          <pc:sldMk cId="2788334934" sldId="262"/>
        </pc:sldMkLst>
        <pc:spChg chg="mod">
          <ac:chgData name="Ngô Thị Dịu" userId="9239adeb-dabb-42ee-b658-acdf993bd767" providerId="ADAL" clId="{28F17DE8-4B6C-42A9-A5C9-5C870729A3C9}" dt="2024-06-26T15:51:48.169" v="285" actId="20577"/>
          <ac:spMkLst>
            <pc:docMk/>
            <pc:sldMk cId="2788334934" sldId="262"/>
            <ac:spMk id="1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1:44.909" v="282" actId="20577"/>
          <ac:spMkLst>
            <pc:docMk/>
            <pc:sldMk cId="2788334934" sldId="262"/>
            <ac:spMk id="1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1:50.938" v="288" actId="20577"/>
          <ac:spMkLst>
            <pc:docMk/>
            <pc:sldMk cId="2788334934" sldId="262"/>
            <ac:spMk id="2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1:40.410" v="279" actId="20577"/>
          <ac:spMkLst>
            <pc:docMk/>
            <pc:sldMk cId="2788334934" sldId="262"/>
            <ac:spMk id="21" creationId="{00000000-0000-0000-0000-000000000000}"/>
          </ac:spMkLst>
        </pc:spChg>
        <pc:picChg chg="del">
          <ac:chgData name="Ngô Thị Dịu" userId="9239adeb-dabb-42ee-b658-acdf993bd767" providerId="ADAL" clId="{28F17DE8-4B6C-42A9-A5C9-5C870729A3C9}" dt="2024-06-26T15:52:46.809" v="300" actId="478"/>
          <ac:picMkLst>
            <pc:docMk/>
            <pc:sldMk cId="2788334934" sldId="262"/>
            <ac:picMk id="22" creationId="{00000000-0000-0000-0000-000000000000}"/>
          </ac:picMkLst>
        </pc:picChg>
        <pc:picChg chg="del">
          <ac:chgData name="Ngô Thị Dịu" userId="9239adeb-dabb-42ee-b658-acdf993bd767" providerId="ADAL" clId="{28F17DE8-4B6C-42A9-A5C9-5C870729A3C9}" dt="2024-06-26T15:52:48.640" v="302" actId="478"/>
          <ac:picMkLst>
            <pc:docMk/>
            <pc:sldMk cId="2788334934" sldId="262"/>
            <ac:picMk id="23" creationId="{00000000-0000-0000-0000-000000000000}"/>
          </ac:picMkLst>
        </pc:picChg>
        <pc:picChg chg="del">
          <ac:chgData name="Ngô Thị Dịu" userId="9239adeb-dabb-42ee-b658-acdf993bd767" providerId="ADAL" clId="{28F17DE8-4B6C-42A9-A5C9-5C870729A3C9}" dt="2024-06-26T15:52:47.617" v="301" actId="478"/>
          <ac:picMkLst>
            <pc:docMk/>
            <pc:sldMk cId="2788334934" sldId="262"/>
            <ac:picMk id="24" creationId="{00000000-0000-0000-0000-000000000000}"/>
          </ac:picMkLst>
        </pc:picChg>
        <pc:picChg chg="del">
          <ac:chgData name="Ngô Thị Dịu" userId="9239adeb-dabb-42ee-b658-acdf993bd767" providerId="ADAL" clId="{28F17DE8-4B6C-42A9-A5C9-5C870729A3C9}" dt="2024-06-26T15:52:45.912" v="299" actId="478"/>
          <ac:picMkLst>
            <pc:docMk/>
            <pc:sldMk cId="2788334934" sldId="262"/>
            <ac:picMk id="26" creationId="{00000000-0000-0000-0000-000000000000}"/>
          </ac:picMkLst>
        </pc:picChg>
      </pc:sldChg>
      <pc:sldChg chg="del">
        <pc:chgData name="Ngô Thị Dịu" userId="9239adeb-dabb-42ee-b658-acdf993bd767" providerId="ADAL" clId="{28F17DE8-4B6C-42A9-A5C9-5C870729A3C9}" dt="2024-06-26T14:31:09.567" v="156" actId="47"/>
        <pc:sldMkLst>
          <pc:docMk/>
          <pc:sldMk cId="3247172577" sldId="263"/>
        </pc:sldMkLst>
      </pc:sldChg>
      <pc:sldChg chg="modAnim">
        <pc:chgData name="Ngô Thị Dịu" userId="9239adeb-dabb-42ee-b658-acdf993bd767" providerId="ADAL" clId="{28F17DE8-4B6C-42A9-A5C9-5C870729A3C9}" dt="2024-06-27T02:48:19.331" v="687"/>
        <pc:sldMkLst>
          <pc:docMk/>
          <pc:sldMk cId="0" sldId="264"/>
        </pc:sldMkLst>
      </pc:sldChg>
      <pc:sldChg chg="del">
        <pc:chgData name="Ngô Thị Dịu" userId="9239adeb-dabb-42ee-b658-acdf993bd767" providerId="ADAL" clId="{28F17DE8-4B6C-42A9-A5C9-5C870729A3C9}" dt="2024-06-26T14:31:16.320" v="158" actId="47"/>
        <pc:sldMkLst>
          <pc:docMk/>
          <pc:sldMk cId="1754617170" sldId="265"/>
        </pc:sldMkLst>
      </pc:sldChg>
      <pc:sldChg chg="del">
        <pc:chgData name="Ngô Thị Dịu" userId="9239adeb-dabb-42ee-b658-acdf993bd767" providerId="ADAL" clId="{28F17DE8-4B6C-42A9-A5C9-5C870729A3C9}" dt="2024-06-26T14:21:18.427" v="19" actId="47"/>
        <pc:sldMkLst>
          <pc:docMk/>
          <pc:sldMk cId="3162066230" sldId="266"/>
        </pc:sldMkLst>
      </pc:sldChg>
      <pc:sldChg chg="modAnim">
        <pc:chgData name="Ngô Thị Dịu" userId="9239adeb-dabb-42ee-b658-acdf993bd767" providerId="ADAL" clId="{28F17DE8-4B6C-42A9-A5C9-5C870729A3C9}" dt="2024-06-27T02:48:34.259" v="691"/>
        <pc:sldMkLst>
          <pc:docMk/>
          <pc:sldMk cId="3175099103" sldId="267"/>
        </pc:sldMkLst>
      </pc:sldChg>
      <pc:sldChg chg="del">
        <pc:chgData name="Ngô Thị Dịu" userId="9239adeb-dabb-42ee-b658-acdf993bd767" providerId="ADAL" clId="{28F17DE8-4B6C-42A9-A5C9-5C870729A3C9}" dt="2024-06-26T14:21:13.955" v="18" actId="47"/>
        <pc:sldMkLst>
          <pc:docMk/>
          <pc:sldMk cId="0" sldId="268"/>
        </pc:sldMkLst>
      </pc:sldChg>
      <pc:sldChg chg="del">
        <pc:chgData name="Ngô Thị Dịu" userId="9239adeb-dabb-42ee-b658-acdf993bd767" providerId="ADAL" clId="{28F17DE8-4B6C-42A9-A5C9-5C870729A3C9}" dt="2024-06-26T14:21:12.490" v="16" actId="47"/>
        <pc:sldMkLst>
          <pc:docMk/>
          <pc:sldMk cId="0" sldId="269"/>
        </pc:sldMkLst>
      </pc:sldChg>
      <pc:sldChg chg="del">
        <pc:chgData name="Ngô Thị Dịu" userId="9239adeb-dabb-42ee-b658-acdf993bd767" providerId="ADAL" clId="{28F17DE8-4B6C-42A9-A5C9-5C870729A3C9}" dt="2024-06-26T14:21:13.264" v="17" actId="47"/>
        <pc:sldMkLst>
          <pc:docMk/>
          <pc:sldMk cId="0" sldId="272"/>
        </pc:sldMkLst>
      </pc:sldChg>
      <pc:sldChg chg="del">
        <pc:chgData name="Ngô Thị Dịu" userId="9239adeb-dabb-42ee-b658-acdf993bd767" providerId="ADAL" clId="{28F17DE8-4B6C-42A9-A5C9-5C870729A3C9}" dt="2024-06-26T14:21:11.502" v="15" actId="47"/>
        <pc:sldMkLst>
          <pc:docMk/>
          <pc:sldMk cId="0" sldId="277"/>
        </pc:sldMkLst>
      </pc:sldChg>
      <pc:sldChg chg="modSp del modNotes modNotesTx">
        <pc:chgData name="Ngô Thị Dịu" userId="9239adeb-dabb-42ee-b658-acdf993bd767" providerId="ADAL" clId="{28F17DE8-4B6C-42A9-A5C9-5C870729A3C9}" dt="2024-06-27T02:55:37.915" v="696" actId="47"/>
        <pc:sldMkLst>
          <pc:docMk/>
          <pc:sldMk cId="0" sldId="280"/>
        </pc:sldMkLst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2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1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2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3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3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1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2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3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4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1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2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3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5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1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2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3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6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1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2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3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4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5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7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5:14.315" v="560" actId="2711"/>
          <ac:spMkLst>
            <pc:docMk/>
            <pc:sldMk cId="0" sldId="280"/>
            <ac:spMk id="79" creationId="{00000000-0000-0000-0000-000000000000}"/>
          </ac:spMkLst>
        </pc:spChg>
        <pc:grpChg chg="mod">
          <ac:chgData name="Ngô Thị Dịu" userId="9239adeb-dabb-42ee-b658-acdf993bd767" providerId="ADAL" clId="{28F17DE8-4B6C-42A9-A5C9-5C870729A3C9}" dt="2024-06-26T16:15:14.315" v="560" actId="2711"/>
          <ac:grpSpMkLst>
            <pc:docMk/>
            <pc:sldMk cId="0" sldId="280"/>
            <ac:grpSpMk id="23" creationId="{00000000-0000-0000-0000-000000000000}"/>
          </ac:grpSpMkLst>
        </pc:grpChg>
        <pc:picChg chg="mod">
          <ac:chgData name="Ngô Thị Dịu" userId="9239adeb-dabb-42ee-b658-acdf993bd767" providerId="ADAL" clId="{28F17DE8-4B6C-42A9-A5C9-5C870729A3C9}" dt="2024-06-26T16:15:14.315" v="560" actId="2711"/>
          <ac:picMkLst>
            <pc:docMk/>
            <pc:sldMk cId="0" sldId="280"/>
            <ac:picMk id="80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6:15:14.315" v="560" actId="2711"/>
          <ac:picMkLst>
            <pc:docMk/>
            <pc:sldMk cId="0" sldId="280"/>
            <ac:picMk id="83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6:15:14.315" v="560" actId="2711"/>
          <ac:picMkLst>
            <pc:docMk/>
            <pc:sldMk cId="0" sldId="280"/>
            <ac:picMk id="84" creationId="{00000000-0000-0000-0000-000000000000}"/>
          </ac:picMkLst>
        </pc:picChg>
      </pc:sldChg>
      <pc:sldChg chg="modAnim">
        <pc:chgData name="Ngô Thị Dịu" userId="9239adeb-dabb-42ee-b658-acdf993bd767" providerId="ADAL" clId="{28F17DE8-4B6C-42A9-A5C9-5C870729A3C9}" dt="2024-06-27T02:48:03.931" v="682"/>
        <pc:sldMkLst>
          <pc:docMk/>
          <pc:sldMk cId="0" sldId="285"/>
        </pc:sldMkLst>
      </pc:sldChg>
      <pc:sldChg chg="modAnim">
        <pc:chgData name="Ngô Thị Dịu" userId="9239adeb-dabb-42ee-b658-acdf993bd767" providerId="ADAL" clId="{28F17DE8-4B6C-42A9-A5C9-5C870729A3C9}" dt="2024-06-27T02:47:56.805" v="680"/>
        <pc:sldMkLst>
          <pc:docMk/>
          <pc:sldMk cId="399318716" sldId="286"/>
        </pc:sldMkLst>
      </pc:sldChg>
      <pc:sldChg chg="modAnim">
        <pc:chgData name="Ngô Thị Dịu" userId="9239adeb-dabb-42ee-b658-acdf993bd767" providerId="ADAL" clId="{28F17DE8-4B6C-42A9-A5C9-5C870729A3C9}" dt="2024-06-27T02:48:14.627" v="683"/>
        <pc:sldMkLst>
          <pc:docMk/>
          <pc:sldMk cId="1753155125" sldId="288"/>
        </pc:sldMkLst>
      </pc:sldChg>
      <pc:sldChg chg="modSp del mod">
        <pc:chgData name="Ngô Thị Dịu" userId="9239adeb-dabb-42ee-b658-acdf993bd767" providerId="ADAL" clId="{28F17DE8-4B6C-42A9-A5C9-5C870729A3C9}" dt="2024-06-28T02:03:44.458" v="836" actId="2696"/>
        <pc:sldMkLst>
          <pc:docMk/>
          <pc:sldMk cId="1515240965" sldId="381"/>
        </pc:sldMkLst>
        <pc:spChg chg="mod">
          <ac:chgData name="Ngô Thị Dịu" userId="9239adeb-dabb-42ee-b658-acdf993bd767" providerId="ADAL" clId="{28F17DE8-4B6C-42A9-A5C9-5C870729A3C9}" dt="2024-06-28T02:03:41.984" v="835" actId="20577"/>
          <ac:spMkLst>
            <pc:docMk/>
            <pc:sldMk cId="1515240965" sldId="381"/>
            <ac:spMk id="32" creationId="{B11F5685-8E1D-468C-BA04-32A479A18E3A}"/>
          </ac:spMkLst>
        </pc:spChg>
      </pc:sldChg>
      <pc:sldChg chg="modAnim">
        <pc:chgData name="Ngô Thị Dịu" userId="9239adeb-dabb-42ee-b658-acdf993bd767" providerId="ADAL" clId="{28F17DE8-4B6C-42A9-A5C9-5C870729A3C9}" dt="2024-06-27T02:48:23.698" v="688"/>
        <pc:sldMkLst>
          <pc:docMk/>
          <pc:sldMk cId="2938911732" sldId="382"/>
        </pc:sldMkLst>
      </pc:sldChg>
      <pc:sldChg chg="modSp mod">
        <pc:chgData name="Ngô Thị Dịu" userId="9239adeb-dabb-42ee-b658-acdf993bd767" providerId="ADAL" clId="{28F17DE8-4B6C-42A9-A5C9-5C870729A3C9}" dt="2024-06-26T14:31:44.115" v="159" actId="2711"/>
        <pc:sldMkLst>
          <pc:docMk/>
          <pc:sldMk cId="2333421841" sldId="385"/>
        </pc:sldMkLst>
        <pc:spChg chg="mod">
          <ac:chgData name="Ngô Thị Dịu" userId="9239adeb-dabb-42ee-b658-acdf993bd767" providerId="ADAL" clId="{28F17DE8-4B6C-42A9-A5C9-5C870729A3C9}" dt="2024-06-26T14:31:44.115" v="159" actId="2711"/>
          <ac:spMkLst>
            <pc:docMk/>
            <pc:sldMk cId="2333421841" sldId="385"/>
            <ac:spMk id="13" creationId="{00000000-0000-0000-0000-000000000000}"/>
          </ac:spMkLst>
        </pc:spChg>
      </pc:sldChg>
      <pc:sldChg chg="addSp delSp modSp mod addAnim delAnim modAnim">
        <pc:chgData name="Ngô Thị Dịu" userId="9239adeb-dabb-42ee-b658-acdf993bd767" providerId="ADAL" clId="{28F17DE8-4B6C-42A9-A5C9-5C870729A3C9}" dt="2024-06-26T15:56:28.059" v="378" actId="20577"/>
        <pc:sldMkLst>
          <pc:docMk/>
          <pc:sldMk cId="1360741912" sldId="386"/>
        </pc:sldMkLst>
        <pc:spChg chg="mod">
          <ac:chgData name="Ngô Thị Dịu" userId="9239adeb-dabb-42ee-b658-acdf993bd767" providerId="ADAL" clId="{28F17DE8-4B6C-42A9-A5C9-5C870729A3C9}" dt="2024-06-26T15:56:28.059" v="378" actId="20577"/>
          <ac:spMkLst>
            <pc:docMk/>
            <pc:sldMk cId="1360741912" sldId="386"/>
            <ac:spMk id="1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3:15.585" v="308" actId="1076"/>
          <ac:spMkLst>
            <pc:docMk/>
            <pc:sldMk cId="1360741912" sldId="386"/>
            <ac:spMk id="18" creationId="{00000000-0000-0000-0000-000000000000}"/>
          </ac:spMkLst>
        </pc:spChg>
        <pc:spChg chg="add del mod">
          <ac:chgData name="Ngô Thị Dịu" userId="9239adeb-dabb-42ee-b658-acdf993bd767" providerId="ADAL" clId="{28F17DE8-4B6C-42A9-A5C9-5C870729A3C9}" dt="2024-06-26T15:54:51.177" v="323" actId="1076"/>
          <ac:spMkLst>
            <pc:docMk/>
            <pc:sldMk cId="1360741912" sldId="386"/>
            <ac:spMk id="19" creationId="{00000000-0000-0000-0000-000000000000}"/>
          </ac:spMkLst>
        </pc:spChg>
        <pc:spChg chg="del mod">
          <ac:chgData name="Ngô Thị Dịu" userId="9239adeb-dabb-42ee-b658-acdf993bd767" providerId="ADAL" clId="{28F17DE8-4B6C-42A9-A5C9-5C870729A3C9}" dt="2024-06-26T15:51:20.013" v="274" actId="478"/>
          <ac:spMkLst>
            <pc:docMk/>
            <pc:sldMk cId="1360741912" sldId="386"/>
            <ac:spMk id="2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3:13.441" v="307" actId="1076"/>
          <ac:spMkLst>
            <pc:docMk/>
            <pc:sldMk cId="1360741912" sldId="386"/>
            <ac:spMk id="21" creationId="{00000000-0000-0000-0000-000000000000}"/>
          </ac:spMkLst>
        </pc:spChg>
        <pc:picChg chg="del">
          <ac:chgData name="Ngô Thị Dịu" userId="9239adeb-dabb-42ee-b658-acdf993bd767" providerId="ADAL" clId="{28F17DE8-4B6C-42A9-A5C9-5C870729A3C9}" dt="2024-06-26T15:47:25.813" v="237" actId="478"/>
          <ac:picMkLst>
            <pc:docMk/>
            <pc:sldMk cId="1360741912" sldId="386"/>
            <ac:picMk id="3" creationId="{14013E28-DC87-E80C-3737-C3CA773F906A}"/>
          </ac:picMkLst>
        </pc:picChg>
        <pc:picChg chg="add mod">
          <ac:chgData name="Ngô Thị Dịu" userId="9239adeb-dabb-42ee-b658-acdf993bd767" providerId="ADAL" clId="{28F17DE8-4B6C-42A9-A5C9-5C870729A3C9}" dt="2024-06-26T15:49:54.859" v="246" actId="14100"/>
          <ac:picMkLst>
            <pc:docMk/>
            <pc:sldMk cId="1360741912" sldId="386"/>
            <ac:picMk id="5" creationId="{F714E42C-3333-13B6-95A2-A02C53FF43C6}"/>
          </ac:picMkLst>
        </pc:picChg>
        <pc:picChg chg="add mod">
          <ac:chgData name="Ngô Thị Dịu" userId="9239adeb-dabb-42ee-b658-acdf993bd767" providerId="ADAL" clId="{28F17DE8-4B6C-42A9-A5C9-5C870729A3C9}" dt="2024-06-26T15:54:08.938" v="316" actId="1076"/>
          <ac:picMkLst>
            <pc:docMk/>
            <pc:sldMk cId="1360741912" sldId="386"/>
            <ac:picMk id="7" creationId="{658F1FF3-5C36-472C-FAAA-F7DC1C0FD680}"/>
          </ac:picMkLst>
        </pc:picChg>
        <pc:picChg chg="add mod">
          <ac:chgData name="Ngô Thị Dịu" userId="9239adeb-dabb-42ee-b658-acdf993bd767" providerId="ADAL" clId="{28F17DE8-4B6C-42A9-A5C9-5C870729A3C9}" dt="2024-06-26T15:54:45.513" v="322" actId="1076"/>
          <ac:picMkLst>
            <pc:docMk/>
            <pc:sldMk cId="1360741912" sldId="386"/>
            <ac:picMk id="9" creationId="{4A86CF7B-1A80-62E1-FAA5-9B6B697B865D}"/>
          </ac:picMkLst>
        </pc:picChg>
        <pc:picChg chg="add mod">
          <ac:chgData name="Ngô Thị Dịu" userId="9239adeb-dabb-42ee-b658-acdf993bd767" providerId="ADAL" clId="{28F17DE8-4B6C-42A9-A5C9-5C870729A3C9}" dt="2024-06-26T15:55:11.650" v="329" actId="1076"/>
          <ac:picMkLst>
            <pc:docMk/>
            <pc:sldMk cId="1360741912" sldId="386"/>
            <ac:picMk id="11" creationId="{A7AB0264-A96C-3581-AA25-6A2637B63C06}"/>
          </ac:picMkLst>
        </pc:picChg>
        <pc:picChg chg="add del mod">
          <ac:chgData name="Ngô Thị Dịu" userId="9239adeb-dabb-42ee-b658-acdf993bd767" providerId="ADAL" clId="{28F17DE8-4B6C-42A9-A5C9-5C870729A3C9}" dt="2024-06-26T15:52:33.321" v="297" actId="478"/>
          <ac:picMkLst>
            <pc:docMk/>
            <pc:sldMk cId="1360741912" sldId="386"/>
            <ac:picMk id="22" creationId="{00000000-0000-0000-0000-000000000000}"/>
          </ac:picMkLst>
        </pc:picChg>
        <pc:picChg chg="del">
          <ac:chgData name="Ngô Thị Dịu" userId="9239adeb-dabb-42ee-b658-acdf993bd767" providerId="ADAL" clId="{28F17DE8-4B6C-42A9-A5C9-5C870729A3C9}" dt="2024-06-26T15:51:21.032" v="275" actId="478"/>
          <ac:picMkLst>
            <pc:docMk/>
            <pc:sldMk cId="1360741912" sldId="386"/>
            <ac:picMk id="23" creationId="{00000000-0000-0000-0000-000000000000}"/>
          </ac:picMkLst>
        </pc:picChg>
        <pc:picChg chg="add del">
          <ac:chgData name="Ngô Thị Dịu" userId="9239adeb-dabb-42ee-b658-acdf993bd767" providerId="ADAL" clId="{28F17DE8-4B6C-42A9-A5C9-5C870729A3C9}" dt="2024-06-26T15:52:34.688" v="298" actId="478"/>
          <ac:picMkLst>
            <pc:docMk/>
            <pc:sldMk cId="1360741912" sldId="386"/>
            <ac:picMk id="24" creationId="{00000000-0000-0000-0000-000000000000}"/>
          </ac:picMkLst>
        </pc:picChg>
        <pc:picChg chg="mod">
          <ac:chgData name="Ngô Thị Dịu" userId="9239adeb-dabb-42ee-b658-acdf993bd767" providerId="ADAL" clId="{28F17DE8-4B6C-42A9-A5C9-5C870729A3C9}" dt="2024-06-26T15:53:24.624" v="310" actId="1076"/>
          <ac:picMkLst>
            <pc:docMk/>
            <pc:sldMk cId="1360741912" sldId="386"/>
            <ac:picMk id="25" creationId="{00000000-0000-0000-0000-000000000000}"/>
          </ac:picMkLst>
        </pc:picChg>
        <pc:picChg chg="add del mod">
          <ac:chgData name="Ngô Thị Dịu" userId="9239adeb-dabb-42ee-b658-acdf993bd767" providerId="ADAL" clId="{28F17DE8-4B6C-42A9-A5C9-5C870729A3C9}" dt="2024-06-26T15:52:58.064" v="303" actId="478"/>
          <ac:picMkLst>
            <pc:docMk/>
            <pc:sldMk cId="1360741912" sldId="386"/>
            <ac:picMk id="26" creationId="{00000000-0000-0000-0000-000000000000}"/>
          </ac:picMkLst>
        </pc:picChg>
      </pc:sldChg>
      <pc:sldChg chg="del">
        <pc:chgData name="Ngô Thị Dịu" userId="9239adeb-dabb-42ee-b658-acdf993bd767" providerId="ADAL" clId="{28F17DE8-4B6C-42A9-A5C9-5C870729A3C9}" dt="2024-06-26T14:31:12.976" v="157" actId="47"/>
        <pc:sldMkLst>
          <pc:docMk/>
          <pc:sldMk cId="2988558008" sldId="386"/>
        </pc:sldMkLst>
      </pc:sldChg>
      <pc:sldChg chg="del">
        <pc:chgData name="Ngô Thị Dịu" userId="9239adeb-dabb-42ee-b658-acdf993bd767" providerId="ADAL" clId="{28F17DE8-4B6C-42A9-A5C9-5C870729A3C9}" dt="2024-06-26T15:43:30.536" v="160"/>
        <pc:sldMkLst>
          <pc:docMk/>
          <pc:sldMk cId="3826301595" sldId="386"/>
        </pc:sldMkLst>
      </pc:sldChg>
      <pc:sldChg chg="modSp mod">
        <pc:chgData name="Ngô Thị Dịu" userId="9239adeb-dabb-42ee-b658-acdf993bd767" providerId="ADAL" clId="{28F17DE8-4B6C-42A9-A5C9-5C870729A3C9}" dt="2024-06-26T15:57:32.728" v="386" actId="1076"/>
        <pc:sldMkLst>
          <pc:docMk/>
          <pc:sldMk cId="623682059" sldId="387"/>
        </pc:sldMkLst>
        <pc:spChg chg="mod">
          <ac:chgData name="Ngô Thị Dịu" userId="9239adeb-dabb-42ee-b658-acdf993bd767" providerId="ADAL" clId="{28F17DE8-4B6C-42A9-A5C9-5C870729A3C9}" dt="2024-06-26T15:56:21.579" v="377" actId="20577"/>
          <ac:spMkLst>
            <pc:docMk/>
            <pc:sldMk cId="623682059" sldId="387"/>
            <ac:spMk id="1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7:29.929" v="385" actId="1076"/>
          <ac:spMkLst>
            <pc:docMk/>
            <pc:sldMk cId="623682059" sldId="387"/>
            <ac:spMk id="1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5:57:23.205" v="383" actId="20577"/>
          <ac:spMkLst>
            <pc:docMk/>
            <pc:sldMk cId="623682059" sldId="387"/>
            <ac:spMk id="19" creationId="{00000000-0000-0000-0000-000000000000}"/>
          </ac:spMkLst>
        </pc:spChg>
        <pc:picChg chg="mod">
          <ac:chgData name="Ngô Thị Dịu" userId="9239adeb-dabb-42ee-b658-acdf993bd767" providerId="ADAL" clId="{28F17DE8-4B6C-42A9-A5C9-5C870729A3C9}" dt="2024-06-26T15:56:06.984" v="343" actId="1076"/>
          <ac:picMkLst>
            <pc:docMk/>
            <pc:sldMk cId="623682059" sldId="387"/>
            <ac:picMk id="5" creationId="{F714E42C-3333-13B6-95A2-A02C53FF43C6}"/>
          </ac:picMkLst>
        </pc:picChg>
        <pc:picChg chg="mod">
          <ac:chgData name="Ngô Thị Dịu" userId="9239adeb-dabb-42ee-b658-acdf993bd767" providerId="ADAL" clId="{28F17DE8-4B6C-42A9-A5C9-5C870729A3C9}" dt="2024-06-26T15:57:32.728" v="386" actId="1076"/>
          <ac:picMkLst>
            <pc:docMk/>
            <pc:sldMk cId="623682059" sldId="387"/>
            <ac:picMk id="25" creationId="{00000000-0000-0000-0000-000000000000}"/>
          </ac:picMkLst>
        </pc:picChg>
      </pc:sldChg>
      <pc:sldChg chg="delSp del mod">
        <pc:chgData name="Ngô Thị Dịu" userId="9239adeb-dabb-42ee-b658-acdf993bd767" providerId="ADAL" clId="{28F17DE8-4B6C-42A9-A5C9-5C870729A3C9}" dt="2024-06-26T16:08:10.307" v="388" actId="2696"/>
        <pc:sldMkLst>
          <pc:docMk/>
          <pc:sldMk cId="4050883873" sldId="388"/>
        </pc:sldMkLst>
        <pc:picChg chg="del">
          <ac:chgData name="Ngô Thị Dịu" userId="9239adeb-dabb-42ee-b658-acdf993bd767" providerId="ADAL" clId="{28F17DE8-4B6C-42A9-A5C9-5C870729A3C9}" dt="2024-06-26T16:03:49.827" v="387" actId="478"/>
          <ac:picMkLst>
            <pc:docMk/>
            <pc:sldMk cId="4050883873" sldId="388"/>
            <ac:picMk id="3" creationId="{14013E28-DC87-E80C-3737-C3CA773F906A}"/>
          </ac:picMkLst>
        </pc:picChg>
      </pc:sldChg>
      <pc:sldChg chg="addSp delSp modSp mod">
        <pc:chgData name="Ngô Thị Dịu" userId="9239adeb-dabb-42ee-b658-acdf993bd767" providerId="ADAL" clId="{28F17DE8-4B6C-42A9-A5C9-5C870729A3C9}" dt="2024-06-26T16:12:25.810" v="557" actId="20577"/>
        <pc:sldMkLst>
          <pc:docMk/>
          <pc:sldMk cId="4267253365" sldId="388"/>
        </pc:sldMkLst>
        <pc:spChg chg="mod">
          <ac:chgData name="Ngô Thị Dịu" userId="9239adeb-dabb-42ee-b658-acdf993bd767" providerId="ADAL" clId="{28F17DE8-4B6C-42A9-A5C9-5C870729A3C9}" dt="2024-06-26T16:10:28.147" v="514" actId="6549"/>
          <ac:spMkLst>
            <pc:docMk/>
            <pc:sldMk cId="4267253365" sldId="388"/>
            <ac:spMk id="16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2:03.785" v="552" actId="20577"/>
          <ac:spMkLst>
            <pc:docMk/>
            <pc:sldMk cId="4267253365" sldId="388"/>
            <ac:spMk id="18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2:25.810" v="557" actId="20577"/>
          <ac:spMkLst>
            <pc:docMk/>
            <pc:sldMk cId="4267253365" sldId="388"/>
            <ac:spMk id="19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2:22.761" v="555" actId="20577"/>
          <ac:spMkLst>
            <pc:docMk/>
            <pc:sldMk cId="4267253365" sldId="388"/>
            <ac:spMk id="20" creationId="{00000000-0000-0000-0000-000000000000}"/>
          </ac:spMkLst>
        </pc:spChg>
        <pc:spChg chg="mod">
          <ac:chgData name="Ngô Thị Dịu" userId="9239adeb-dabb-42ee-b658-acdf993bd767" providerId="ADAL" clId="{28F17DE8-4B6C-42A9-A5C9-5C870729A3C9}" dt="2024-06-26T16:12:19.653" v="553" actId="20577"/>
          <ac:spMkLst>
            <pc:docMk/>
            <pc:sldMk cId="4267253365" sldId="388"/>
            <ac:spMk id="21" creationId="{00000000-0000-0000-0000-000000000000}"/>
          </ac:spMkLst>
        </pc:spChg>
        <pc:picChg chg="add mod">
          <ac:chgData name="Ngô Thị Dịu" userId="9239adeb-dabb-42ee-b658-acdf993bd767" providerId="ADAL" clId="{28F17DE8-4B6C-42A9-A5C9-5C870729A3C9}" dt="2024-06-26T16:10:35.121" v="515" actId="1076"/>
          <ac:picMkLst>
            <pc:docMk/>
            <pc:sldMk cId="4267253365" sldId="388"/>
            <ac:picMk id="3" creationId="{7880A191-8FFC-1C53-3C31-DB0FCF56D3E8}"/>
          </ac:picMkLst>
        </pc:picChg>
        <pc:picChg chg="add del mod">
          <ac:chgData name="Ngô Thị Dịu" userId="9239adeb-dabb-42ee-b658-acdf993bd767" providerId="ADAL" clId="{28F17DE8-4B6C-42A9-A5C9-5C870729A3C9}" dt="2024-06-26T16:10:56.474" v="521" actId="478"/>
          <ac:picMkLst>
            <pc:docMk/>
            <pc:sldMk cId="4267253365" sldId="388"/>
            <ac:picMk id="6" creationId="{D09770EE-4DC2-ABBF-8ABF-29E2E9958A6D}"/>
          </ac:picMkLst>
        </pc:picChg>
        <pc:picChg chg="add mod">
          <ac:chgData name="Ngô Thị Dịu" userId="9239adeb-dabb-42ee-b658-acdf993bd767" providerId="ADAL" clId="{28F17DE8-4B6C-42A9-A5C9-5C870729A3C9}" dt="2024-06-26T16:11:28.065" v="540" actId="1035"/>
          <ac:picMkLst>
            <pc:docMk/>
            <pc:sldMk cId="4267253365" sldId="388"/>
            <ac:picMk id="8" creationId="{EBAA8471-8993-7580-4829-762AE6CEFB22}"/>
          </ac:picMkLst>
        </pc:picChg>
        <pc:picChg chg="mod">
          <ac:chgData name="Ngô Thị Dịu" userId="9239adeb-dabb-42ee-b658-acdf993bd767" providerId="ADAL" clId="{28F17DE8-4B6C-42A9-A5C9-5C870729A3C9}" dt="2024-06-26T16:11:58.908" v="550" actId="1076"/>
          <ac:picMkLst>
            <pc:docMk/>
            <pc:sldMk cId="4267253365" sldId="388"/>
            <ac:picMk id="25" creationId="{00000000-0000-0000-0000-000000000000}"/>
          </ac:picMkLst>
        </pc:picChg>
      </pc:sldChg>
      <pc:sldMasterChg chg="del delSldLayout">
        <pc:chgData name="Ngô Thị Dịu" userId="9239adeb-dabb-42ee-b658-acdf993bd767" providerId="ADAL" clId="{28F17DE8-4B6C-42A9-A5C9-5C870729A3C9}" dt="2024-06-28T02:03:44.458" v="836" actId="2696"/>
        <pc:sldMasterMkLst>
          <pc:docMk/>
          <pc:sldMasterMk cId="2220080853" sldId="2147483661"/>
        </pc:sldMasterMkLst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711712061" sldId="2147483662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2678874237" sldId="2147483663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1476678885" sldId="2147483664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252718808" sldId="2147483665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33863906" sldId="2147483666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2367541015" sldId="2147483667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3963062175" sldId="2147483668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3169758897" sldId="2147483669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640086539" sldId="2147483670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2016965544" sldId="2147483671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4166119294" sldId="2147483672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2461998051" sldId="2147483673"/>
          </pc:sldLayoutMkLst>
        </pc:sldLayoutChg>
        <pc:sldLayoutChg chg="del">
          <pc:chgData name="Ngô Thị Dịu" userId="9239adeb-dabb-42ee-b658-acdf993bd767" providerId="ADAL" clId="{28F17DE8-4B6C-42A9-A5C9-5C870729A3C9}" dt="2024-06-28T02:03:44.458" v="836" actId="2696"/>
          <pc:sldLayoutMkLst>
            <pc:docMk/>
            <pc:sldMasterMk cId="2220080853" sldId="2147483661"/>
            <pc:sldLayoutMk cId="1083069690" sldId="2147483674"/>
          </pc:sldLayoutMkLst>
        </pc:sldLayoutChg>
      </pc:sldMasterChg>
      <pc:sldMasterChg chg="del delSldLayout">
        <pc:chgData name="Ngô Thị Dịu" userId="9239adeb-dabb-42ee-b658-acdf993bd767" providerId="ADAL" clId="{28F17DE8-4B6C-42A9-A5C9-5C870729A3C9}" dt="2024-06-27T02:55:37.915" v="696" actId="47"/>
        <pc:sldMasterMkLst>
          <pc:docMk/>
          <pc:sldMasterMk cId="2366649886" sldId="2147483687"/>
        </pc:sldMasterMkLst>
        <pc:sldLayoutChg chg="del">
          <pc:chgData name="Ngô Thị Dịu" userId="9239adeb-dabb-42ee-b658-acdf993bd767" providerId="ADAL" clId="{28F17DE8-4B6C-42A9-A5C9-5C870729A3C9}" dt="2024-06-27T02:55:37.915" v="696" actId="47"/>
          <pc:sldLayoutMkLst>
            <pc:docMk/>
            <pc:sldMasterMk cId="2366649886" sldId="2147483687"/>
            <pc:sldLayoutMk cId="2027560268" sldId="2147483688"/>
          </pc:sldLayoutMkLst>
        </pc:sldLayoutChg>
        <pc:sldLayoutChg chg="del">
          <pc:chgData name="Ngô Thị Dịu" userId="9239adeb-dabb-42ee-b658-acdf993bd767" providerId="ADAL" clId="{28F17DE8-4B6C-42A9-A5C9-5C870729A3C9}" dt="2024-06-27T02:55:37.915" v="696" actId="47"/>
          <pc:sldLayoutMkLst>
            <pc:docMk/>
            <pc:sldMasterMk cId="2366649886" sldId="2147483687"/>
            <pc:sldLayoutMk cId="298321616" sldId="2147483689"/>
          </pc:sldLayoutMkLst>
        </pc:sldLayoutChg>
        <pc:sldLayoutChg chg="del">
          <pc:chgData name="Ngô Thị Dịu" userId="9239adeb-dabb-42ee-b658-acdf993bd767" providerId="ADAL" clId="{28F17DE8-4B6C-42A9-A5C9-5C870729A3C9}" dt="2024-06-27T02:55:37.915" v="696" actId="47"/>
          <pc:sldLayoutMkLst>
            <pc:docMk/>
            <pc:sldMasterMk cId="2366649886" sldId="2147483687"/>
            <pc:sldLayoutMk cId="2959432701" sldId="2147483690"/>
          </pc:sldLayoutMkLst>
        </pc:sldLayoutChg>
      </pc:sldMasterChg>
    </pc:docChg>
  </pc:docChgLst>
  <pc:docChgLst>
    <pc:chgData name="Ngô Thị Dịu" userId="9239adeb-dabb-42ee-b658-acdf993bd767" providerId="ADAL" clId="{674918B6-32F0-4A4E-856A-960CAE2BFBF4}"/>
    <pc:docChg chg="undo redo custSel addSld delSld modSld">
      <pc:chgData name="Ngô Thị Dịu" userId="9239adeb-dabb-42ee-b658-acdf993bd767" providerId="ADAL" clId="{674918B6-32F0-4A4E-856A-960CAE2BFBF4}" dt="2024-06-26T09:38:09.571" v="867" actId="207"/>
      <pc:docMkLst>
        <pc:docMk/>
      </pc:docMkLst>
      <pc:sldChg chg="delSp modSp del mod delAnim">
        <pc:chgData name="Ngô Thị Dịu" userId="9239adeb-dabb-42ee-b658-acdf993bd767" providerId="ADAL" clId="{674918B6-32F0-4A4E-856A-960CAE2BFBF4}" dt="2024-06-26T03:29:53.987" v="172" actId="47"/>
        <pc:sldMkLst>
          <pc:docMk/>
          <pc:sldMk cId="1119705199" sldId="257"/>
        </pc:sldMkLst>
        <pc:spChg chg="del">
          <ac:chgData name="Ngô Thị Dịu" userId="9239adeb-dabb-42ee-b658-acdf993bd767" providerId="ADAL" clId="{674918B6-32F0-4A4E-856A-960CAE2BFBF4}" dt="2024-06-26T03:19:17.018" v="62" actId="478"/>
          <ac:spMkLst>
            <pc:docMk/>
            <pc:sldMk cId="1119705199" sldId="257"/>
            <ac:spMk id="31" creationId="{E3E8C3B1-4437-4EC8-97B1-0E0FD9B3592C}"/>
          </ac:spMkLst>
        </pc:spChg>
        <pc:spChg chg="mod">
          <ac:chgData name="Ngô Thị Dịu" userId="9239adeb-dabb-42ee-b658-acdf993bd767" providerId="ADAL" clId="{674918B6-32F0-4A4E-856A-960CAE2BFBF4}" dt="2024-06-26T03:20:08.080" v="80" actId="2711"/>
          <ac:spMkLst>
            <pc:docMk/>
            <pc:sldMk cId="1119705199" sldId="257"/>
            <ac:spMk id="32" creationId="{95F8C48F-3622-439B-B6EB-7F09ED4F2ADA}"/>
          </ac:spMkLst>
        </pc:spChg>
        <pc:picChg chg="del">
          <ac:chgData name="Ngô Thị Dịu" userId="9239adeb-dabb-42ee-b658-acdf993bd767" providerId="ADAL" clId="{674918B6-32F0-4A4E-856A-960CAE2BFBF4}" dt="2024-06-26T03:19:17.809" v="63" actId="478"/>
          <ac:picMkLst>
            <pc:docMk/>
            <pc:sldMk cId="1119705199" sldId="257"/>
            <ac:picMk id="30" creationId="{4EA92106-EDEF-422A-B685-8C2BD2F117E5}"/>
          </ac:picMkLst>
        </pc:picChg>
      </pc:sldChg>
      <pc:sldChg chg="addSp delSp modSp mod addAnim delAnim">
        <pc:chgData name="Ngô Thị Dịu" userId="9239adeb-dabb-42ee-b658-acdf993bd767" providerId="ADAL" clId="{674918B6-32F0-4A4E-856A-960CAE2BFBF4}" dt="2024-06-26T09:36:49.570" v="858" actId="478"/>
        <pc:sldMkLst>
          <pc:docMk/>
          <pc:sldMk cId="0" sldId="264"/>
        </pc:sldMkLst>
        <pc:spChg chg="mod">
          <ac:chgData name="Ngô Thị Dịu" userId="9239adeb-dabb-42ee-b658-acdf993bd767" providerId="ADAL" clId="{674918B6-32F0-4A4E-856A-960CAE2BFBF4}" dt="2024-06-26T03:21:09.127" v="93" actId="403"/>
          <ac:spMkLst>
            <pc:docMk/>
            <pc:sldMk cId="0" sldId="264"/>
            <ac:spMk id="35" creationId="{634794F9-4CB1-46EA-AD86-797220EEDF02}"/>
          </ac:spMkLst>
        </pc:spChg>
        <pc:spChg chg="mod">
          <ac:chgData name="Ngô Thị Dịu" userId="9239adeb-dabb-42ee-b658-acdf993bd767" providerId="ADAL" clId="{674918B6-32F0-4A4E-856A-960CAE2BFBF4}" dt="2024-06-26T03:21:09.127" v="93" actId="403"/>
          <ac:spMkLst>
            <pc:docMk/>
            <pc:sldMk cId="0" sldId="264"/>
            <ac:spMk id="36" creationId="{E7E85B6D-9B53-4A53-A3ED-2FF1D0C0E5DC}"/>
          </ac:spMkLst>
        </pc:spChg>
        <pc:spChg chg="mod">
          <ac:chgData name="Ngô Thị Dịu" userId="9239adeb-dabb-42ee-b658-acdf993bd767" providerId="ADAL" clId="{674918B6-32F0-4A4E-856A-960CAE2BFBF4}" dt="2024-06-26T03:21:09.127" v="93" actId="403"/>
          <ac:spMkLst>
            <pc:docMk/>
            <pc:sldMk cId="0" sldId="264"/>
            <ac:spMk id="37" creationId="{2A907CA2-66F3-4EAD-B90F-7E3850073184}"/>
          </ac:spMkLst>
        </pc:spChg>
        <pc:spChg chg="mod">
          <ac:chgData name="Ngô Thị Dịu" userId="9239adeb-dabb-42ee-b658-acdf993bd767" providerId="ADAL" clId="{674918B6-32F0-4A4E-856A-960CAE2BFBF4}" dt="2024-06-26T03:21:09.127" v="93" actId="403"/>
          <ac:spMkLst>
            <pc:docMk/>
            <pc:sldMk cId="0" sldId="264"/>
            <ac:spMk id="38" creationId="{82CCA3CB-7F28-4AEA-9FD9-299283817B53}"/>
          </ac:spMkLst>
        </pc:spChg>
        <pc:spChg chg="mod">
          <ac:chgData name="Ngô Thị Dịu" userId="9239adeb-dabb-42ee-b658-acdf993bd767" providerId="ADAL" clId="{674918B6-32F0-4A4E-856A-960CAE2BFBF4}" dt="2024-06-26T03:28:38.443" v="161" actId="1076"/>
          <ac:spMkLst>
            <pc:docMk/>
            <pc:sldMk cId="0" sldId="264"/>
            <ac:spMk id="45" creationId="{7B88FB95-539B-47F3-B47E-699616847A6F}"/>
          </ac:spMkLst>
        </pc:spChg>
        <pc:spChg chg="mod">
          <ac:chgData name="Ngô Thị Dịu" userId="9239adeb-dabb-42ee-b658-acdf993bd767" providerId="ADAL" clId="{674918B6-32F0-4A4E-856A-960CAE2BFBF4}" dt="2024-06-26T03:28:40.758" v="170" actId="1076"/>
          <ac:spMkLst>
            <pc:docMk/>
            <pc:sldMk cId="0" sldId="264"/>
            <ac:spMk id="46" creationId="{E06EEB86-2FAF-419E-9626-BCA88AAA8B7D}"/>
          </ac:spMkLst>
        </pc:spChg>
        <pc:spChg chg="mod">
          <ac:chgData name="Ngô Thị Dịu" userId="9239adeb-dabb-42ee-b658-acdf993bd767" providerId="ADAL" clId="{674918B6-32F0-4A4E-856A-960CAE2BFBF4}" dt="2024-06-26T03:28:41.235" v="171" actId="1076"/>
          <ac:spMkLst>
            <pc:docMk/>
            <pc:sldMk cId="0" sldId="264"/>
            <ac:spMk id="47" creationId="{4898A5C4-95A3-4F81-AE62-7ED76D956342}"/>
          </ac:spMkLst>
        </pc:spChg>
        <pc:spChg chg="add del mod">
          <ac:chgData name="Ngô Thị Dịu" userId="9239adeb-dabb-42ee-b658-acdf993bd767" providerId="ADAL" clId="{674918B6-32F0-4A4E-856A-960CAE2BFBF4}" dt="2024-06-26T09:36:49.570" v="858" actId="478"/>
          <ac:spMkLst>
            <pc:docMk/>
            <pc:sldMk cId="0" sldId="264"/>
            <ac:spMk id="338" creationId="{00000000-0000-0000-0000-000000000000}"/>
          </ac:spMkLst>
        </pc:spChg>
        <pc:grpChg chg="mod">
          <ac:chgData name="Ngô Thị Dịu" userId="9239adeb-dabb-42ee-b658-acdf993bd767" providerId="ADAL" clId="{674918B6-32F0-4A4E-856A-960CAE2BFBF4}" dt="2024-06-26T03:28:40.716" v="169" actId="1076"/>
          <ac:grpSpMkLst>
            <pc:docMk/>
            <pc:sldMk cId="0" sldId="264"/>
            <ac:grpSpMk id="33" creationId="{49E4C4E3-0EFA-4F4C-9281-5D6E2AE0B779}"/>
          </ac:grpSpMkLst>
        </pc:grpChg>
        <pc:grpChg chg="mod">
          <ac:chgData name="Ngô Thị Dịu" userId="9239adeb-dabb-42ee-b658-acdf993bd767" providerId="ADAL" clId="{674918B6-32F0-4A4E-856A-960CAE2BFBF4}" dt="2024-06-26T03:20:34.219" v="86" actId="1076"/>
          <ac:grpSpMkLst>
            <pc:docMk/>
            <pc:sldMk cId="0" sldId="264"/>
            <ac:grpSpMk id="320" creationId="{00000000-0000-0000-0000-000000000000}"/>
          </ac:grpSpMkLst>
        </pc:grpChg>
        <pc:picChg chg="add del">
          <ac:chgData name="Ngô Thị Dịu" userId="9239adeb-dabb-42ee-b658-acdf993bd767" providerId="ADAL" clId="{674918B6-32F0-4A4E-856A-960CAE2BFBF4}" dt="2024-06-26T09:36:20.937" v="851" actId="478"/>
          <ac:picMkLst>
            <pc:docMk/>
            <pc:sldMk cId="0" sldId="264"/>
            <ac:picMk id="4" creationId="{D273463D-4154-4282-B044-2B1300C366FE}"/>
          </ac:picMkLst>
        </pc:picChg>
      </pc:sldChg>
      <pc:sldChg chg="modSp mod">
        <pc:chgData name="Ngô Thị Dịu" userId="9239adeb-dabb-42ee-b658-acdf993bd767" providerId="ADAL" clId="{674918B6-32F0-4A4E-856A-960CAE2BFBF4}" dt="2024-06-26T09:38:09.571" v="867" actId="207"/>
        <pc:sldMkLst>
          <pc:docMk/>
          <pc:sldMk cId="3175099103" sldId="267"/>
        </pc:sldMkLst>
        <pc:spChg chg="mod">
          <ac:chgData name="Ngô Thị Dịu" userId="9239adeb-dabb-42ee-b658-acdf993bd767" providerId="ADAL" clId="{674918B6-32F0-4A4E-856A-960CAE2BFBF4}" dt="2024-06-26T09:38:09.571" v="867" actId="207"/>
          <ac:spMkLst>
            <pc:docMk/>
            <pc:sldMk cId="3175099103" sldId="267"/>
            <ac:spMk id="41" creationId="{62F9D6CD-CCB4-4AAE-AFFA-6A4419E749D1}"/>
          </ac:spMkLst>
        </pc:spChg>
        <pc:spChg chg="del mod">
          <ac:chgData name="Ngô Thị Dịu" userId="9239adeb-dabb-42ee-b658-acdf993bd767" providerId="ADAL" clId="{674918B6-32F0-4A4E-856A-960CAE2BFBF4}" dt="2024-06-26T09:25:29.274" v="812" actId="21"/>
          <ac:spMkLst>
            <pc:docMk/>
            <pc:sldMk cId="3175099103" sldId="267"/>
            <ac:spMk id="43" creationId="{B3081C77-5507-401E-B062-B181DA1A9A6D}"/>
          </ac:spMkLst>
        </pc:spChg>
        <pc:grpChg chg="mod">
          <ac:chgData name="Ngô Thị Dịu" userId="9239adeb-dabb-42ee-b658-acdf993bd767" providerId="ADAL" clId="{674918B6-32F0-4A4E-856A-960CAE2BFBF4}" dt="2024-06-26T09:37:51.709" v="862" actId="1076"/>
          <ac:grpSpMkLst>
            <pc:docMk/>
            <pc:sldMk cId="3175099103" sldId="267"/>
            <ac:grpSpMk id="19" creationId="{C74B82EB-D2BB-47E9-A08A-41BAB495A26D}"/>
          </ac:grpSpMkLst>
        </pc:grpChg>
        <pc:grpChg chg="del">
          <ac:chgData name="Ngô Thị Dịu" userId="9239adeb-dabb-42ee-b658-acdf993bd767" providerId="ADAL" clId="{674918B6-32F0-4A4E-856A-960CAE2BFBF4}" dt="2024-06-26T09:02:27.437" v="745" actId="478"/>
          <ac:grpSpMkLst>
            <pc:docMk/>
            <pc:sldMk cId="3175099103" sldId="267"/>
            <ac:grpSpMk id="406" creationId="{00000000-0000-0000-0000-000000000000}"/>
          </ac:grpSpMkLst>
        </pc:grpChg>
        <pc:picChg chg="del">
          <ac:chgData name="Ngô Thị Dịu" userId="9239adeb-dabb-42ee-b658-acdf993bd767" providerId="ADAL" clId="{674918B6-32F0-4A4E-856A-960CAE2BFBF4}" dt="2024-06-26T09:25:29.274" v="812" actId="21"/>
          <ac:picMkLst>
            <pc:docMk/>
            <pc:sldMk cId="3175099103" sldId="267"/>
            <ac:picMk id="42" creationId="{01AE3F4A-D2FF-4D60-9985-5162DE542544}"/>
          </ac:picMkLst>
        </pc:picChg>
        <pc:picChg chg="mod">
          <ac:chgData name="Ngô Thị Dịu" userId="9239adeb-dabb-42ee-b658-acdf993bd767" providerId="ADAL" clId="{674918B6-32F0-4A4E-856A-960CAE2BFBF4}" dt="2024-06-26T09:36:22.037" v="855" actId="1076"/>
          <ac:picMkLst>
            <pc:docMk/>
            <pc:sldMk cId="3175099103" sldId="267"/>
            <ac:picMk id="44" creationId="{7042F7BD-B67B-41AF-96CA-ABCF53077041}"/>
          </ac:picMkLst>
        </pc:picChg>
        <pc:picChg chg="mod">
          <ac:chgData name="Ngô Thị Dịu" userId="9239adeb-dabb-42ee-b658-acdf993bd767" providerId="ADAL" clId="{674918B6-32F0-4A4E-856A-960CAE2BFBF4}" dt="2024-06-26T09:37:58.052" v="864" actId="1076"/>
          <ac:picMkLst>
            <pc:docMk/>
            <pc:sldMk cId="3175099103" sldId="267"/>
            <ac:picMk id="405" creationId="{00000000-0000-0000-0000-000000000000}"/>
          </ac:picMkLst>
        </pc:picChg>
        <pc:picChg chg="del mod">
          <ac:chgData name="Ngô Thị Dịu" userId="9239adeb-dabb-42ee-b658-acdf993bd767" providerId="ADAL" clId="{674918B6-32F0-4A4E-856A-960CAE2BFBF4}" dt="2024-06-26T09:02:26.189" v="744" actId="478"/>
          <ac:picMkLst>
            <pc:docMk/>
            <pc:sldMk cId="3175099103" sldId="267"/>
            <ac:picMk id="409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9:25:29.274" v="812" actId="21"/>
          <ac:picMkLst>
            <pc:docMk/>
            <pc:sldMk cId="3175099103" sldId="267"/>
            <ac:picMk id="413" creationId="{00000000-0000-0000-0000-000000000000}"/>
          </ac:picMkLst>
        </pc:picChg>
        <pc:cxnChg chg="del">
          <ac:chgData name="Ngô Thị Dịu" userId="9239adeb-dabb-42ee-b658-acdf993bd767" providerId="ADAL" clId="{674918B6-32F0-4A4E-856A-960CAE2BFBF4}" dt="2024-06-26T09:02:25.172" v="743" actId="478"/>
          <ac:cxnSpMkLst>
            <pc:docMk/>
            <pc:sldMk cId="3175099103" sldId="267"/>
            <ac:cxnSpMk id="415" creationId="{00000000-0000-0000-0000-000000000000}"/>
          </ac:cxnSpMkLst>
        </pc:cxnChg>
      </pc:sldChg>
      <pc:sldChg chg="delSp add del mod delAnim">
        <pc:chgData name="Ngô Thị Dịu" userId="9239adeb-dabb-42ee-b658-acdf993bd767" providerId="ADAL" clId="{674918B6-32F0-4A4E-856A-960CAE2BFBF4}" dt="2024-06-26T09:37:33.203" v="859" actId="47"/>
        <pc:sldMkLst>
          <pc:docMk/>
          <pc:sldMk cId="1071218710" sldId="281"/>
        </pc:sldMkLst>
        <pc:spChg chg="del">
          <ac:chgData name="Ngô Thị Dịu" userId="9239adeb-dabb-42ee-b658-acdf993bd767" providerId="ADAL" clId="{674918B6-32F0-4A4E-856A-960CAE2BFBF4}" dt="2024-06-26T09:24:52.890" v="806" actId="478"/>
          <ac:spMkLst>
            <pc:docMk/>
            <pc:sldMk cId="1071218710" sldId="281"/>
            <ac:spMk id="64" creationId="{970177DD-302E-46AC-A027-B71CA6A910FD}"/>
          </ac:spMkLst>
        </pc:spChg>
        <pc:spChg chg="del">
          <ac:chgData name="Ngô Thị Dịu" userId="9239adeb-dabb-42ee-b658-acdf993bd767" providerId="ADAL" clId="{674918B6-32F0-4A4E-856A-960CAE2BFBF4}" dt="2024-06-26T09:24:55.969" v="808" actId="478"/>
          <ac:spMkLst>
            <pc:docMk/>
            <pc:sldMk cId="1071218710" sldId="281"/>
            <ac:spMk id="70" creationId="{96808E75-01AD-4A44-8358-67AB613EA04E}"/>
          </ac:spMkLst>
        </pc:spChg>
        <pc:grpChg chg="del">
          <ac:chgData name="Ngô Thị Dịu" userId="9239adeb-dabb-42ee-b658-acdf993bd767" providerId="ADAL" clId="{674918B6-32F0-4A4E-856A-960CAE2BFBF4}" dt="2024-06-26T09:24:51.583" v="805" actId="478"/>
          <ac:grpSpMkLst>
            <pc:docMk/>
            <pc:sldMk cId="1071218710" sldId="281"/>
            <ac:grpSpMk id="643" creationId="{00000000-0000-0000-0000-000000000000}"/>
          </ac:grpSpMkLst>
        </pc:grpChg>
        <pc:picChg chg="del">
          <ac:chgData name="Ngô Thị Dịu" userId="9239adeb-dabb-42ee-b658-acdf993bd767" providerId="ADAL" clId="{674918B6-32F0-4A4E-856A-960CAE2BFBF4}" dt="2024-06-26T09:24:53.535" v="807" actId="478"/>
          <ac:picMkLst>
            <pc:docMk/>
            <pc:sldMk cId="1071218710" sldId="281"/>
            <ac:picMk id="62" creationId="{9E707FEE-E14D-4899-BEA9-5109547D4B49}"/>
          </ac:picMkLst>
        </pc:picChg>
      </pc:sldChg>
      <pc:sldChg chg="del">
        <pc:chgData name="Ngô Thị Dịu" userId="9239adeb-dabb-42ee-b658-acdf993bd767" providerId="ADAL" clId="{674918B6-32F0-4A4E-856A-960CAE2BFBF4}" dt="2024-06-26T09:01:46.427" v="740" actId="2696"/>
        <pc:sldMkLst>
          <pc:docMk/>
          <pc:sldMk cId="3150966934" sldId="281"/>
        </pc:sldMkLst>
      </pc:sldChg>
      <pc:sldChg chg="addSp delSp modSp new del mod setBg modAnim setClrOvrMap">
        <pc:chgData name="Ngô Thị Dịu" userId="9239adeb-dabb-42ee-b658-acdf993bd767" providerId="ADAL" clId="{674918B6-32F0-4A4E-856A-960CAE2BFBF4}" dt="2024-06-25T13:12:01.118" v="30" actId="2696"/>
        <pc:sldMkLst>
          <pc:docMk/>
          <pc:sldMk cId="1856793482" sldId="282"/>
        </pc:sldMkLst>
        <pc:spChg chg="del">
          <ac:chgData name="Ngô Thị Dịu" userId="9239adeb-dabb-42ee-b658-acdf993bd767" providerId="ADAL" clId="{674918B6-32F0-4A4E-856A-960CAE2BFBF4}" dt="2024-06-25T13:09:30.798" v="1" actId="478"/>
          <ac:spMkLst>
            <pc:docMk/>
            <pc:sldMk cId="1856793482" sldId="282"/>
            <ac:spMk id="2" creationId="{99DCC408-674A-9ED5-0385-039AEB84565A}"/>
          </ac:spMkLst>
        </pc:spChg>
        <pc:spChg chg="del">
          <ac:chgData name="Ngô Thị Dịu" userId="9239adeb-dabb-42ee-b658-acdf993bd767" providerId="ADAL" clId="{674918B6-32F0-4A4E-856A-960CAE2BFBF4}" dt="2024-06-25T13:09:31.714" v="2" actId="478"/>
          <ac:spMkLst>
            <pc:docMk/>
            <pc:sldMk cId="1856793482" sldId="282"/>
            <ac:spMk id="3" creationId="{C566F47E-3BD8-0CE8-E9CC-F3E3AEA36506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6" creationId="{F3060C83-F051-4F0E-ABAD-AA0DFC48B218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7" creationId="{83C98ABE-055B-441F-B07E-44F97F083C39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8" creationId="{3783CA14-24A1-485C-8B30-D6A5D87987AD}"/>
          </ac:spMkLst>
        </pc:spChg>
        <pc:spChg chg="add del">
          <ac:chgData name="Ngô Thị Dịu" userId="9239adeb-dabb-42ee-b658-acdf993bd767" providerId="ADAL" clId="{674918B6-32F0-4A4E-856A-960CAE2BFBF4}" dt="2024-06-25T13:10:08.529" v="6" actId="26606"/>
          <ac:spMkLst>
            <pc:docMk/>
            <pc:sldMk cId="1856793482" sldId="282"/>
            <ac:spMk id="9" creationId="{86FF76B9-219D-4469-AF87-0236D29032F1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10" creationId="{9A97C86A-04D6-40F7-AE84-31AB43E6A846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12" creationId="{FF9F2414-84E8-453E-B1F3-389FDE8192D9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13" creationId="{29FDB030-9B49-4CED-8CCD-4D99382388AC}"/>
          </ac:spMkLst>
        </pc:spChg>
        <pc:spChg chg="add del">
          <ac:chgData name="Ngô Thị Dịu" userId="9239adeb-dabb-42ee-b658-acdf993bd767" providerId="ADAL" clId="{674918B6-32F0-4A4E-856A-960CAE2BFBF4}" dt="2024-06-25T13:10:17.213" v="12" actId="26606"/>
          <ac:spMkLst>
            <pc:docMk/>
            <pc:sldMk cId="1856793482" sldId="282"/>
            <ac:spMk id="14" creationId="{3ECA69A1-7536-43AC-85EF-C7106179F5ED}"/>
          </ac:spMkLst>
        </pc:spChg>
        <pc:spChg chg="add del">
          <ac:chgData name="Ngô Thị Dịu" userId="9239adeb-dabb-42ee-b658-acdf993bd767" providerId="ADAL" clId="{674918B6-32F0-4A4E-856A-960CAE2BFBF4}" dt="2024-06-25T13:10:08.529" v="6" actId="26606"/>
          <ac:spMkLst>
            <pc:docMk/>
            <pc:sldMk cId="1856793482" sldId="282"/>
            <ac:spMk id="15" creationId="{2E80C965-DB6D-4F81-9E9E-B027384D0BD6}"/>
          </ac:spMkLst>
        </pc:spChg>
        <pc:spChg chg="add del">
          <ac:chgData name="Ngô Thị Dịu" userId="9239adeb-dabb-42ee-b658-acdf993bd767" providerId="ADAL" clId="{674918B6-32F0-4A4E-856A-960CAE2BFBF4}" dt="2024-06-25T13:10:19.279" v="14" actId="26606"/>
          <ac:spMkLst>
            <pc:docMk/>
            <pc:sldMk cId="1856793482" sldId="282"/>
            <ac:spMk id="16" creationId="{32BC26D8-82FB-445E-AA49-62A77D7C1EE0}"/>
          </ac:spMkLst>
        </pc:spChg>
        <pc:spChg chg="add del">
          <ac:chgData name="Ngô Thị Dịu" userId="9239adeb-dabb-42ee-b658-acdf993bd767" providerId="ADAL" clId="{674918B6-32F0-4A4E-856A-960CAE2BFBF4}" dt="2024-06-25T13:10:08.529" v="6" actId="26606"/>
          <ac:spMkLst>
            <pc:docMk/>
            <pc:sldMk cId="1856793482" sldId="282"/>
            <ac:spMk id="17" creationId="{633C5E46-DAC5-4661-9C87-22B08E2A512F}"/>
          </ac:spMkLst>
        </pc:spChg>
        <pc:spChg chg="add del">
          <ac:chgData name="Ngô Thị Dịu" userId="9239adeb-dabb-42ee-b658-acdf993bd767" providerId="ADAL" clId="{674918B6-32F0-4A4E-856A-960CAE2BFBF4}" dt="2024-06-25T13:10:19.279" v="14" actId="26606"/>
          <ac:spMkLst>
            <pc:docMk/>
            <pc:sldMk cId="1856793482" sldId="282"/>
            <ac:spMk id="18" creationId="{CB44330D-EA18-4254-AA95-EB49948539B8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19" creationId="{FF9F2414-84E8-453E-B1F3-389FDE8192D9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0" creationId="{F3060C83-F051-4F0E-ABAD-AA0DFC48B218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1" creationId="{3ECA69A1-7536-43AC-85EF-C7106179F5ED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2" creationId="{83C98ABE-055B-441F-B07E-44F97F083C39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3" creationId="{29FDB030-9B49-4CED-8CCD-4D99382388AC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4" creationId="{3783CA14-24A1-485C-8B30-D6A5D87987AD}"/>
          </ac:spMkLst>
        </pc:spChg>
        <pc:spChg chg="add del">
          <ac:chgData name="Ngô Thị Dịu" userId="9239adeb-dabb-42ee-b658-acdf993bd767" providerId="ADAL" clId="{674918B6-32F0-4A4E-856A-960CAE2BFBF4}" dt="2024-06-25T13:10:12.245" v="8" actId="26606"/>
          <ac:spMkLst>
            <pc:docMk/>
            <pc:sldMk cId="1856793482" sldId="282"/>
            <ac:spMk id="25" creationId="{9A97C86A-04D6-40F7-AE84-31AB43E6A846}"/>
          </ac:spMkLst>
        </pc:spChg>
        <pc:spChg chg="add del">
          <ac:chgData name="Ngô Thị Dịu" userId="9239adeb-dabb-42ee-b658-acdf993bd767" providerId="ADAL" clId="{674918B6-32F0-4A4E-856A-960CAE2BFBF4}" dt="2024-06-25T13:10:20.616" v="16" actId="26606"/>
          <ac:spMkLst>
            <pc:docMk/>
            <pc:sldMk cId="1856793482" sldId="282"/>
            <ac:spMk id="26" creationId="{01D0AF59-99C3-4251-AB9A-C966C6AD4400}"/>
          </ac:spMkLst>
        </pc:spChg>
        <pc:spChg chg="add del">
          <ac:chgData name="Ngô Thị Dịu" userId="9239adeb-dabb-42ee-b658-acdf993bd767" providerId="ADAL" clId="{674918B6-32F0-4A4E-856A-960CAE2BFBF4}" dt="2024-06-25T13:10:20.616" v="16" actId="26606"/>
          <ac:spMkLst>
            <pc:docMk/>
            <pc:sldMk cId="1856793482" sldId="282"/>
            <ac:spMk id="27" creationId="{1855405F-37A2-4869-9154-F8BE3BECE6C3}"/>
          </ac:spMkLst>
        </pc:spChg>
        <pc:spChg chg="add del">
          <ac:chgData name="Ngô Thị Dịu" userId="9239adeb-dabb-42ee-b658-acdf993bd767" providerId="ADAL" clId="{674918B6-32F0-4A4E-856A-960CAE2BFBF4}" dt="2024-06-25T13:10:23.296" v="18" actId="26606"/>
          <ac:spMkLst>
            <pc:docMk/>
            <pc:sldMk cId="1856793482" sldId="282"/>
            <ac:spMk id="29" creationId="{86FF76B9-219D-4469-AF87-0236D29032F1}"/>
          </ac:spMkLst>
        </pc:spChg>
        <pc:spChg chg="add del">
          <ac:chgData name="Ngô Thị Dịu" userId="9239adeb-dabb-42ee-b658-acdf993bd767" providerId="ADAL" clId="{674918B6-32F0-4A4E-856A-960CAE2BFBF4}" dt="2024-06-25T13:10:23.296" v="18" actId="26606"/>
          <ac:spMkLst>
            <pc:docMk/>
            <pc:sldMk cId="1856793482" sldId="282"/>
            <ac:spMk id="33" creationId="{2E80C965-DB6D-4F81-9E9E-B027384D0BD6}"/>
          </ac:spMkLst>
        </pc:spChg>
        <pc:spChg chg="add del">
          <ac:chgData name="Ngô Thị Dịu" userId="9239adeb-dabb-42ee-b658-acdf993bd767" providerId="ADAL" clId="{674918B6-32F0-4A4E-856A-960CAE2BFBF4}" dt="2024-06-25T13:10:23.296" v="18" actId="26606"/>
          <ac:spMkLst>
            <pc:docMk/>
            <pc:sldMk cId="1856793482" sldId="282"/>
            <ac:spMk id="34" creationId="{633C5E46-DAC5-4661-9C87-22B08E2A512F}"/>
          </ac:spMkLst>
        </pc:spChg>
        <pc:spChg chg="add del">
          <ac:chgData name="Ngô Thị Dịu" userId="9239adeb-dabb-42ee-b658-acdf993bd767" providerId="ADAL" clId="{674918B6-32F0-4A4E-856A-960CAE2BFBF4}" dt="2024-06-25T13:10:25.887" v="20" actId="26606"/>
          <ac:spMkLst>
            <pc:docMk/>
            <pc:sldMk cId="1856793482" sldId="282"/>
            <ac:spMk id="36" creationId="{7C1E5815-D54C-487F-A054-6D4930ADE3DF}"/>
          </ac:spMkLst>
        </pc:spChg>
        <pc:spChg chg="add del">
          <ac:chgData name="Ngô Thị Dịu" userId="9239adeb-dabb-42ee-b658-acdf993bd767" providerId="ADAL" clId="{674918B6-32F0-4A4E-856A-960CAE2BFBF4}" dt="2024-06-25T13:10:25.887" v="20" actId="26606"/>
          <ac:spMkLst>
            <pc:docMk/>
            <pc:sldMk cId="1856793482" sldId="282"/>
            <ac:spMk id="37" creationId="{736F0DFD-0954-464F-BF12-DD2E6F6E0380}"/>
          </ac:spMkLst>
        </pc:spChg>
        <pc:spChg chg="add del">
          <ac:chgData name="Ngô Thị Dịu" userId="9239adeb-dabb-42ee-b658-acdf993bd767" providerId="ADAL" clId="{674918B6-32F0-4A4E-856A-960CAE2BFBF4}" dt="2024-06-25T13:10:45.115" v="22" actId="26606"/>
          <ac:spMkLst>
            <pc:docMk/>
            <pc:sldMk cId="1856793482" sldId="282"/>
            <ac:spMk id="39" creationId="{2D2B266D-3625-4584-A5C3-7D3F672CFF30}"/>
          </ac:spMkLst>
        </pc:spChg>
        <pc:spChg chg="add del">
          <ac:chgData name="Ngô Thị Dịu" userId="9239adeb-dabb-42ee-b658-acdf993bd767" providerId="ADAL" clId="{674918B6-32F0-4A4E-856A-960CAE2BFBF4}" dt="2024-06-25T13:10:45.115" v="22" actId="26606"/>
          <ac:spMkLst>
            <pc:docMk/>
            <pc:sldMk cId="1856793482" sldId="282"/>
            <ac:spMk id="40" creationId="{A5D2A5D1-BA0D-47D3-B051-DA7743C46E28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2" creationId="{F3060C83-F051-4F0E-ABAD-AA0DFC48B218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3" creationId="{83C98ABE-055B-441F-B07E-44F97F083C39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4" creationId="{29FDB030-9B49-4CED-8CCD-4D99382388AC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5" creationId="{3783CA14-24A1-485C-8B30-D6A5D87987AD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6" creationId="{9A97C86A-04D6-40F7-AE84-31AB43E6A846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7" creationId="{FF9F2414-84E8-453E-B1F3-389FDE8192D9}"/>
          </ac:spMkLst>
        </pc:spChg>
        <pc:spChg chg="add del">
          <ac:chgData name="Ngô Thị Dịu" userId="9239adeb-dabb-42ee-b658-acdf993bd767" providerId="ADAL" clId="{674918B6-32F0-4A4E-856A-960CAE2BFBF4}" dt="2024-06-25T13:10:52.446" v="24" actId="26606"/>
          <ac:spMkLst>
            <pc:docMk/>
            <pc:sldMk cId="1856793482" sldId="282"/>
            <ac:spMk id="48" creationId="{3ECA69A1-7536-43AC-85EF-C7106179F5ED}"/>
          </ac:spMkLst>
        </pc:spChg>
        <pc:grpChg chg="add del">
          <ac:chgData name="Ngô Thị Dịu" userId="9239adeb-dabb-42ee-b658-acdf993bd767" providerId="ADAL" clId="{674918B6-32F0-4A4E-856A-960CAE2BFBF4}" dt="2024-06-25T13:10:08.529" v="6" actId="26606"/>
          <ac:grpSpMkLst>
            <pc:docMk/>
            <pc:sldMk cId="1856793482" sldId="282"/>
            <ac:grpSpMk id="11" creationId="{DB88BD78-87E1-424D-B479-C37D8E41B12E}"/>
          </ac:grpSpMkLst>
        </pc:grpChg>
        <pc:grpChg chg="add del">
          <ac:chgData name="Ngô Thị Dịu" userId="9239adeb-dabb-42ee-b658-acdf993bd767" providerId="ADAL" clId="{674918B6-32F0-4A4E-856A-960CAE2BFBF4}" dt="2024-06-25T13:10:23.296" v="18" actId="26606"/>
          <ac:grpSpMkLst>
            <pc:docMk/>
            <pc:sldMk cId="1856793482" sldId="282"/>
            <ac:grpSpMk id="30" creationId="{DB88BD78-87E1-424D-B479-C37D8E41B12E}"/>
          </ac:grpSpMkLst>
        </pc:grpChg>
        <pc:picChg chg="add mod">
          <ac:chgData name="Ngô Thị Dịu" userId="9239adeb-dabb-42ee-b658-acdf993bd767" providerId="ADAL" clId="{674918B6-32F0-4A4E-856A-960CAE2BFBF4}" dt="2024-06-25T13:11:00.695" v="29" actId="14100"/>
          <ac:picMkLst>
            <pc:docMk/>
            <pc:sldMk cId="1856793482" sldId="282"/>
            <ac:picMk id="4" creationId="{8028E294-D6E5-538A-DE52-5B8C44ABE894}"/>
          </ac:picMkLst>
        </pc:picChg>
      </pc:sldChg>
      <pc:sldChg chg="addSp delSp modSp mod delAnim modAnim">
        <pc:chgData name="Ngô Thị Dịu" userId="9239adeb-dabb-42ee-b658-acdf993bd767" providerId="ADAL" clId="{674918B6-32F0-4A4E-856A-960CAE2BFBF4}" dt="2024-06-26T03:16:59.152" v="61"/>
        <pc:sldMkLst>
          <pc:docMk/>
          <pc:sldMk cId="767862166" sldId="283"/>
        </pc:sldMkLst>
        <pc:spChg chg="del">
          <ac:chgData name="Ngô Thị Dịu" userId="9239adeb-dabb-42ee-b658-acdf993bd767" providerId="ADAL" clId="{674918B6-32F0-4A4E-856A-960CAE2BFBF4}" dt="2024-06-26T03:03:08.861" v="32" actId="478"/>
          <ac:spMkLst>
            <pc:docMk/>
            <pc:sldMk cId="767862166" sldId="283"/>
            <ac:spMk id="26" creationId="{D67416D6-BB5A-407C-BB20-3F62D3A3B39C}"/>
          </ac:spMkLst>
        </pc:spChg>
        <pc:spChg chg="del mod">
          <ac:chgData name="Ngô Thị Dịu" userId="9239adeb-dabb-42ee-b658-acdf993bd767" providerId="ADAL" clId="{674918B6-32F0-4A4E-856A-960CAE2BFBF4}" dt="2024-06-26T03:04:11.221" v="47" actId="478"/>
          <ac:spMkLst>
            <pc:docMk/>
            <pc:sldMk cId="767862166" sldId="283"/>
            <ac:spMk id="31" creationId="{E3E8C3B1-4437-4EC8-97B1-0E0FD9B3592C}"/>
          </ac:spMkLst>
        </pc:spChg>
        <pc:spChg chg="del">
          <ac:chgData name="Ngô Thị Dịu" userId="9239adeb-dabb-42ee-b658-acdf993bd767" providerId="ADAL" clId="{674918B6-32F0-4A4E-856A-960CAE2BFBF4}" dt="2024-06-26T03:03:10.432" v="33" actId="478"/>
          <ac:spMkLst>
            <pc:docMk/>
            <pc:sldMk cId="767862166" sldId="283"/>
            <ac:spMk id="32" creationId="{95F8C48F-3622-439B-B6EB-7F09ED4F2ADA}"/>
          </ac:spMkLst>
        </pc:spChg>
        <pc:grpChg chg="del">
          <ac:chgData name="Ngô Thị Dịu" userId="9239adeb-dabb-42ee-b658-acdf993bd767" providerId="ADAL" clId="{674918B6-32F0-4A4E-856A-960CAE2BFBF4}" dt="2024-06-26T03:04:08.801" v="46" actId="478"/>
          <ac:grpSpMkLst>
            <pc:docMk/>
            <pc:sldMk cId="767862166" sldId="283"/>
            <ac:grpSpMk id="104" creationId="{00000000-0000-0000-0000-000000000000}"/>
          </ac:grpSpMkLst>
        </pc:grpChg>
        <pc:grpChg chg="del">
          <ac:chgData name="Ngô Thị Dịu" userId="9239adeb-dabb-42ee-b658-acdf993bd767" providerId="ADAL" clId="{674918B6-32F0-4A4E-856A-960CAE2BFBF4}" dt="2024-06-26T03:04:03.742" v="43" actId="478"/>
          <ac:grpSpMkLst>
            <pc:docMk/>
            <pc:sldMk cId="767862166" sldId="283"/>
            <ac:grpSpMk id="107" creationId="{00000000-0000-0000-0000-000000000000}"/>
          </ac:grpSpMkLst>
        </pc:grpChg>
        <pc:grpChg chg="del mod">
          <ac:chgData name="Ngô Thị Dịu" userId="9239adeb-dabb-42ee-b658-acdf993bd767" providerId="ADAL" clId="{674918B6-32F0-4A4E-856A-960CAE2BFBF4}" dt="2024-06-26T03:03:16.253" v="35" actId="478"/>
          <ac:grpSpMkLst>
            <pc:docMk/>
            <pc:sldMk cId="767862166" sldId="283"/>
            <ac:grpSpMk id="111" creationId="{00000000-0000-0000-0000-000000000000}"/>
          </ac:grpSpMkLst>
        </pc:grpChg>
        <pc:picChg chg="add del mod">
          <ac:chgData name="Ngô Thị Dịu" userId="9239adeb-dabb-42ee-b658-acdf993bd767" providerId="ADAL" clId="{674918B6-32F0-4A4E-856A-960CAE2BFBF4}" dt="2024-06-26T03:14:58.448" v="58" actId="478"/>
          <ac:picMkLst>
            <pc:docMk/>
            <pc:sldMk cId="767862166" sldId="283"/>
            <ac:picMk id="2" creationId="{E3E97B36-E3B5-C32B-47BB-48DDF9E3E4BB}"/>
          </ac:picMkLst>
        </pc:picChg>
        <pc:picChg chg="add del mod">
          <ac:chgData name="Ngô Thị Dịu" userId="9239adeb-dabb-42ee-b658-acdf993bd767" providerId="ADAL" clId="{674918B6-32F0-4A4E-856A-960CAE2BFBF4}" dt="2024-06-26T03:16:50.913" v="60" actId="478"/>
          <ac:picMkLst>
            <pc:docMk/>
            <pc:sldMk cId="767862166" sldId="283"/>
            <ac:picMk id="3" creationId="{8604DEEC-1132-11F9-84E6-DAAAE91EB360}"/>
          </ac:picMkLst>
        </pc:picChg>
        <pc:picChg chg="del">
          <ac:chgData name="Ngô Thị Dịu" userId="9239adeb-dabb-42ee-b658-acdf993bd767" providerId="ADAL" clId="{674918B6-32F0-4A4E-856A-960CAE2BFBF4}" dt="2024-06-26T03:03:07.283" v="31" actId="478"/>
          <ac:picMkLst>
            <pc:docMk/>
            <pc:sldMk cId="767862166" sldId="283"/>
            <ac:picMk id="3" creationId="{95A3AA1A-F323-4F4B-9711-56967959E9EF}"/>
          </ac:picMkLst>
        </pc:picChg>
        <pc:picChg chg="add mod">
          <ac:chgData name="Ngô Thị Dịu" userId="9239adeb-dabb-42ee-b658-acdf993bd767" providerId="ADAL" clId="{674918B6-32F0-4A4E-856A-960CAE2BFBF4}" dt="2024-06-26T03:16:59.152" v="61"/>
          <ac:picMkLst>
            <pc:docMk/>
            <pc:sldMk cId="767862166" sldId="283"/>
            <ac:picMk id="4" creationId="{D3FCBA49-9AD6-5A73-2B4B-7F6A87443218}"/>
          </ac:picMkLst>
        </pc:picChg>
        <pc:picChg chg="del mod">
          <ac:chgData name="Ngô Thị Dịu" userId="9239adeb-dabb-42ee-b658-acdf993bd767" providerId="ADAL" clId="{674918B6-32F0-4A4E-856A-960CAE2BFBF4}" dt="2024-06-26T03:04:04.989" v="44" actId="478"/>
          <ac:picMkLst>
            <pc:docMk/>
            <pc:sldMk cId="767862166" sldId="283"/>
            <ac:picMk id="30" creationId="{4EA92106-EDEF-422A-B685-8C2BD2F117E5}"/>
          </ac:picMkLst>
        </pc:picChg>
        <pc:picChg chg="del">
          <ac:chgData name="Ngô Thị Dịu" userId="9239adeb-dabb-42ee-b658-acdf993bd767" providerId="ADAL" clId="{674918B6-32F0-4A4E-856A-960CAE2BFBF4}" dt="2024-06-26T03:04:01.257" v="42" actId="478"/>
          <ac:picMkLst>
            <pc:docMk/>
            <pc:sldMk cId="767862166" sldId="283"/>
            <ac:picMk id="110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3:03:18.593" v="37" actId="478"/>
          <ac:picMkLst>
            <pc:docMk/>
            <pc:sldMk cId="767862166" sldId="283"/>
            <ac:picMk id="121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3:03:17.823" v="36" actId="478"/>
          <ac:picMkLst>
            <pc:docMk/>
            <pc:sldMk cId="767862166" sldId="283"/>
            <ac:picMk id="122" creationId="{00000000-0000-0000-0000-000000000000}"/>
          </ac:picMkLst>
        </pc:picChg>
      </pc:sldChg>
      <pc:sldChg chg="delSp modSp del mod delAnim">
        <pc:chgData name="Ngô Thị Dịu" userId="9239adeb-dabb-42ee-b658-acdf993bd767" providerId="ADAL" clId="{674918B6-32F0-4A4E-856A-960CAE2BFBF4}" dt="2024-06-26T03:30:06.663" v="173" actId="47"/>
        <pc:sldMkLst>
          <pc:docMk/>
          <pc:sldMk cId="226380743" sldId="284"/>
        </pc:sldMkLst>
        <pc:spChg chg="del">
          <ac:chgData name="Ngô Thị Dịu" userId="9239adeb-dabb-42ee-b658-acdf993bd767" providerId="ADAL" clId="{674918B6-32F0-4A4E-856A-960CAE2BFBF4}" dt="2024-06-26T03:04:53.334" v="54" actId="478"/>
          <ac:spMkLst>
            <pc:docMk/>
            <pc:sldMk cId="226380743" sldId="284"/>
            <ac:spMk id="26" creationId="{D67416D6-BB5A-407C-BB20-3F62D3A3B39C}"/>
          </ac:spMkLst>
        </pc:spChg>
        <pc:spChg chg="mod">
          <ac:chgData name="Ngô Thị Dịu" userId="9239adeb-dabb-42ee-b658-acdf993bd767" providerId="ADAL" clId="{674918B6-32F0-4A4E-856A-960CAE2BFBF4}" dt="2024-06-26T03:05:00.112" v="55" actId="1076"/>
          <ac:spMkLst>
            <pc:docMk/>
            <pc:sldMk cId="226380743" sldId="284"/>
            <ac:spMk id="31" creationId="{E3E8C3B1-4437-4EC8-97B1-0E0FD9B3592C}"/>
          </ac:spMkLst>
        </pc:spChg>
        <pc:spChg chg="del">
          <ac:chgData name="Ngô Thị Dịu" userId="9239adeb-dabb-42ee-b658-acdf993bd767" providerId="ADAL" clId="{674918B6-32F0-4A4E-856A-960CAE2BFBF4}" dt="2024-06-26T03:04:48.316" v="51" actId="478"/>
          <ac:spMkLst>
            <pc:docMk/>
            <pc:sldMk cId="226380743" sldId="284"/>
            <ac:spMk id="32" creationId="{95F8C48F-3622-439B-B6EB-7F09ED4F2ADA}"/>
          </ac:spMkLst>
        </pc:spChg>
        <pc:grpChg chg="del">
          <ac:chgData name="Ngô Thị Dịu" userId="9239adeb-dabb-42ee-b658-acdf993bd767" providerId="ADAL" clId="{674918B6-32F0-4A4E-856A-960CAE2BFBF4}" dt="2024-06-26T03:04:50.579" v="53" actId="478"/>
          <ac:grpSpMkLst>
            <pc:docMk/>
            <pc:sldMk cId="226380743" sldId="284"/>
            <ac:grpSpMk id="111" creationId="{00000000-0000-0000-0000-000000000000}"/>
          </ac:grpSpMkLst>
        </pc:grpChg>
        <pc:picChg chg="del">
          <ac:chgData name="Ngô Thị Dịu" userId="9239adeb-dabb-42ee-b658-acdf993bd767" providerId="ADAL" clId="{674918B6-32F0-4A4E-856A-960CAE2BFBF4}" dt="2024-06-26T03:04:49.340" v="52" actId="478"/>
          <ac:picMkLst>
            <pc:docMk/>
            <pc:sldMk cId="226380743" sldId="284"/>
            <ac:picMk id="3" creationId="{95A3AA1A-F323-4F4B-9711-56967959E9EF}"/>
          </ac:picMkLst>
        </pc:picChg>
        <pc:picChg chg="mod">
          <ac:chgData name="Ngô Thị Dịu" userId="9239adeb-dabb-42ee-b658-acdf993bd767" providerId="ADAL" clId="{674918B6-32F0-4A4E-856A-960CAE2BFBF4}" dt="2024-06-26T03:05:00.112" v="55" actId="1076"/>
          <ac:picMkLst>
            <pc:docMk/>
            <pc:sldMk cId="226380743" sldId="284"/>
            <ac:picMk id="30" creationId="{4EA92106-EDEF-422A-B685-8C2BD2F117E5}"/>
          </ac:picMkLst>
        </pc:picChg>
        <pc:picChg chg="del">
          <ac:chgData name="Ngô Thị Dịu" userId="9239adeb-dabb-42ee-b658-acdf993bd767" providerId="ADAL" clId="{674918B6-32F0-4A4E-856A-960CAE2BFBF4}" dt="2024-06-26T03:05:03.579" v="57" actId="478"/>
          <ac:picMkLst>
            <pc:docMk/>
            <pc:sldMk cId="226380743" sldId="284"/>
            <ac:picMk id="121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3:05:02.496" v="56" actId="478"/>
          <ac:picMkLst>
            <pc:docMk/>
            <pc:sldMk cId="226380743" sldId="284"/>
            <ac:picMk id="122" creationId="{00000000-0000-0000-0000-000000000000}"/>
          </ac:picMkLst>
        </pc:picChg>
      </pc:sldChg>
      <pc:sldChg chg="addSp delSp modSp mod delAnim">
        <pc:chgData name="Ngô Thị Dịu" userId="9239adeb-dabb-42ee-b658-acdf993bd767" providerId="ADAL" clId="{674918B6-32F0-4A4E-856A-960CAE2BFBF4}" dt="2024-06-26T03:33:25.439" v="223" actId="20577"/>
        <pc:sldMkLst>
          <pc:docMk/>
          <pc:sldMk cId="0" sldId="285"/>
        </pc:sldMkLst>
        <pc:spChg chg="mod">
          <ac:chgData name="Ngô Thị Dịu" userId="9239adeb-dabb-42ee-b658-acdf993bd767" providerId="ADAL" clId="{674918B6-32F0-4A4E-856A-960CAE2BFBF4}" dt="2024-06-26T03:33:05.703" v="216" actId="1076"/>
          <ac:spMkLst>
            <pc:docMk/>
            <pc:sldMk cId="0" sldId="285"/>
            <ac:spMk id="26" creationId="{D67416D6-BB5A-407C-BB20-3F62D3A3B39C}"/>
          </ac:spMkLst>
        </pc:spChg>
        <pc:spChg chg="del">
          <ac:chgData name="Ngô Thị Dịu" userId="9239adeb-dabb-42ee-b658-acdf993bd767" providerId="ADAL" clId="{674918B6-32F0-4A4E-856A-960CAE2BFBF4}" dt="2024-06-26T03:30:12.592" v="174" actId="478"/>
          <ac:spMkLst>
            <pc:docMk/>
            <pc:sldMk cId="0" sldId="285"/>
            <ac:spMk id="31" creationId="{E3E8C3B1-4437-4EC8-97B1-0E0FD9B3592C}"/>
          </ac:spMkLst>
        </pc:spChg>
        <pc:spChg chg="mod">
          <ac:chgData name="Ngô Thị Dịu" userId="9239adeb-dabb-42ee-b658-acdf993bd767" providerId="ADAL" clId="{674918B6-32F0-4A4E-856A-960CAE2BFBF4}" dt="2024-06-26T03:33:25.439" v="223" actId="20577"/>
          <ac:spMkLst>
            <pc:docMk/>
            <pc:sldMk cId="0" sldId="285"/>
            <ac:spMk id="32" creationId="{95F8C48F-3622-439B-B6EB-7F09ED4F2ADA}"/>
          </ac:spMkLst>
        </pc:spChg>
        <pc:spChg chg="add del mod topLvl">
          <ac:chgData name="Ngô Thị Dịu" userId="9239adeb-dabb-42ee-b658-acdf993bd767" providerId="ADAL" clId="{674918B6-32F0-4A4E-856A-960CAE2BFBF4}" dt="2024-06-26T03:30:25.295" v="182" actId="478"/>
          <ac:spMkLst>
            <pc:docMk/>
            <pc:sldMk cId="0" sldId="285"/>
            <ac:spMk id="108" creationId="{00000000-0000-0000-0000-000000000000}"/>
          </ac:spMkLst>
        </pc:spChg>
        <pc:spChg chg="mod topLvl">
          <ac:chgData name="Ngô Thị Dịu" userId="9239adeb-dabb-42ee-b658-acdf993bd767" providerId="ADAL" clId="{674918B6-32F0-4A4E-856A-960CAE2BFBF4}" dt="2024-06-26T03:30:25.295" v="182" actId="478"/>
          <ac:spMkLst>
            <pc:docMk/>
            <pc:sldMk cId="0" sldId="285"/>
            <ac:spMk id="109" creationId="{00000000-0000-0000-0000-000000000000}"/>
          </ac:spMkLst>
        </pc:spChg>
        <pc:grpChg chg="del">
          <ac:chgData name="Ngô Thị Dịu" userId="9239adeb-dabb-42ee-b658-acdf993bd767" providerId="ADAL" clId="{674918B6-32F0-4A4E-856A-960CAE2BFBF4}" dt="2024-06-26T03:30:20.247" v="180" actId="478"/>
          <ac:grpSpMkLst>
            <pc:docMk/>
            <pc:sldMk cId="0" sldId="285"/>
            <ac:grpSpMk id="104" creationId="{00000000-0000-0000-0000-000000000000}"/>
          </ac:grpSpMkLst>
        </pc:grpChg>
        <pc:grpChg chg="add del mod">
          <ac:chgData name="Ngô Thị Dịu" userId="9239adeb-dabb-42ee-b658-acdf993bd767" providerId="ADAL" clId="{674918B6-32F0-4A4E-856A-960CAE2BFBF4}" dt="2024-06-26T03:33:13.268" v="220" actId="1076"/>
          <ac:grpSpMkLst>
            <pc:docMk/>
            <pc:sldMk cId="0" sldId="285"/>
            <ac:grpSpMk id="107" creationId="{00000000-0000-0000-0000-000000000000}"/>
          </ac:grpSpMkLst>
        </pc:grpChg>
        <pc:grpChg chg="del">
          <ac:chgData name="Ngô Thị Dịu" userId="9239adeb-dabb-42ee-b658-acdf993bd767" providerId="ADAL" clId="{674918B6-32F0-4A4E-856A-960CAE2BFBF4}" dt="2024-06-26T03:30:15.822" v="178" actId="478"/>
          <ac:grpSpMkLst>
            <pc:docMk/>
            <pc:sldMk cId="0" sldId="285"/>
            <ac:grpSpMk id="111" creationId="{00000000-0000-0000-0000-000000000000}"/>
          </ac:grpSpMkLst>
        </pc:grpChg>
        <pc:picChg chg="del">
          <ac:chgData name="Ngô Thị Dịu" userId="9239adeb-dabb-42ee-b658-acdf993bd767" providerId="ADAL" clId="{674918B6-32F0-4A4E-856A-960CAE2BFBF4}" dt="2024-06-26T03:31:26.769" v="191" actId="478"/>
          <ac:picMkLst>
            <pc:docMk/>
            <pc:sldMk cId="0" sldId="285"/>
            <ac:picMk id="3" creationId="{95A3AA1A-F323-4F4B-9711-56967959E9EF}"/>
          </ac:picMkLst>
        </pc:picChg>
        <pc:picChg chg="add mod modCrop">
          <ac:chgData name="Ngô Thị Dịu" userId="9239adeb-dabb-42ee-b658-acdf993bd767" providerId="ADAL" clId="{674918B6-32F0-4A4E-856A-960CAE2BFBF4}" dt="2024-06-26T03:33:02.880" v="215" actId="14100"/>
          <ac:picMkLst>
            <pc:docMk/>
            <pc:sldMk cId="0" sldId="285"/>
            <ac:picMk id="4" creationId="{1307FF9B-19A6-FFB6-3297-AAFAE44E9937}"/>
          </ac:picMkLst>
        </pc:picChg>
        <pc:picChg chg="del">
          <ac:chgData name="Ngô Thị Dịu" userId="9239adeb-dabb-42ee-b658-acdf993bd767" providerId="ADAL" clId="{674918B6-32F0-4A4E-856A-960CAE2BFBF4}" dt="2024-06-26T03:30:13.665" v="175" actId="478"/>
          <ac:picMkLst>
            <pc:docMk/>
            <pc:sldMk cId="0" sldId="285"/>
            <ac:picMk id="30" creationId="{4EA92106-EDEF-422A-B685-8C2BD2F117E5}"/>
          </ac:picMkLst>
        </pc:picChg>
        <pc:picChg chg="del">
          <ac:chgData name="Ngô Thị Dịu" userId="9239adeb-dabb-42ee-b658-acdf993bd767" providerId="ADAL" clId="{674918B6-32F0-4A4E-856A-960CAE2BFBF4}" dt="2024-06-26T03:30:18.511" v="179" actId="478"/>
          <ac:picMkLst>
            <pc:docMk/>
            <pc:sldMk cId="0" sldId="285"/>
            <ac:picMk id="110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3:30:15.071" v="177" actId="478"/>
          <ac:picMkLst>
            <pc:docMk/>
            <pc:sldMk cId="0" sldId="285"/>
            <ac:picMk id="121" creationId="{00000000-0000-0000-0000-000000000000}"/>
          </ac:picMkLst>
        </pc:picChg>
        <pc:picChg chg="del">
          <ac:chgData name="Ngô Thị Dịu" userId="9239adeb-dabb-42ee-b658-acdf993bd767" providerId="ADAL" clId="{674918B6-32F0-4A4E-856A-960CAE2BFBF4}" dt="2024-06-26T03:30:14.424" v="176" actId="478"/>
          <ac:picMkLst>
            <pc:docMk/>
            <pc:sldMk cId="0" sldId="285"/>
            <ac:picMk id="122" creationId="{00000000-0000-0000-0000-000000000000}"/>
          </ac:picMkLst>
        </pc:picChg>
      </pc:sldChg>
      <pc:sldChg chg="delSp mod delAnim">
        <pc:chgData name="Ngô Thị Dịu" userId="9239adeb-dabb-42ee-b658-acdf993bd767" providerId="ADAL" clId="{674918B6-32F0-4A4E-856A-960CAE2BFBF4}" dt="2024-06-26T03:33:45.096" v="226" actId="478"/>
        <pc:sldMkLst>
          <pc:docMk/>
          <pc:sldMk cId="399318716" sldId="286"/>
        </pc:sldMkLst>
        <pc:spChg chg="del">
          <ac:chgData name="Ngô Thị Dịu" userId="9239adeb-dabb-42ee-b658-acdf993bd767" providerId="ADAL" clId="{674918B6-32F0-4A4E-856A-960CAE2BFBF4}" dt="2024-06-26T03:33:45.096" v="226" actId="478"/>
          <ac:spMkLst>
            <pc:docMk/>
            <pc:sldMk cId="399318716" sldId="286"/>
            <ac:spMk id="26" creationId="{D67416D6-BB5A-407C-BB20-3F62D3A3B39C}"/>
          </ac:spMkLst>
        </pc:spChg>
        <pc:spChg chg="del">
          <ac:chgData name="Ngô Thị Dịu" userId="9239adeb-dabb-42ee-b658-acdf993bd767" providerId="ADAL" clId="{674918B6-32F0-4A4E-856A-960CAE2BFBF4}" dt="2024-06-26T03:33:41.162" v="224" actId="478"/>
          <ac:spMkLst>
            <pc:docMk/>
            <pc:sldMk cId="399318716" sldId="286"/>
            <ac:spMk id="32" creationId="{95F8C48F-3622-439B-B6EB-7F09ED4F2ADA}"/>
          </ac:spMkLst>
        </pc:spChg>
        <pc:picChg chg="del">
          <ac:chgData name="Ngô Thị Dịu" userId="9239adeb-dabb-42ee-b658-acdf993bd767" providerId="ADAL" clId="{674918B6-32F0-4A4E-856A-960CAE2BFBF4}" dt="2024-06-26T03:33:42.313" v="225" actId="478"/>
          <ac:picMkLst>
            <pc:docMk/>
            <pc:sldMk cId="399318716" sldId="286"/>
            <ac:picMk id="3" creationId="{95A3AA1A-F323-4F4B-9711-56967959E9EF}"/>
          </ac:picMkLst>
        </pc:picChg>
      </pc:sldChg>
      <pc:sldChg chg="delSp modSp del mod delAnim">
        <pc:chgData name="Ngô Thị Dịu" userId="9239adeb-dabb-42ee-b658-acdf993bd767" providerId="ADAL" clId="{674918B6-32F0-4A4E-856A-960CAE2BFBF4}" dt="2024-06-26T08:28:15.378" v="281" actId="47"/>
        <pc:sldMkLst>
          <pc:docMk/>
          <pc:sldMk cId="641146509" sldId="287"/>
        </pc:sldMkLst>
        <pc:spChg chg="del">
          <ac:chgData name="Ngô Thị Dịu" userId="9239adeb-dabb-42ee-b658-acdf993bd767" providerId="ADAL" clId="{674918B6-32F0-4A4E-856A-960CAE2BFBF4}" dt="2024-06-26T08:26:36.753" v="228" actId="478"/>
          <ac:spMkLst>
            <pc:docMk/>
            <pc:sldMk cId="641146509" sldId="287"/>
            <ac:spMk id="26" creationId="{D67416D6-BB5A-407C-BB20-3F62D3A3B39C}"/>
          </ac:spMkLst>
        </pc:spChg>
        <pc:spChg chg="mod">
          <ac:chgData name="Ngô Thị Dịu" userId="9239adeb-dabb-42ee-b658-acdf993bd767" providerId="ADAL" clId="{674918B6-32F0-4A4E-856A-960CAE2BFBF4}" dt="2024-06-26T08:27:48.271" v="274" actId="1076"/>
          <ac:spMkLst>
            <pc:docMk/>
            <pc:sldMk cId="641146509" sldId="287"/>
            <ac:spMk id="32" creationId="{95F8C48F-3622-439B-B6EB-7F09ED4F2ADA}"/>
          </ac:spMkLst>
        </pc:spChg>
        <pc:spChg chg="mod">
          <ac:chgData name="Ngô Thị Dịu" userId="9239adeb-dabb-42ee-b658-acdf993bd767" providerId="ADAL" clId="{674918B6-32F0-4A4E-856A-960CAE2BFBF4}" dt="2024-06-26T08:27:01.740" v="263" actId="122"/>
          <ac:spMkLst>
            <pc:docMk/>
            <pc:sldMk cId="641146509" sldId="287"/>
            <ac:spMk id="108" creationId="{00000000-0000-0000-0000-000000000000}"/>
          </ac:spMkLst>
        </pc:spChg>
        <pc:spChg chg="mod">
          <ac:chgData name="Ngô Thị Dịu" userId="9239adeb-dabb-42ee-b658-acdf993bd767" providerId="ADAL" clId="{674918B6-32F0-4A4E-856A-960CAE2BFBF4}" dt="2024-06-26T08:27:01.740" v="263" actId="122"/>
          <ac:spMkLst>
            <pc:docMk/>
            <pc:sldMk cId="641146509" sldId="287"/>
            <ac:spMk id="109" creationId="{00000000-0000-0000-0000-000000000000}"/>
          </ac:spMkLst>
        </pc:spChg>
        <pc:grpChg chg="mod">
          <ac:chgData name="Ngô Thị Dịu" userId="9239adeb-dabb-42ee-b658-acdf993bd767" providerId="ADAL" clId="{674918B6-32F0-4A4E-856A-960CAE2BFBF4}" dt="2024-06-26T08:27:53.334" v="276" actId="1076"/>
          <ac:grpSpMkLst>
            <pc:docMk/>
            <pc:sldMk cId="641146509" sldId="287"/>
            <ac:grpSpMk id="107" creationId="{00000000-0000-0000-0000-000000000000}"/>
          </ac:grpSpMkLst>
        </pc:grpChg>
        <pc:picChg chg="del">
          <ac:chgData name="Ngô Thị Dịu" userId="9239adeb-dabb-42ee-b658-acdf993bd767" providerId="ADAL" clId="{674918B6-32F0-4A4E-856A-960CAE2BFBF4}" dt="2024-06-26T08:26:35.404" v="227" actId="478"/>
          <ac:picMkLst>
            <pc:docMk/>
            <pc:sldMk cId="641146509" sldId="287"/>
            <ac:picMk id="4" creationId="{1307FF9B-19A6-FFB6-3297-AAFAE44E9937}"/>
          </ac:picMkLst>
        </pc:picChg>
      </pc:sldChg>
      <pc:sldChg chg="addSp delSp modSp mod delAnim modAnim">
        <pc:chgData name="Ngô Thị Dịu" userId="9239adeb-dabb-42ee-b658-acdf993bd767" providerId="ADAL" clId="{674918B6-32F0-4A4E-856A-960CAE2BFBF4}" dt="2024-06-26T08:40:05.902" v="299" actId="1076"/>
        <pc:sldMkLst>
          <pc:docMk/>
          <pc:sldMk cId="1753155125" sldId="288"/>
        </pc:sldMkLst>
        <pc:spChg chg="add mod">
          <ac:chgData name="Ngô Thị Dịu" userId="9239adeb-dabb-42ee-b658-acdf993bd767" providerId="ADAL" clId="{674918B6-32F0-4A4E-856A-960CAE2BFBF4}" dt="2024-06-26T08:30:49.543" v="294" actId="1076"/>
          <ac:spMkLst>
            <pc:docMk/>
            <pc:sldMk cId="1753155125" sldId="288"/>
            <ac:spMk id="2" creationId="{3830D5E9-3DAE-326A-2B98-BB318D089170}"/>
          </ac:spMkLst>
        </pc:spChg>
        <pc:spChg chg="del">
          <ac:chgData name="Ngô Thị Dịu" userId="9239adeb-dabb-42ee-b658-acdf993bd767" providerId="ADAL" clId="{674918B6-32F0-4A4E-856A-960CAE2BFBF4}" dt="2024-06-26T08:28:06.313" v="279" actId="478"/>
          <ac:spMkLst>
            <pc:docMk/>
            <pc:sldMk cId="1753155125" sldId="288"/>
            <ac:spMk id="26" creationId="{D67416D6-BB5A-407C-BB20-3F62D3A3B39C}"/>
          </ac:spMkLst>
        </pc:spChg>
        <pc:spChg chg="del">
          <ac:chgData name="Ngô Thị Dịu" userId="9239adeb-dabb-42ee-b658-acdf993bd767" providerId="ADAL" clId="{674918B6-32F0-4A4E-856A-960CAE2BFBF4}" dt="2024-06-26T08:28:03.436" v="277" actId="478"/>
          <ac:spMkLst>
            <pc:docMk/>
            <pc:sldMk cId="1753155125" sldId="288"/>
            <ac:spMk id="32" creationId="{95F8C48F-3622-439B-B6EB-7F09ED4F2ADA}"/>
          </ac:spMkLst>
        </pc:spChg>
        <pc:spChg chg="mod">
          <ac:chgData name="Ngô Thị Dịu" userId="9239adeb-dabb-42ee-b658-acdf993bd767" providerId="ADAL" clId="{674918B6-32F0-4A4E-856A-960CAE2BFBF4}" dt="2024-06-26T08:30:09.900" v="286" actId="1076"/>
          <ac:spMkLst>
            <pc:docMk/>
            <pc:sldMk cId="1753155125" sldId="288"/>
            <ac:spMk id="108" creationId="{00000000-0000-0000-0000-000000000000}"/>
          </ac:spMkLst>
        </pc:spChg>
        <pc:spChg chg="mod">
          <ac:chgData name="Ngô Thị Dịu" userId="9239adeb-dabb-42ee-b658-acdf993bd767" providerId="ADAL" clId="{674918B6-32F0-4A4E-856A-960CAE2BFBF4}" dt="2024-06-26T08:30:09.900" v="286" actId="1076"/>
          <ac:spMkLst>
            <pc:docMk/>
            <pc:sldMk cId="1753155125" sldId="288"/>
            <ac:spMk id="109" creationId="{00000000-0000-0000-0000-000000000000}"/>
          </ac:spMkLst>
        </pc:spChg>
        <pc:grpChg chg="mod">
          <ac:chgData name="Ngô Thị Dịu" userId="9239adeb-dabb-42ee-b658-acdf993bd767" providerId="ADAL" clId="{674918B6-32F0-4A4E-856A-960CAE2BFBF4}" dt="2024-06-26T08:30:09.900" v="286" actId="1076"/>
          <ac:grpSpMkLst>
            <pc:docMk/>
            <pc:sldMk cId="1753155125" sldId="288"/>
            <ac:grpSpMk id="107" creationId="{00000000-0000-0000-0000-000000000000}"/>
          </ac:grpSpMkLst>
        </pc:grpChg>
        <pc:picChg chg="add mod">
          <ac:chgData name="Ngô Thị Dịu" userId="9239adeb-dabb-42ee-b658-acdf993bd767" providerId="ADAL" clId="{674918B6-32F0-4A4E-856A-960CAE2BFBF4}" dt="2024-06-26T08:40:05.902" v="299" actId="1076"/>
          <ac:picMkLst>
            <pc:docMk/>
            <pc:sldMk cId="1753155125" sldId="288"/>
            <ac:picMk id="3" creationId="{358F5C4B-1D9D-194D-2DB1-AE1C203CF74B}"/>
          </ac:picMkLst>
        </pc:picChg>
        <pc:picChg chg="del">
          <ac:chgData name="Ngô Thị Dịu" userId="9239adeb-dabb-42ee-b658-acdf993bd767" providerId="ADAL" clId="{674918B6-32F0-4A4E-856A-960CAE2BFBF4}" dt="2024-06-26T08:28:04.087" v="278" actId="478"/>
          <ac:picMkLst>
            <pc:docMk/>
            <pc:sldMk cId="1753155125" sldId="288"/>
            <ac:picMk id="4" creationId="{1307FF9B-19A6-FFB6-3297-AAFAE44E9937}"/>
          </ac:picMkLst>
        </pc:picChg>
        <pc:picChg chg="add mod">
          <ac:chgData name="Ngô Thị Dịu" userId="9239adeb-dabb-42ee-b658-acdf993bd767" providerId="ADAL" clId="{674918B6-32F0-4A4E-856A-960CAE2BFBF4}" dt="2024-06-26T08:30:37.430" v="292" actId="1076"/>
          <ac:picMkLst>
            <pc:docMk/>
            <pc:sldMk cId="1753155125" sldId="288"/>
            <ac:picMk id="1026" creationId="{464752A5-0B4B-8A25-E26B-C52ED8C9FDBB}"/>
          </ac:picMkLst>
        </pc:picChg>
      </pc:sldChg>
      <pc:sldChg chg="modSp mod">
        <pc:chgData name="Ngô Thị Dịu" userId="9239adeb-dabb-42ee-b658-acdf993bd767" providerId="ADAL" clId="{674918B6-32F0-4A4E-856A-960CAE2BFBF4}" dt="2024-06-26T08:41:01.649" v="382" actId="14100"/>
        <pc:sldMkLst>
          <pc:docMk/>
          <pc:sldMk cId="1515240965" sldId="381"/>
        </pc:sldMkLst>
        <pc:spChg chg="mod">
          <ac:chgData name="Ngô Thị Dịu" userId="9239adeb-dabb-42ee-b658-acdf993bd767" providerId="ADAL" clId="{674918B6-32F0-4A4E-856A-960CAE2BFBF4}" dt="2024-06-26T08:41:01.649" v="382" actId="14100"/>
          <ac:spMkLst>
            <pc:docMk/>
            <pc:sldMk cId="1515240965" sldId="381"/>
            <ac:spMk id="32" creationId="{B11F5685-8E1D-468C-BA04-32A479A18E3A}"/>
          </ac:spMkLst>
        </pc:spChg>
      </pc:sldChg>
      <pc:sldChg chg="addSp delSp modSp mod delAnim modAnim">
        <pc:chgData name="Ngô Thị Dịu" userId="9239adeb-dabb-42ee-b658-acdf993bd767" providerId="ADAL" clId="{674918B6-32F0-4A4E-856A-960CAE2BFBF4}" dt="2024-06-26T08:58:57.207" v="739" actId="1076"/>
        <pc:sldMkLst>
          <pc:docMk/>
          <pc:sldMk cId="2938911732" sldId="382"/>
        </pc:sldMkLst>
        <pc:spChg chg="del">
          <ac:chgData name="Ngô Thị Dịu" userId="9239adeb-dabb-42ee-b658-acdf993bd767" providerId="ADAL" clId="{674918B6-32F0-4A4E-856A-960CAE2BFBF4}" dt="2024-06-26T08:45:44.791" v="385" actId="478"/>
          <ac:spMkLst>
            <pc:docMk/>
            <pc:sldMk cId="2938911732" sldId="382"/>
            <ac:spMk id="64" creationId="{970177DD-302E-46AC-A027-B71CA6A910FD}"/>
          </ac:spMkLst>
        </pc:spChg>
        <pc:spChg chg="del">
          <ac:chgData name="Ngô Thị Dịu" userId="9239adeb-dabb-42ee-b658-acdf993bd767" providerId="ADAL" clId="{674918B6-32F0-4A4E-856A-960CAE2BFBF4}" dt="2024-06-26T08:45:41.211" v="384" actId="478"/>
          <ac:spMkLst>
            <pc:docMk/>
            <pc:sldMk cId="2938911732" sldId="382"/>
            <ac:spMk id="68" creationId="{20186D95-A161-444B-BF23-0EFB12A8A955}"/>
          </ac:spMkLst>
        </pc:spChg>
        <pc:spChg chg="mod">
          <ac:chgData name="Ngô Thị Dịu" userId="9239adeb-dabb-42ee-b658-acdf993bd767" providerId="ADAL" clId="{674918B6-32F0-4A4E-856A-960CAE2BFBF4}" dt="2024-06-26T08:58:53.854" v="738" actId="1076"/>
          <ac:spMkLst>
            <pc:docMk/>
            <pc:sldMk cId="2938911732" sldId="382"/>
            <ac:spMk id="70" creationId="{96808E75-01AD-4A44-8358-67AB613EA04E}"/>
          </ac:spMkLst>
        </pc:spChg>
        <pc:spChg chg="del">
          <ac:chgData name="Ngô Thị Dịu" userId="9239adeb-dabb-42ee-b658-acdf993bd767" providerId="ADAL" clId="{674918B6-32F0-4A4E-856A-960CAE2BFBF4}" dt="2024-06-26T08:45:30.525" v="383" actId="478"/>
          <ac:spMkLst>
            <pc:docMk/>
            <pc:sldMk cId="2938911732" sldId="382"/>
            <ac:spMk id="645" creationId="{00000000-0000-0000-0000-000000000000}"/>
          </ac:spMkLst>
        </pc:spChg>
        <pc:spChg chg="del">
          <ac:chgData name="Ngô Thị Dịu" userId="9239adeb-dabb-42ee-b658-acdf993bd767" providerId="ADAL" clId="{674918B6-32F0-4A4E-856A-960CAE2BFBF4}" dt="2024-06-26T08:50:35.339" v="718" actId="478"/>
          <ac:spMkLst>
            <pc:docMk/>
            <pc:sldMk cId="2938911732" sldId="382"/>
            <ac:spMk id="648" creationId="{00000000-0000-0000-0000-000000000000}"/>
          </ac:spMkLst>
        </pc:spChg>
        <pc:grpChg chg="del">
          <ac:chgData name="Ngô Thị Dịu" userId="9239adeb-dabb-42ee-b658-acdf993bd767" providerId="ADAL" clId="{674918B6-32F0-4A4E-856A-960CAE2BFBF4}" dt="2024-06-26T08:45:30.525" v="383" actId="478"/>
          <ac:grpSpMkLst>
            <pc:docMk/>
            <pc:sldMk cId="2938911732" sldId="382"/>
            <ac:grpSpMk id="644" creationId="{00000000-0000-0000-0000-000000000000}"/>
          </ac:grpSpMkLst>
        </pc:grpChg>
        <pc:grpChg chg="del">
          <ac:chgData name="Ngô Thị Dịu" userId="9239adeb-dabb-42ee-b658-acdf993bd767" providerId="ADAL" clId="{674918B6-32F0-4A4E-856A-960CAE2BFBF4}" dt="2024-06-26T08:50:35.339" v="718" actId="478"/>
          <ac:grpSpMkLst>
            <pc:docMk/>
            <pc:sldMk cId="2938911732" sldId="382"/>
            <ac:grpSpMk id="647" creationId="{00000000-0000-0000-0000-000000000000}"/>
          </ac:grpSpMkLst>
        </pc:grpChg>
        <pc:picChg chg="del mod modCrop">
          <ac:chgData name="Ngô Thị Dịu" userId="9239adeb-dabb-42ee-b658-acdf993bd767" providerId="ADAL" clId="{674918B6-32F0-4A4E-856A-960CAE2BFBF4}" dt="2024-06-26T08:50:03.855" v="710" actId="478"/>
          <ac:picMkLst>
            <pc:docMk/>
            <pc:sldMk cId="2938911732" sldId="382"/>
            <ac:picMk id="3" creationId="{FE30024B-9BC8-456C-B6B3-C16D28CEC7D2}"/>
          </ac:picMkLst>
        </pc:picChg>
        <pc:picChg chg="add mod modCrop">
          <ac:chgData name="Ngô Thị Dịu" userId="9239adeb-dabb-42ee-b658-acdf993bd767" providerId="ADAL" clId="{674918B6-32F0-4A4E-856A-960CAE2BFBF4}" dt="2024-06-26T08:50:38.126" v="719" actId="1076"/>
          <ac:picMkLst>
            <pc:docMk/>
            <pc:sldMk cId="2938911732" sldId="382"/>
            <ac:picMk id="4" creationId="{52142258-8846-B3FA-E26E-4AEB8ADB316C}"/>
          </ac:picMkLst>
        </pc:picChg>
        <pc:picChg chg="add mod">
          <ac:chgData name="Ngô Thị Dịu" userId="9239adeb-dabb-42ee-b658-acdf993bd767" providerId="ADAL" clId="{674918B6-32F0-4A4E-856A-960CAE2BFBF4}" dt="2024-06-26T08:58:57.207" v="739" actId="1076"/>
          <ac:picMkLst>
            <pc:docMk/>
            <pc:sldMk cId="2938911732" sldId="382"/>
            <ac:picMk id="5" creationId="{C18A6E92-4120-ADB2-AFD4-67AE4A67F7D8}"/>
          </ac:picMkLst>
        </pc:picChg>
        <pc:picChg chg="del">
          <ac:chgData name="Ngô Thị Dịu" userId="9239adeb-dabb-42ee-b658-acdf993bd767" providerId="ADAL" clId="{674918B6-32F0-4A4E-856A-960CAE2BFBF4}" dt="2024-06-26T08:45:45.819" v="386" actId="478"/>
          <ac:picMkLst>
            <pc:docMk/>
            <pc:sldMk cId="2938911732" sldId="382"/>
            <ac:picMk id="62" creationId="{9E707FEE-E14D-4899-BEA9-5109547D4B49}"/>
          </ac:picMkLst>
        </pc:picChg>
        <pc:picChg chg="add mod">
          <ac:chgData name="Ngô Thị Dịu" userId="9239adeb-dabb-42ee-b658-acdf993bd767" providerId="ADAL" clId="{674918B6-32F0-4A4E-856A-960CAE2BFBF4}" dt="2024-06-26T08:54:03.126" v="727" actId="1076"/>
          <ac:picMkLst>
            <pc:docMk/>
            <pc:sldMk cId="2938911732" sldId="382"/>
            <ac:picMk id="1026" creationId="{A56A874F-DDD3-7786-FA76-FBC550B4A78D}"/>
          </ac:picMkLst>
        </pc:picChg>
      </pc:sldChg>
      <pc:sldChg chg="addSp delSp modSp mod modAnim">
        <pc:chgData name="Ngô Thị Dịu" userId="9239adeb-dabb-42ee-b658-acdf993bd767" providerId="ADAL" clId="{674918B6-32F0-4A4E-856A-960CAE2BFBF4}" dt="2024-06-26T09:27:52.421" v="842"/>
        <pc:sldMkLst>
          <pc:docMk/>
          <pc:sldMk cId="2352905439" sldId="383"/>
        </pc:sldMkLst>
        <pc:spChg chg="add mod">
          <ac:chgData name="Ngô Thị Dịu" userId="9239adeb-dabb-42ee-b658-acdf993bd767" providerId="ADAL" clId="{674918B6-32F0-4A4E-856A-960CAE2BFBF4}" dt="2024-06-26T09:26:22.615" v="832" actId="1076"/>
          <ac:spMkLst>
            <pc:docMk/>
            <pc:sldMk cId="2352905439" sldId="383"/>
            <ac:spMk id="43" creationId="{B3081C77-5507-401E-B062-B181DA1A9A6D}"/>
          </ac:spMkLst>
        </pc:spChg>
        <pc:spChg chg="del mod">
          <ac:chgData name="Ngô Thị Dịu" userId="9239adeb-dabb-42ee-b658-acdf993bd767" providerId="ADAL" clId="{674918B6-32F0-4A4E-856A-960CAE2BFBF4}" dt="2024-06-26T09:25:19.199" v="810" actId="478"/>
          <ac:spMkLst>
            <pc:docMk/>
            <pc:sldMk cId="2352905439" sldId="383"/>
            <ac:spMk id="64" creationId="{970177DD-302E-46AC-A027-B71CA6A910FD}"/>
          </ac:spMkLst>
        </pc:spChg>
        <pc:spChg chg="mod">
          <ac:chgData name="Ngô Thị Dịu" userId="9239adeb-dabb-42ee-b658-acdf993bd767" providerId="ADAL" clId="{674918B6-32F0-4A4E-856A-960CAE2BFBF4}" dt="2024-06-26T09:26:28.879" v="834" actId="1076"/>
          <ac:spMkLst>
            <pc:docMk/>
            <pc:sldMk cId="2352905439" sldId="383"/>
            <ac:spMk id="68" creationId="{20186D95-A161-444B-BF23-0EFB12A8A955}"/>
          </ac:spMkLst>
        </pc:spChg>
        <pc:spChg chg="del mod">
          <ac:chgData name="Ngô Thị Dịu" userId="9239adeb-dabb-42ee-b658-acdf993bd767" providerId="ADAL" clId="{674918B6-32F0-4A4E-856A-960CAE2BFBF4}" dt="2024-06-26T09:25:17.683" v="809" actId="478"/>
          <ac:spMkLst>
            <pc:docMk/>
            <pc:sldMk cId="2352905439" sldId="383"/>
            <ac:spMk id="70" creationId="{96808E75-01AD-4A44-8358-67AB613EA04E}"/>
          </ac:spMkLst>
        </pc:spChg>
        <pc:spChg chg="del">
          <ac:chgData name="Ngô Thị Dịu" userId="9239adeb-dabb-42ee-b658-acdf993bd767" providerId="ADAL" clId="{674918B6-32F0-4A4E-856A-960CAE2BFBF4}" dt="2024-06-26T09:23:21.837" v="784" actId="478"/>
          <ac:spMkLst>
            <pc:docMk/>
            <pc:sldMk cId="2352905439" sldId="383"/>
            <ac:spMk id="648" creationId="{00000000-0000-0000-0000-000000000000}"/>
          </ac:spMkLst>
        </pc:spChg>
        <pc:grpChg chg="del mod">
          <ac:chgData name="Ngô Thị Dịu" userId="9239adeb-dabb-42ee-b658-acdf993bd767" providerId="ADAL" clId="{674918B6-32F0-4A4E-856A-960CAE2BFBF4}" dt="2024-06-26T09:23:23.125" v="785" actId="478"/>
          <ac:grpSpMkLst>
            <pc:docMk/>
            <pc:sldMk cId="2352905439" sldId="383"/>
            <ac:grpSpMk id="643" creationId="{00000000-0000-0000-0000-000000000000}"/>
          </ac:grpSpMkLst>
        </pc:grpChg>
        <pc:grpChg chg="del">
          <ac:chgData name="Ngô Thị Dịu" userId="9239adeb-dabb-42ee-b658-acdf993bd767" providerId="ADAL" clId="{674918B6-32F0-4A4E-856A-960CAE2BFBF4}" dt="2024-06-26T09:23:21.837" v="784" actId="478"/>
          <ac:grpSpMkLst>
            <pc:docMk/>
            <pc:sldMk cId="2352905439" sldId="383"/>
            <ac:grpSpMk id="647" creationId="{00000000-0000-0000-0000-000000000000}"/>
          </ac:grpSpMkLst>
        </pc:grpChg>
        <pc:picChg chg="add mod">
          <ac:chgData name="Ngô Thị Dịu" userId="9239adeb-dabb-42ee-b658-acdf993bd767" providerId="ADAL" clId="{674918B6-32F0-4A4E-856A-960CAE2BFBF4}" dt="2024-06-26T09:21:39.867" v="775" actId="14100"/>
          <ac:picMkLst>
            <pc:docMk/>
            <pc:sldMk cId="2352905439" sldId="383"/>
            <ac:picMk id="2" creationId="{A42505D6-387B-CC03-3B24-340A68E0EA81}"/>
          </ac:picMkLst>
        </pc:picChg>
        <pc:picChg chg="add del mod modCrop">
          <ac:chgData name="Ngô Thị Dịu" userId="9239adeb-dabb-42ee-b658-acdf993bd767" providerId="ADAL" clId="{674918B6-32F0-4A4E-856A-960CAE2BFBF4}" dt="2024-06-26T09:23:10.770" v="778" actId="478"/>
          <ac:picMkLst>
            <pc:docMk/>
            <pc:sldMk cId="2352905439" sldId="383"/>
            <ac:picMk id="3" creationId="{FE30024B-9BC8-456C-B6B3-C16D28CEC7D2}"/>
          </ac:picMkLst>
        </pc:picChg>
        <pc:picChg chg="add mod">
          <ac:chgData name="Ngô Thị Dịu" userId="9239adeb-dabb-42ee-b658-acdf993bd767" providerId="ADAL" clId="{674918B6-32F0-4A4E-856A-960CAE2BFBF4}" dt="2024-06-26T09:27:32.295" v="839" actId="1076"/>
          <ac:picMkLst>
            <pc:docMk/>
            <pc:sldMk cId="2352905439" sldId="383"/>
            <ac:picMk id="5" creationId="{548BEE98-3FB3-C355-9287-CC7E95451CE2}"/>
          </ac:picMkLst>
        </pc:picChg>
        <pc:picChg chg="add mod">
          <ac:chgData name="Ngô Thị Dịu" userId="9239adeb-dabb-42ee-b658-acdf993bd767" providerId="ADAL" clId="{674918B6-32F0-4A4E-856A-960CAE2BFBF4}" dt="2024-06-26T09:27:36.424" v="840" actId="1076"/>
          <ac:picMkLst>
            <pc:docMk/>
            <pc:sldMk cId="2352905439" sldId="383"/>
            <ac:picMk id="6" creationId="{3C4732D2-F845-CD83-4D3C-A77826471888}"/>
          </ac:picMkLst>
        </pc:picChg>
        <pc:picChg chg="add mod">
          <ac:chgData name="Ngô Thị Dịu" userId="9239adeb-dabb-42ee-b658-acdf993bd767" providerId="ADAL" clId="{674918B6-32F0-4A4E-856A-960CAE2BFBF4}" dt="2024-06-26T09:26:18.408" v="831" actId="1076"/>
          <ac:picMkLst>
            <pc:docMk/>
            <pc:sldMk cId="2352905439" sldId="383"/>
            <ac:picMk id="42" creationId="{01AE3F4A-D2FF-4D60-9985-5162DE542544}"/>
          </ac:picMkLst>
        </pc:picChg>
        <pc:picChg chg="del mod">
          <ac:chgData name="Ngô Thị Dịu" userId="9239adeb-dabb-42ee-b658-acdf993bd767" providerId="ADAL" clId="{674918B6-32F0-4A4E-856A-960CAE2BFBF4}" dt="2024-06-26T09:25:20.043" v="811" actId="478"/>
          <ac:picMkLst>
            <pc:docMk/>
            <pc:sldMk cId="2352905439" sldId="383"/>
            <ac:picMk id="62" creationId="{9E707FEE-E14D-4899-BEA9-5109547D4B49}"/>
          </ac:picMkLst>
        </pc:picChg>
        <pc:picChg chg="add mod">
          <ac:chgData name="Ngô Thị Dịu" userId="9239adeb-dabb-42ee-b658-acdf993bd767" providerId="ADAL" clId="{674918B6-32F0-4A4E-856A-960CAE2BFBF4}" dt="2024-06-26T09:26:17.118" v="830" actId="1076"/>
          <ac:picMkLst>
            <pc:docMk/>
            <pc:sldMk cId="2352905439" sldId="383"/>
            <ac:picMk id="413" creationId="{00000000-0000-0000-0000-000000000000}"/>
          </ac:picMkLst>
        </pc:picChg>
      </pc:sldChg>
      <pc:sldChg chg="del modAnim">
        <pc:chgData name="Ngô Thị Dịu" userId="9239adeb-dabb-42ee-b658-acdf993bd767" providerId="ADAL" clId="{674918B6-32F0-4A4E-856A-960CAE2BFBF4}" dt="2024-06-26T09:20:25.285" v="766" actId="2696"/>
        <pc:sldMkLst>
          <pc:docMk/>
          <pc:sldMk cId="3414401969" sldId="383"/>
        </pc:sldMkLst>
      </pc:sldChg>
      <pc:sldChg chg="add del">
        <pc:chgData name="Ngô Thị Dịu" userId="9239adeb-dabb-42ee-b658-acdf993bd767" providerId="ADAL" clId="{674918B6-32F0-4A4E-856A-960CAE2BFBF4}" dt="2024-06-26T09:37:36.143" v="860" actId="2696"/>
        <pc:sldMkLst>
          <pc:docMk/>
          <pc:sldMk cId="3916776909" sldId="384"/>
        </pc:sldMkLst>
      </pc:sldChg>
      <pc:sldMasterChg chg="delSldLayout">
        <pc:chgData name="Ngô Thị Dịu" userId="9239adeb-dabb-42ee-b658-acdf993bd767" providerId="ADAL" clId="{674918B6-32F0-4A4E-856A-960CAE2BFBF4}" dt="2024-06-25T13:12:01.118" v="30" actId="2696"/>
        <pc:sldMasterMkLst>
          <pc:docMk/>
          <pc:sldMasterMk cId="0" sldId="2147483659"/>
        </pc:sldMasterMkLst>
        <pc:sldLayoutChg chg="del">
          <pc:chgData name="Ngô Thị Dịu" userId="9239adeb-dabb-42ee-b658-acdf993bd767" providerId="ADAL" clId="{674918B6-32F0-4A4E-856A-960CAE2BFBF4}" dt="2024-06-25T13:12:01.118" v="30" actId="2696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9f37503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199f37503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6136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3099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097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2789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7462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1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369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93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5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85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7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06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75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14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9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9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07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4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661AD-BBDC-4ADA-B05C-B659BFE3F0D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7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slide" Target="slide16.xml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0.gif"/><Relationship Id="rId2" Type="http://schemas.openxmlformats.org/officeDocument/2006/relationships/audio" Target="../media/audio2.wav"/><Relationship Id="rId16" Type="http://schemas.openxmlformats.org/officeDocument/2006/relationships/slide" Target="slide1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nkpowerskills" TargetMode="External"/><Relationship Id="rId11" Type="http://schemas.openxmlformats.org/officeDocument/2006/relationships/image" Target="../media/image37.gif"/><Relationship Id="rId5" Type="http://schemas.openxmlformats.org/officeDocument/2006/relationships/image" Target="../media/image32.png"/><Relationship Id="rId15" Type="http://schemas.openxmlformats.org/officeDocument/2006/relationships/slide" Target="slide18.xml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Relationship Id="rId1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slide" Target="slide14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mp"/><Relationship Id="rId3" Type="http://schemas.openxmlformats.org/officeDocument/2006/relationships/image" Target="../media/image29.png"/><Relationship Id="rId7" Type="http://schemas.openxmlformats.org/officeDocument/2006/relationships/image" Target="../media/image44.tm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slide" Target="slide14.xml"/><Relationship Id="rId10" Type="http://schemas.openxmlformats.org/officeDocument/2006/relationships/image" Target="../media/image47.tmp"/><Relationship Id="rId4" Type="http://schemas.openxmlformats.org/officeDocument/2006/relationships/image" Target="../media/image42.jpeg"/><Relationship Id="rId9" Type="http://schemas.openxmlformats.org/officeDocument/2006/relationships/image" Target="../media/image46.tm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mp"/><Relationship Id="rId3" Type="http://schemas.openxmlformats.org/officeDocument/2006/relationships/image" Target="../media/image29.png"/><Relationship Id="rId7" Type="http://schemas.openxmlformats.org/officeDocument/2006/relationships/image" Target="../media/image44.tm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slide" Target="slide14.xml"/><Relationship Id="rId10" Type="http://schemas.openxmlformats.org/officeDocument/2006/relationships/image" Target="../media/image47.tmp"/><Relationship Id="rId4" Type="http://schemas.openxmlformats.org/officeDocument/2006/relationships/image" Target="../media/image42.jpeg"/><Relationship Id="rId9" Type="http://schemas.openxmlformats.org/officeDocument/2006/relationships/image" Target="../media/image46.tm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tmp"/><Relationship Id="rId3" Type="http://schemas.openxmlformats.org/officeDocument/2006/relationships/audio" Target="../media/audio4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4.xml"/><Relationship Id="rId5" Type="http://schemas.openxmlformats.org/officeDocument/2006/relationships/image" Target="../media/image42.jpeg"/><Relationship Id="rId4" Type="http://schemas.openxmlformats.org/officeDocument/2006/relationships/image" Target="../media/image29.png"/><Relationship Id="rId9" Type="http://schemas.openxmlformats.org/officeDocument/2006/relationships/image" Target="../media/image49.tm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027" y="0"/>
            <a:ext cx="17989973" cy="101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8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9E707FEE-E14D-4899-BEA9-5109547D4B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0654" y="916597"/>
            <a:ext cx="840612" cy="792986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970177DD-302E-46AC-A027-B71CA6A910FD}"/>
              </a:ext>
            </a:extLst>
          </p:cNvPr>
          <p:cNvSpPr txBox="1"/>
          <p:nvPr/>
        </p:nvSpPr>
        <p:spPr>
          <a:xfrm>
            <a:off x="1331266" y="684916"/>
            <a:ext cx="157293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38;p21">
            <a:extLst>
              <a:ext uri="{FF2B5EF4-FFF2-40B4-BE49-F238E27FC236}">
                <a16:creationId xmlns:a16="http://schemas.microsoft.com/office/drawing/2014/main" id="{20186D95-A161-444B-BF23-0EFB12A8A955}"/>
              </a:ext>
            </a:extLst>
          </p:cNvPr>
          <p:cNvSpPr txBox="1"/>
          <p:nvPr/>
        </p:nvSpPr>
        <p:spPr>
          <a:xfrm>
            <a:off x="10615354" y="9181453"/>
            <a:ext cx="7472740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77. Chương trinh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điều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khiển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nhân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vật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mèo</a:t>
            </a:r>
            <a:endParaRPr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808E75-01AD-4A44-8358-67AB613EA04E}"/>
              </a:ext>
            </a:extLst>
          </p:cNvPr>
          <p:cNvSpPr txBox="1"/>
          <p:nvPr/>
        </p:nvSpPr>
        <p:spPr>
          <a:xfrm>
            <a:off x="490654" y="3468511"/>
            <a:ext cx="965416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dirty="0">
                <a:latin typeface="+mj-lt"/>
              </a:rPr>
              <a:t>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ở </a:t>
            </a:r>
            <a:r>
              <a:rPr lang="vi-VN" sz="4800" dirty="0" err="1">
                <a:latin typeface="+mj-lt"/>
              </a:rPr>
              <a:t>Hình</a:t>
            </a:r>
            <a:r>
              <a:rPr lang="vi-VN" sz="4800" dirty="0">
                <a:latin typeface="+mj-lt"/>
              </a:rPr>
              <a:t> 77a </a:t>
            </a:r>
            <a:r>
              <a:rPr lang="vi-VN" sz="4800" dirty="0" err="1">
                <a:latin typeface="+mj-lt"/>
              </a:rPr>
              <a:t>có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một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khối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được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lặp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lại</a:t>
            </a:r>
            <a:r>
              <a:rPr lang="vi-VN" sz="4800" dirty="0">
                <a:latin typeface="+mj-lt"/>
              </a:rPr>
              <a:t> ba </a:t>
            </a:r>
            <a:r>
              <a:rPr lang="vi-VN" sz="4800" dirty="0" err="1">
                <a:latin typeface="+mj-lt"/>
              </a:rPr>
              <a:t>lần</a:t>
            </a:r>
            <a:r>
              <a:rPr lang="vi-VN" sz="4800" dirty="0">
                <a:latin typeface="+mj-lt"/>
              </a:rPr>
              <a:t>. 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có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hoặc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khối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được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lặp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lại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gọi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là</a:t>
            </a:r>
            <a:r>
              <a:rPr lang="vi-VN" sz="4800" dirty="0">
                <a:latin typeface="+mj-lt"/>
              </a:rPr>
              <a:t> 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có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cấu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trúc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lặp</a:t>
            </a:r>
            <a:r>
              <a:rPr lang="vi-VN" sz="4800" dirty="0">
                <a:latin typeface="+mj-lt"/>
              </a:rPr>
              <a:t>. </a:t>
            </a:r>
          </a:p>
          <a:p>
            <a:pPr algn="just"/>
            <a:endParaRPr lang="vi-VN" sz="4800" dirty="0">
              <a:latin typeface="+mj-lt"/>
            </a:endParaRPr>
          </a:p>
          <a:p>
            <a:pPr algn="just"/>
            <a:r>
              <a:rPr lang="vi-VN" sz="4800" dirty="0" err="1">
                <a:latin typeface="+mj-lt"/>
              </a:rPr>
              <a:t>Scratch</a:t>
            </a:r>
            <a:r>
              <a:rPr lang="vi-VN" sz="4800" dirty="0">
                <a:latin typeface="+mj-lt"/>
              </a:rPr>
              <a:t> cung </a:t>
            </a:r>
            <a:r>
              <a:rPr lang="vi-VN" sz="4800" dirty="0" err="1">
                <a:latin typeface="+mj-lt"/>
              </a:rPr>
              <a:t>cấp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lặp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để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điều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khiển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cấu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trúc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lặp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đó</a:t>
            </a:r>
            <a:r>
              <a:rPr lang="vi-VN" sz="4800" dirty="0">
                <a:latin typeface="+mj-lt"/>
              </a:rPr>
              <a:t> như minh </a:t>
            </a:r>
            <a:r>
              <a:rPr lang="vi-VN" sz="4800" dirty="0" err="1">
                <a:latin typeface="+mj-lt"/>
              </a:rPr>
              <a:t>hoạ</a:t>
            </a:r>
            <a:r>
              <a:rPr lang="vi-VN" sz="4800" dirty="0">
                <a:latin typeface="+mj-lt"/>
              </a:rPr>
              <a:t> ở </a:t>
            </a:r>
            <a:r>
              <a:rPr lang="vi-VN" sz="4800" dirty="0" err="1">
                <a:latin typeface="+mj-lt"/>
              </a:rPr>
              <a:t>Hình</a:t>
            </a:r>
            <a:r>
              <a:rPr lang="vi-VN" sz="4800" dirty="0">
                <a:latin typeface="+mj-lt"/>
              </a:rPr>
              <a:t> 77b. </a:t>
            </a:r>
            <a:endParaRPr lang="en-US" sz="4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BEE98-3FB3-C355-9287-CC7E95451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5380" y="2163338"/>
            <a:ext cx="7292688" cy="66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9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24"/>
          <p:cNvGrpSpPr/>
          <p:nvPr/>
        </p:nvGrpSpPr>
        <p:grpSpPr>
          <a:xfrm>
            <a:off x="387343" y="229287"/>
            <a:ext cx="17544871" cy="9683764"/>
            <a:chOff x="0" y="-38100"/>
            <a:chExt cx="4620871" cy="2550456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Google Shape;401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451354" y="290915"/>
            <a:ext cx="17416848" cy="9560509"/>
            <a:chOff x="0" y="-38100"/>
            <a:chExt cx="4587153" cy="2517994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ABE7F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Google Shape;404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4B82EB-D2BB-47E9-A08A-41BAB495A26D}"/>
              </a:ext>
            </a:extLst>
          </p:cNvPr>
          <p:cNvGrpSpPr/>
          <p:nvPr/>
        </p:nvGrpSpPr>
        <p:grpSpPr>
          <a:xfrm>
            <a:off x="942839" y="2442269"/>
            <a:ext cx="15735787" cy="5584468"/>
            <a:chOff x="487611" y="132261"/>
            <a:chExt cx="5267072" cy="1005338"/>
          </a:xfrm>
        </p:grpSpPr>
        <p:sp>
          <p:nvSpPr>
            <p:cNvPr id="20" name="Shape 97894">
              <a:extLst>
                <a:ext uri="{FF2B5EF4-FFF2-40B4-BE49-F238E27FC236}">
                  <a16:creationId xmlns:a16="http://schemas.microsoft.com/office/drawing/2014/main" id="{F770C795-136C-4ACF-9335-790E3A79DDD4}"/>
                </a:ext>
              </a:extLst>
            </p:cNvPr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1030">
              <a:extLst>
                <a:ext uri="{FF2B5EF4-FFF2-40B4-BE49-F238E27FC236}">
                  <a16:creationId xmlns:a16="http://schemas.microsoft.com/office/drawing/2014/main" id="{D9B0C284-E00A-4D7E-AD87-2A750214508A}"/>
                </a:ext>
              </a:extLst>
            </p:cNvPr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Shape 1031">
              <a:extLst>
                <a:ext uri="{FF2B5EF4-FFF2-40B4-BE49-F238E27FC236}">
                  <a16:creationId xmlns:a16="http://schemas.microsoft.com/office/drawing/2014/main" id="{56D7130F-D46B-47E0-9270-C64AEA6B55C5}"/>
                </a:ext>
              </a:extLst>
            </p:cNvPr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1032">
              <a:extLst>
                <a:ext uri="{FF2B5EF4-FFF2-40B4-BE49-F238E27FC236}">
                  <a16:creationId xmlns:a16="http://schemas.microsoft.com/office/drawing/2014/main" id="{FD7890B9-0A0D-47CA-86CB-B5E3902CBF88}"/>
                </a:ext>
              </a:extLst>
            </p:cNvPr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1033">
              <a:extLst>
                <a:ext uri="{FF2B5EF4-FFF2-40B4-BE49-F238E27FC236}">
                  <a16:creationId xmlns:a16="http://schemas.microsoft.com/office/drawing/2014/main" id="{5E29533C-9964-4B47-B32E-610DF6A40561}"/>
                </a:ext>
              </a:extLst>
            </p:cNvPr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1034">
              <a:extLst>
                <a:ext uri="{FF2B5EF4-FFF2-40B4-BE49-F238E27FC236}">
                  <a16:creationId xmlns:a16="http://schemas.microsoft.com/office/drawing/2014/main" id="{8F5DBB4B-ABAF-4E15-8362-33EC6B776E5F}"/>
                </a:ext>
              </a:extLst>
            </p:cNvPr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1035">
              <a:extLst>
                <a:ext uri="{FF2B5EF4-FFF2-40B4-BE49-F238E27FC236}">
                  <a16:creationId xmlns:a16="http://schemas.microsoft.com/office/drawing/2014/main" id="{E7B64A2D-B625-4281-85A1-C7DE7275EE2A}"/>
                </a:ext>
              </a:extLst>
            </p:cNvPr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1036">
              <a:extLst>
                <a:ext uri="{FF2B5EF4-FFF2-40B4-BE49-F238E27FC236}">
                  <a16:creationId xmlns:a16="http://schemas.microsoft.com/office/drawing/2014/main" id="{428A9A5A-9959-4E77-9055-3EEAF19EAC2D}"/>
                </a:ext>
              </a:extLst>
            </p:cNvPr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1037">
              <a:extLst>
                <a:ext uri="{FF2B5EF4-FFF2-40B4-BE49-F238E27FC236}">
                  <a16:creationId xmlns:a16="http://schemas.microsoft.com/office/drawing/2014/main" id="{71106FA9-2E7B-40F1-BD47-3B726E827E39}"/>
                </a:ext>
              </a:extLst>
            </p:cNvPr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1038">
              <a:extLst>
                <a:ext uri="{FF2B5EF4-FFF2-40B4-BE49-F238E27FC236}">
                  <a16:creationId xmlns:a16="http://schemas.microsoft.com/office/drawing/2014/main" id="{8C990689-AF3B-403D-A032-4D459CD35E0D}"/>
                </a:ext>
              </a:extLst>
            </p:cNvPr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1039">
              <a:extLst>
                <a:ext uri="{FF2B5EF4-FFF2-40B4-BE49-F238E27FC236}">
                  <a16:creationId xmlns:a16="http://schemas.microsoft.com/office/drawing/2014/main" id="{B6F7B895-59A6-426F-9F13-44F71310956D}"/>
                </a:ext>
              </a:extLst>
            </p:cNvPr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1040">
              <a:extLst>
                <a:ext uri="{FF2B5EF4-FFF2-40B4-BE49-F238E27FC236}">
                  <a16:creationId xmlns:a16="http://schemas.microsoft.com/office/drawing/2014/main" id="{0BCFB6B4-52D4-464D-A706-08D13561E315}"/>
                </a:ext>
              </a:extLst>
            </p:cNvPr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1041">
              <a:extLst>
                <a:ext uri="{FF2B5EF4-FFF2-40B4-BE49-F238E27FC236}">
                  <a16:creationId xmlns:a16="http://schemas.microsoft.com/office/drawing/2014/main" id="{11821269-7AB6-4995-B3DD-219089F2BCC8}"/>
                </a:ext>
              </a:extLst>
            </p:cNvPr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1042">
              <a:extLst>
                <a:ext uri="{FF2B5EF4-FFF2-40B4-BE49-F238E27FC236}">
                  <a16:creationId xmlns:a16="http://schemas.microsoft.com/office/drawing/2014/main" id="{ABEF4425-2102-4D45-A631-5503D6752898}"/>
                </a:ext>
              </a:extLst>
            </p:cNvPr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1043">
              <a:extLst>
                <a:ext uri="{FF2B5EF4-FFF2-40B4-BE49-F238E27FC236}">
                  <a16:creationId xmlns:a16="http://schemas.microsoft.com/office/drawing/2014/main" id="{8CC617BF-A784-4A5D-B24B-D2652303D0CA}"/>
                </a:ext>
              </a:extLst>
            </p:cNvPr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1044">
              <a:extLst>
                <a:ext uri="{FF2B5EF4-FFF2-40B4-BE49-F238E27FC236}">
                  <a16:creationId xmlns:a16="http://schemas.microsoft.com/office/drawing/2014/main" id="{AA137EE0-1993-4A36-AF69-20DA64A99793}"/>
                </a:ext>
              </a:extLst>
            </p:cNvPr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1045">
              <a:extLst>
                <a:ext uri="{FF2B5EF4-FFF2-40B4-BE49-F238E27FC236}">
                  <a16:creationId xmlns:a16="http://schemas.microsoft.com/office/drawing/2014/main" id="{5ED4D8C9-0186-4EDD-9110-3291E559DE9A}"/>
                </a:ext>
              </a:extLst>
            </p:cNvPr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046">
              <a:extLst>
                <a:ext uri="{FF2B5EF4-FFF2-40B4-BE49-F238E27FC236}">
                  <a16:creationId xmlns:a16="http://schemas.microsoft.com/office/drawing/2014/main" id="{0DE09047-72B5-4189-BE96-70A0C95FABA9}"/>
                </a:ext>
              </a:extLst>
            </p:cNvPr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2F9D6CD-CCB4-4AAE-AFFA-6A4419E749D1}"/>
              </a:ext>
            </a:extLst>
          </p:cNvPr>
          <p:cNvSpPr txBox="1"/>
          <p:nvPr/>
        </p:nvSpPr>
        <p:spPr>
          <a:xfrm>
            <a:off x="2451131" y="3316389"/>
            <a:ext cx="1321736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cấu trúc lặp, công việc được thực hiện lặp lại</a:t>
            </a:r>
            <a:r>
              <a:rPr lang="vi-VN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Trong chương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042F7BD-B67B-41AF-96CA-ABCF5307704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7342" y="952747"/>
            <a:ext cx="1777728" cy="1922609"/>
          </a:xfrm>
          <a:prstGeom prst="rect">
            <a:avLst/>
          </a:prstGeom>
        </p:spPr>
      </p:pic>
      <p:pic>
        <p:nvPicPr>
          <p:cNvPr id="38" name="Google Shape;12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65188" y="7357784"/>
            <a:ext cx="1590175" cy="2562614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39" name="Google Shape;12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4340549" y="494117"/>
            <a:ext cx="3164766" cy="2358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09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338;p21">
            <a:extLst>
              <a:ext uri="{FF2B5EF4-FFF2-40B4-BE49-F238E27FC236}">
                <a16:creationId xmlns:a16="http://schemas.microsoft.com/office/drawing/2014/main" id="{20186D95-A161-444B-BF23-0EFB12A8A955}"/>
              </a:ext>
            </a:extLst>
          </p:cNvPr>
          <p:cNvSpPr txBox="1"/>
          <p:nvPr/>
        </p:nvSpPr>
        <p:spPr>
          <a:xfrm>
            <a:off x="3695700" y="9233210"/>
            <a:ext cx="9086850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77. Chương trinh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điều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khiển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nhân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vật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mèo</a:t>
            </a:r>
            <a:endParaRPr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BEE98-3FB3-C355-9287-CC7E95451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526" y="2539342"/>
            <a:ext cx="7292688" cy="6601522"/>
          </a:xfrm>
          <a:prstGeom prst="rect">
            <a:avLst/>
          </a:prstGeom>
        </p:spPr>
      </p:pic>
      <p:pic>
        <p:nvPicPr>
          <p:cNvPr id="413" name="Google Shape;413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23" y="155469"/>
            <a:ext cx="1405053" cy="238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1AE3F4A-D2FF-4D60-9985-5162DE54254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727424" y="561134"/>
            <a:ext cx="707060" cy="786271"/>
          </a:xfrm>
          <a:prstGeom prst="rect">
            <a:avLst/>
          </a:prstGeom>
        </p:spPr>
      </p:pic>
      <p:sp>
        <p:nvSpPr>
          <p:cNvPr id="43" name="Google Shape;124;p14">
            <a:extLst>
              <a:ext uri="{FF2B5EF4-FFF2-40B4-BE49-F238E27FC236}">
                <a16:creationId xmlns:a16="http://schemas.microsoft.com/office/drawing/2014/main" id="{B3081C77-5507-401E-B062-B181DA1A9A6D}"/>
              </a:ext>
            </a:extLst>
          </p:cNvPr>
          <p:cNvSpPr txBox="1"/>
          <p:nvPr/>
        </p:nvSpPr>
        <p:spPr>
          <a:xfrm>
            <a:off x="2966643" y="446261"/>
            <a:ext cx="14384654" cy="180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22010"/>
              </a:lnSpc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77b,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800" b="1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32D2-F845-CD83-4D3C-A77826471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0" y="2248549"/>
            <a:ext cx="10020300" cy="6799969"/>
          </a:xfrm>
          <a:prstGeom prst="rect">
            <a:avLst/>
          </a:prstGeom>
        </p:spPr>
      </p:pic>
      <p:pic>
        <p:nvPicPr>
          <p:cNvPr id="8" name="Google Shape;12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4039318" y="6508773"/>
            <a:ext cx="3846484" cy="35247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90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70951" y="6479634"/>
            <a:ext cx="4152900" cy="36545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02519" y="3141678"/>
            <a:ext cx="16272978" cy="26289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1260" y="3850734"/>
            <a:ext cx="17275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9000" kern="1200" dirty="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 MÈO CON BẮT CHUỘT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52675" y="5936761"/>
            <a:ext cx="8998731" cy="14537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3342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C SHARE MIỄN PHÍ BỞI NK POWERSKILLS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grpSp>
        <p:nvGrpSpPr>
          <p:cNvPr id="3" name="CẤM BUÔN BÁN, CẤM REUP"/>
          <p:cNvGrpSpPr/>
          <p:nvPr/>
        </p:nvGrpSpPr>
        <p:grpSpPr>
          <a:xfrm>
            <a:off x="-647700" y="8146256"/>
            <a:ext cx="19244267" cy="7177776"/>
            <a:chOff x="-279400" y="5583237"/>
            <a:chExt cx="12829511" cy="478518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9400" y="5583237"/>
              <a:ext cx="3326606" cy="176947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/>
            <a:srcRect b="5532"/>
            <a:stretch/>
          </p:blipFill>
          <p:spPr>
            <a:xfrm>
              <a:off x="293100" y="8615471"/>
              <a:ext cx="12257011" cy="1734816"/>
            </a:xfrm>
            <a:prstGeom prst="rect">
              <a:avLst/>
            </a:prstGeom>
          </p:spPr>
        </p:pic>
        <p:sp>
          <p:nvSpPr>
            <p:cNvPr id="25" name="Rounded Rectangle 24">
              <a:hlinkClick r:id="rId6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buClrTx/>
              </a:pPr>
              <a:endParaRPr lang="en-US" sz="27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7" name="Vào http://fb.com/nkpowerskills tải game miễn phí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345" y="4486276"/>
            <a:ext cx="2414588" cy="2414588"/>
          </a:xfrm>
          <a:prstGeom prst="rect">
            <a:avLst/>
          </a:prstGeom>
        </p:spPr>
      </p:pic>
      <p:pic>
        <p:nvPicPr>
          <p:cNvPr id="8" name="ĐC SHARE MIỄN PHÍ BỞI NK POWERSKILL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828" y="7559612"/>
            <a:ext cx="3623073" cy="1761785"/>
          </a:xfrm>
          <a:prstGeom prst="rect">
            <a:avLst/>
          </a:prstGeom>
        </p:spPr>
      </p:pic>
      <p:pic>
        <p:nvPicPr>
          <p:cNvPr id="10" name="Vào http://fb.com/nkpowerskills tải game miễn phí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53" y="8146256"/>
            <a:ext cx="4511439" cy="2134245"/>
          </a:xfrm>
          <a:prstGeom prst="rect">
            <a:avLst/>
          </a:prstGeom>
        </p:spPr>
      </p:pic>
      <p:pic>
        <p:nvPicPr>
          <p:cNvPr id="31" name="CẤM BUÔN BÁN, CẤM REUP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48" y="6454870"/>
            <a:ext cx="2737181" cy="3345446"/>
          </a:xfrm>
          <a:prstGeom prst="rect">
            <a:avLst/>
          </a:prstGeom>
        </p:spPr>
      </p:pic>
      <p:pic>
        <p:nvPicPr>
          <p:cNvPr id="30" name="Vào http://fb.com/nkpowerskills tải game miễn phí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17" y="5638734"/>
            <a:ext cx="2847485" cy="3480261"/>
          </a:xfrm>
          <a:prstGeom prst="rect">
            <a:avLst/>
          </a:prstGeom>
        </p:spPr>
      </p:pic>
      <p:pic>
        <p:nvPicPr>
          <p:cNvPr id="29" name="ĐC SHARE MIỄN PHÍ BỞI NK POWERSKILLS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357" y="2700266"/>
            <a:ext cx="2758392" cy="3371369"/>
          </a:xfrm>
          <a:prstGeom prst="rect">
            <a:avLst/>
          </a:prstGeom>
        </p:spPr>
      </p:pic>
      <p:pic>
        <p:nvPicPr>
          <p:cNvPr id="2" name="CẤM BUÔN BÁN, CẤM REUP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677" y="6621179"/>
            <a:ext cx="2723013" cy="3328128"/>
          </a:xfrm>
          <a:prstGeom prst="rect">
            <a:avLst/>
          </a:prstGeom>
        </p:spPr>
      </p:pic>
      <p:pic>
        <p:nvPicPr>
          <p:cNvPr id="5" name="Vào http://fb.com/nkpowerskills tải game miễn phí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32964" y="6156198"/>
            <a:ext cx="4152900" cy="3654552"/>
          </a:xfrm>
          <a:prstGeom prst="rect">
            <a:avLst/>
          </a:prstGeom>
        </p:spPr>
      </p:pic>
      <p:sp>
        <p:nvSpPr>
          <p:cNvPr id="38" name="ĐC SHARE MIỄN PHÍ BỞI NK POWERSKILLS">
            <a:hlinkClick r:id="rId13" action="ppaction://hlinksldjump"/>
          </p:cNvPr>
          <p:cNvSpPr/>
          <p:nvPr/>
        </p:nvSpPr>
        <p:spPr>
          <a:xfrm>
            <a:off x="10866817" y="7860700"/>
            <a:ext cx="849086" cy="84908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6600" kern="1200" dirty="0">
                <a:solidFill>
                  <a:prstClr val="black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9" name="CẤM BUÔN BÁN, CẤM REUP">
            <a:hlinkClick r:id="rId14" action="ppaction://hlinksldjump"/>
          </p:cNvPr>
          <p:cNvSpPr/>
          <p:nvPr/>
        </p:nvSpPr>
        <p:spPr>
          <a:xfrm>
            <a:off x="8718389" y="4293814"/>
            <a:ext cx="849086" cy="84908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6600" kern="1200" dirty="0">
                <a:solidFill>
                  <a:prstClr val="black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0" name="Vào http://fb.com/nkpowerskills tải game miễn phí">
            <a:hlinkClick r:id="rId15" action="ppaction://hlinksldjump"/>
          </p:cNvPr>
          <p:cNvSpPr/>
          <p:nvPr/>
        </p:nvSpPr>
        <p:spPr>
          <a:xfrm>
            <a:off x="5301161" y="7011614"/>
            <a:ext cx="849086" cy="84908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6600" kern="1200" dirty="0">
                <a:solidFill>
                  <a:prstClr val="black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1" name="ĐC SHARE MIỄN PHÍ BỞI NK POWERSKILLS">
            <a:hlinkClick r:id="rId16" action="ppaction://hlinksldjump"/>
          </p:cNvPr>
          <p:cNvSpPr/>
          <p:nvPr/>
        </p:nvSpPr>
        <p:spPr>
          <a:xfrm>
            <a:off x="1367221" y="8041481"/>
            <a:ext cx="849086" cy="84908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6600" kern="1200" dirty="0">
                <a:solidFill>
                  <a:prstClr val="black"/>
                </a:solidFill>
                <a:latin typeface=".VnBlack" panose="020B7200000000000000" pitchFamily="34" charset="0"/>
              </a:rPr>
              <a:t>4</a:t>
            </a:r>
          </a:p>
        </p:txBody>
      </p:sp>
      <p:pic>
        <p:nvPicPr>
          <p:cNvPr id="19" name="Vào http://fb.com/nkpowerskills tải game miễn phí"/>
          <p:cNvPicPr>
            <a:picLocks noChangeAspect="1"/>
          </p:cNvPicPr>
          <p:nvPr/>
        </p:nvPicPr>
        <p:blipFill rotWithShape="1">
          <a:blip r:embed="rId5"/>
          <a:srcRect b="5532"/>
          <a:stretch/>
        </p:blipFill>
        <p:spPr>
          <a:xfrm>
            <a:off x="211051" y="12694607"/>
            <a:ext cx="18385517" cy="2602224"/>
          </a:xfrm>
          <a:prstGeom prst="rect">
            <a:avLst/>
          </a:prstGeom>
        </p:spPr>
      </p:pic>
      <p:sp>
        <p:nvSpPr>
          <p:cNvPr id="20" name="ĐC SHARE MIỄN PHÍ BỞI NK POWERSKILLS">
            <a:hlinkClick r:id="rId6"/>
          </p:cNvPr>
          <p:cNvSpPr/>
          <p:nvPr/>
        </p:nvSpPr>
        <p:spPr>
          <a:xfrm>
            <a:off x="211051" y="12723206"/>
            <a:ext cx="18385517" cy="2600826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970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3.125E-6 -1.85185E-6 C -0.00469 -0.00834 -0.00873 -0.01806 -0.01407 -0.025 C -0.0168 -0.02847 -0.02344 -0.03056 -0.02344 -0.03056 C -0.03256 -0.04676 -0.02305 -0.03287 -0.03594 -0.04167 C -0.04037 -0.04468 -0.04415 -0.05023 -0.04844 -0.05278 C -0.05 -0.05371 -0.05157 -0.05486 -0.05313 -0.05556 C -0.05834 -0.05834 -0.06185 -0.05926 -0.06719 -0.06111 L -0.17813 -0.05834 C -0.18086 -0.05834 -0.1875 -0.05139 -0.18907 -0.05 C -0.19063 -0.04908 -0.19232 -0.04861 -0.19375 -0.04722 C -0.20456 -0.03773 -0.1918 -0.04468 -0.20469 -0.03889 C -0.20678 -0.03611 -0.20886 -0.03334 -0.21094 -0.03056 C -0.21407 -0.02685 -0.21771 -0.02431 -0.22032 -0.01945 C -0.22188 -0.01667 -0.22318 -0.01343 -0.225 -0.01111 C -0.22644 -0.00949 -0.22826 -0.00996 -0.22969 -0.00834 C -0.23777 -0.0007 -0.2375 -0.00023 -0.24219 0.00833 " pathEditMode="relative" ptsTypes="AAAAAAAAAAAAAA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19 0.00834 L -0.24219 0.0088 C -0.24297 -0.00856 -0.24297 -0.02569 -0.2444 -0.04236 C -0.24518 -0.05023 -0.2474 -0.05694 -0.24883 -0.06412 C -0.24948 -0.06782 -0.25026 -0.07175 -0.25104 -0.075 C -0.25248 -0.08101 -0.2543 -0.08703 -0.25534 -0.09305 C -0.25638 -0.09791 -0.25625 -0.10347 -0.25755 -0.10763 C -0.25912 -0.11319 -0.26185 -0.11736 -0.26406 -0.12222 C -0.26432 -0.12314 -0.2724 -0.16597 -0.275 -0.17291 C -0.28646 -0.20439 -0.28698 -0.2037 -0.29896 -0.22361 C -0.29974 -0.22847 -0.29974 -0.23402 -0.30117 -0.23819 C -0.30287 -0.24282 -0.30573 -0.24537 -0.30768 -0.24907 C -0.31029 -0.25393 -0.31211 -0.25879 -0.31432 -0.26365 C -0.31797 -0.28148 -0.31485 -0.2699 -0.32305 -0.28888 C -0.32461 -0.29259 -0.32552 -0.29675 -0.32735 -0.29976 C -0.32943 -0.30324 -0.33216 -0.30439 -0.33386 -0.30717 C -0.33867 -0.31412 -0.34115 -0.32569 -0.34701 -0.32893 L -0.36016 -0.33611 C -0.36224 -0.33726 -0.36445 -0.33958 -0.36667 -0.33958 L -0.37969 -0.33958 " pathEditMode="relative" rAng="0" ptsTypes="AAAAAAAAAAAAAAAAAA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-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969 -0.33959 L -0.37969 -0.33959 C -0.38802 -0.32941 -0.39623 -0.31876 -0.40469 -0.30904 C -0.41602 -0.29654 -0.428 -0.28612 -0.43906 -0.27292 L -0.44844 -0.26181 C -0.45 -0.25718 -0.45156 -0.25255 -0.45313 -0.24792 C -0.45521 -0.24237 -0.45808 -0.23751 -0.45938 -0.23126 C -0.46042 -0.22663 -0.46107 -0.22154 -0.4625 -0.21737 C -0.46628 -0.20765 -0.47136 -0.19954 -0.475 -0.18959 C -0.48854 -0.15394 -0.48047 -0.16066 -0.49219 -0.15348 C -0.49427 -0.147 -0.4961 -0.14029 -0.49844 -0.13404 C -0.50183 -0.12547 -0.50938 -0.10904 -0.50938 -0.10904 C -0.51433 -0.08311 -0.50638 -0.12154 -0.51563 -0.09237 C -0.5168 -0.08913 -0.51667 -0.08496 -0.51719 -0.08126 C -0.51849 -0.07408 -0.51966 -0.06876 -0.52188 -0.06181 C -0.52383 -0.05626 -0.52656 -0.05117 -0.52813 -0.04515 C -0.52917 -0.04144 -0.53008 -0.03751 -0.53125 -0.03404 C -0.53425 -0.0264 -0.53776 -0.01968 -0.54063 -0.01181 C -0.54167 -0.00904 -0.54297 -0.00649 -0.54375 -0.00348 C -0.54453 -0.00093 -0.54479 0.00208 -0.54531 0.00485 C -0.54584 0.00671 -0.54636 0.00856 -0.54688 0.01041 " pathEditMode="relative" ptsTypes="AAAAAAAAAAAAAAAAAAAAA">
                                      <p:cBhvr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688 0.01041 L -0.54688 0.01064 C -0.58112 0.0074 -0.56693 0.00879 -0.58959 0.00671 C -0.61224 0.00694 -0.63516 0.00625 -0.65768 0.00787 C -0.66055 0.0081 -0.6625 0.01064 -0.66485 0.0118 C -0.66719 0.01273 -0.66953 0.01365 -0.67188 0.01435 C -0.67565 0.01527 -0.67956 0.01574 -0.68334 0.01689 C -0.68659 0.01782 -0.68998 0.01851 -0.69323 0.01944 C -0.69623 0.02014 -0.69896 0.02106 -0.70169 0.02199 C -0.72761 0.02916 -0.70039 0.02129 -0.71732 0.02592 C -0.73164 0.02963 -0.70951 0.0243 -0.72735 0.02847 C -0.72969 0.03055 -0.7319 0.03287 -0.73438 0.03495 C -0.74297 0.04166 -0.73776 0.03564 -0.74584 0.04398 C -0.7474 0.0456 -0.7487 0.04722 -0.75 0.04907 C -0.75209 0.05139 -0.75339 0.05439 -0.75573 0.05671 L -0.76003 0.06064 L -0.76133 0.06458 " pathEditMode="relative" rAng="0" ptsTypes="AAAAAAAAAAAAAAA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pic>
        <p:nvPicPr>
          <p:cNvPr id="12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71" y="427215"/>
            <a:ext cx="6691944" cy="6691944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6" y="4967961"/>
            <a:ext cx="5000625" cy="428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142" y="5439744"/>
            <a:ext cx="5000625" cy="42862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9381" y="4967961"/>
            <a:ext cx="5551038" cy="475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1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81829" y="35396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defTabSz="1371600">
              <a:buClrTx/>
            </a:pP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007401" y="616214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5160" y="7786511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007401" y="7786513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81829" y="6234266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6047291" y="5698834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803924"/>
            <a:ext cx="1535723" cy="15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013E28-DC87-E80C-3737-C3CA773F90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0511" t="13471" r="7848" b="21108"/>
          <a:stretch/>
        </p:blipFill>
        <p:spPr>
          <a:xfrm>
            <a:off x="11603915" y="405858"/>
            <a:ext cx="3619461" cy="547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3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81829" y="35396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defTabSz="1371600">
              <a:buClrTx/>
            </a:pP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68672" y="7135743"/>
            <a:ext cx="965399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635928" y="6875612"/>
            <a:ext cx="859206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81829" y="7135743"/>
            <a:ext cx="8592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563973" y="5928852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803924"/>
            <a:ext cx="1535723" cy="15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F714E42C-3333-13B6-95A2-A02C53FF43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4708" y="497781"/>
            <a:ext cx="3538465" cy="5296426"/>
          </a:xfrm>
          <a:prstGeom prst="rect">
            <a:avLst/>
          </a:prstGeom>
        </p:spPr>
      </p:pic>
      <p:pic>
        <p:nvPicPr>
          <p:cNvPr id="7" name="Picture 6" descr="A yellow object with white text&#10;&#10;Description automatically generated">
            <a:extLst>
              <a:ext uri="{FF2B5EF4-FFF2-40B4-BE49-F238E27FC236}">
                <a16:creationId xmlns:a16="http://schemas.microsoft.com/office/drawing/2014/main" id="{658F1FF3-5C36-472C-FAAA-F7DC1C0FD6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3528" y="6664253"/>
            <a:ext cx="2469340" cy="1730847"/>
          </a:xfrm>
          <a:prstGeom prst="rect">
            <a:avLst/>
          </a:prstGeom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4A86CF7B-1A80-62E1-FAA5-9B6B697B86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8806" y="5644377"/>
            <a:ext cx="3507859" cy="2462470"/>
          </a:xfrm>
          <a:prstGeom prst="rect">
            <a:avLst/>
          </a:prstGeom>
        </p:spPr>
      </p:pic>
      <p:pic>
        <p:nvPicPr>
          <p:cNvPr id="11" name="Picture 10" descr="A group of colorful rectangular objects with white text&#10;&#10;Description automatically generated">
            <a:extLst>
              <a:ext uri="{FF2B5EF4-FFF2-40B4-BE49-F238E27FC236}">
                <a16:creationId xmlns:a16="http://schemas.microsoft.com/office/drawing/2014/main" id="{A7AB0264-A96C-3581-AA25-6A2637B63C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26972" y="5938026"/>
            <a:ext cx="2937737" cy="28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81829" y="35396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defTabSz="1371600">
              <a:buClrTx/>
            </a:pP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301636" y="6812679"/>
            <a:ext cx="965399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86793" y="6875612"/>
            <a:ext cx="859206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81829" y="7135743"/>
            <a:ext cx="8592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369515" y="5337679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803924"/>
            <a:ext cx="1535723" cy="15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F714E42C-3333-13B6-95A2-A02C53FF43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6607" y="353962"/>
            <a:ext cx="3538465" cy="5296426"/>
          </a:xfrm>
          <a:prstGeom prst="rect">
            <a:avLst/>
          </a:prstGeom>
        </p:spPr>
      </p:pic>
      <p:pic>
        <p:nvPicPr>
          <p:cNvPr id="7" name="Picture 6" descr="A yellow object with white text&#10;&#10;Description automatically generated">
            <a:extLst>
              <a:ext uri="{FF2B5EF4-FFF2-40B4-BE49-F238E27FC236}">
                <a16:creationId xmlns:a16="http://schemas.microsoft.com/office/drawing/2014/main" id="{658F1FF3-5C36-472C-FAAA-F7DC1C0FD6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3528" y="6664253"/>
            <a:ext cx="2469340" cy="1730847"/>
          </a:xfrm>
          <a:prstGeom prst="rect">
            <a:avLst/>
          </a:prstGeom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4A86CF7B-1A80-62E1-FAA5-9B6B697B86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8806" y="5644377"/>
            <a:ext cx="3507859" cy="2462470"/>
          </a:xfrm>
          <a:prstGeom prst="rect">
            <a:avLst/>
          </a:prstGeom>
        </p:spPr>
      </p:pic>
      <p:pic>
        <p:nvPicPr>
          <p:cNvPr id="11" name="Picture 10" descr="A group of colorful rectangular objects with white text&#10;&#10;Description automatically generated">
            <a:extLst>
              <a:ext uri="{FF2B5EF4-FFF2-40B4-BE49-F238E27FC236}">
                <a16:creationId xmlns:a16="http://schemas.microsoft.com/office/drawing/2014/main" id="{A7AB0264-A96C-3581-AA25-6A2637B63C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26972" y="5938026"/>
            <a:ext cx="2937737" cy="28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8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1"/>
            <a:ext cx="18285864" cy="102857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81829" y="353962"/>
            <a:ext cx="15751277" cy="557489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defTabSz="1371600">
              <a:buClrTx/>
            </a:pP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Khi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endParaRPr lang="en-US" sz="4800" b="1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buClrTx/>
            </a:pP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026284" y="7602236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5160" y="7786511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026284" y="6198530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81829" y="6234266"/>
            <a:ext cx="7025705" cy="9040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2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5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4475313" y="7102540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803924"/>
            <a:ext cx="1535723" cy="15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7880A191-8FFC-1C53-3C31-DB0FCF56D3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84060" y="112360"/>
            <a:ext cx="4791905" cy="54094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AA8471-8993-7580-4829-762AE6CEFB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52056" y="322362"/>
            <a:ext cx="2200521" cy="10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5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2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cau ho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028" y="3817620"/>
            <a:ext cx="19636229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8" y="-907357"/>
            <a:ext cx="7227314" cy="506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91532" y="6490767"/>
            <a:ext cx="86985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spcAft>
                <a:spcPts val="900"/>
              </a:spcAft>
              <a:buClrTx/>
            </a:pPr>
            <a:r>
              <a:rPr lang="en-US" sz="4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</a:t>
            </a:r>
            <a:r>
              <a:rPr lang="vi-V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 điều khiển nhân vật mèo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vi-V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cấu trúc tuần tự không?</a:t>
            </a:r>
            <a:endParaRPr lang="en-US" sz="48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3573" y="1368611"/>
            <a:ext cx="62484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8100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endParaRPr lang="en-US" sz="8100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ADMIN\Desktop\Tai nguyen thiet ke tro choi\Bảng gỗ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4" y="33672"/>
            <a:ext cx="3416039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ết quả hình ảnh cho panda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92" y="5496557"/>
            <a:ext cx="3986024" cy="479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1D8873-193A-E861-B439-EA369EF168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73909" y="5743271"/>
            <a:ext cx="5314091" cy="45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">
            <a:extLst>
              <a:ext uri="{FF2B5EF4-FFF2-40B4-BE49-F238E27FC236}">
                <a16:creationId xmlns:a16="http://schemas.microsoft.com/office/drawing/2014/main" id="{A3EF7070-6B10-9AFC-1B47-C1EB26D2E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0" y="0"/>
            <a:ext cx="18390198" cy="1028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A34E48-DFC0-012D-EA29-AD5FEF409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64" y="1437736"/>
            <a:ext cx="10676435" cy="54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2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2"/>
            <a:ext cx="18288000" cy="102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028" y="3817620"/>
            <a:ext cx="19636229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978" y="-907357"/>
            <a:ext cx="7227314" cy="506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70655" y="6477418"/>
            <a:ext cx="8877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spcAft>
                <a:spcPts val="900"/>
              </a:spcAft>
              <a:buClrTx/>
            </a:pPr>
            <a:r>
              <a:rPr lang="en-US" sz="4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vi-VN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điều khiển nhân vật mèo như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Nhân vật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lần lượt những hành động nào?</a:t>
            </a:r>
            <a:endParaRPr lang="en-US" sz="4200" b="1" kern="1200" dirty="0">
              <a:solidFill>
                <a:srgbClr val="FFFF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13231" y="928876"/>
            <a:ext cx="737495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 chuyển 50 bước.</a:t>
            </a:r>
            <a:b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“Xin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chào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bạn”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vi-VN" sz="36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giây. 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55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Thay đổi động tác.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55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vi-VN" sz="36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“Chúc</a:t>
            </a:r>
            <a:r>
              <a:rPr lang="vi-VN" sz="3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vi-VN" sz="36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vi-VN" sz="3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vẻ!”.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2" descr="C:\Users\ADMIN\Desktop\Tai nguyen thiet ke tro choi\Bảng gỗ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164" y="33672"/>
            <a:ext cx="3416039" cy="14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94" y="5454353"/>
            <a:ext cx="3986024" cy="479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18BFF4-0255-104F-B3FF-F177D70944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73909" y="5743271"/>
            <a:ext cx="5314091" cy="45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9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Google Shape;89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3104020" y="3299514"/>
            <a:ext cx="13837920" cy="1318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200" b="1" dirty="0" smtClean="0">
                <a:latin typeface="+mj-lt"/>
              </a:rPr>
              <a:t>BÀI 11: CẤU TRÚC LẶP(TIẾT 1)</a:t>
            </a:r>
            <a:endParaRPr lang="vi-VN" sz="7200" b="1" dirty="0">
              <a:latin typeface="+mj-lt"/>
            </a:endParaRPr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4">
            <a:alphaModFix/>
          </a:blip>
          <a:srcRect l="34595" t="11995" r="52026" b="68625"/>
          <a:stretch/>
        </p:blipFill>
        <p:spPr>
          <a:xfrm>
            <a:off x="2959644" y="6535719"/>
            <a:ext cx="1879877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 l="55552" t="11995" r="30322" b="68625"/>
          <a:stretch/>
        </p:blipFill>
        <p:spPr>
          <a:xfrm>
            <a:off x="13291425" y="6535725"/>
            <a:ext cx="1984925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4">
            <a:alphaModFix/>
          </a:blip>
          <a:srcRect l="15507" t="35995" r="15507"/>
          <a:stretch/>
        </p:blipFill>
        <p:spPr>
          <a:xfrm>
            <a:off x="4297775" y="5326256"/>
            <a:ext cx="9693974" cy="505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5;p13">
            <a:extLst>
              <a:ext uri="{FF2B5EF4-FFF2-40B4-BE49-F238E27FC236}">
                <a16:creationId xmlns:a16="http://schemas.microsoft.com/office/drawing/2014/main" id="{C4485C0B-F2CF-4BF3-A161-80647B30201D}"/>
              </a:ext>
            </a:extLst>
          </p:cNvPr>
          <p:cNvSpPr/>
          <p:nvPr/>
        </p:nvSpPr>
        <p:spPr>
          <a:xfrm>
            <a:off x="4226749" y="495652"/>
            <a:ext cx="11592465" cy="2217057"/>
          </a:xfrm>
          <a:custGeom>
            <a:avLst/>
            <a:gdLst/>
            <a:ahLst/>
            <a:cxnLst/>
            <a:rect l="l" t="t" r="r" b="b"/>
            <a:pathLst>
              <a:path w="1561368" h="191618" extrusionOk="0">
                <a:moveTo>
                  <a:pt x="66602" y="0"/>
                </a:moveTo>
                <a:lnTo>
                  <a:pt x="1494766" y="0"/>
                </a:lnTo>
                <a:cubicBezTo>
                  <a:pt x="1512430" y="0"/>
                  <a:pt x="1529371" y="7017"/>
                  <a:pt x="1541861" y="19507"/>
                </a:cubicBezTo>
                <a:cubicBezTo>
                  <a:pt x="1554351" y="31998"/>
                  <a:pt x="1561368" y="48938"/>
                  <a:pt x="1561368" y="66602"/>
                </a:cubicBezTo>
                <a:lnTo>
                  <a:pt x="1561368" y="125016"/>
                </a:lnTo>
                <a:cubicBezTo>
                  <a:pt x="1561368" y="142680"/>
                  <a:pt x="1554351" y="159621"/>
                  <a:pt x="1541861" y="172111"/>
                </a:cubicBezTo>
                <a:cubicBezTo>
                  <a:pt x="1529371" y="184601"/>
                  <a:pt x="1512430" y="191618"/>
                  <a:pt x="1494766" y="191618"/>
                </a:cubicBezTo>
                <a:lnTo>
                  <a:pt x="66602" y="191618"/>
                </a:lnTo>
                <a:cubicBezTo>
                  <a:pt x="48938" y="191618"/>
                  <a:pt x="31998" y="184601"/>
                  <a:pt x="19507" y="172111"/>
                </a:cubicBezTo>
                <a:cubicBezTo>
                  <a:pt x="7017" y="159621"/>
                  <a:pt x="0" y="142680"/>
                  <a:pt x="0" y="125016"/>
                </a:cubicBezTo>
                <a:lnTo>
                  <a:pt x="0" y="66602"/>
                </a:lnTo>
                <a:cubicBezTo>
                  <a:pt x="0" y="48938"/>
                  <a:pt x="7017" y="31998"/>
                  <a:pt x="19507" y="19507"/>
                </a:cubicBezTo>
                <a:cubicBezTo>
                  <a:pt x="31998" y="7017"/>
                  <a:pt x="48938" y="0"/>
                  <a:pt x="66602" y="0"/>
                </a:cubicBezTo>
                <a:close/>
              </a:path>
            </a:pathLst>
          </a:custGeom>
          <a:solidFill>
            <a:srgbClr val="F5B9BE"/>
          </a:solidFill>
          <a:ln w="476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96;p13">
            <a:extLst>
              <a:ext uri="{FF2B5EF4-FFF2-40B4-BE49-F238E27FC236}">
                <a16:creationId xmlns:a16="http://schemas.microsoft.com/office/drawing/2014/main" id="{A4956825-7DBB-4721-8F78-DFDDFC54011D}"/>
              </a:ext>
            </a:extLst>
          </p:cNvPr>
          <p:cNvSpPr txBox="1"/>
          <p:nvPr/>
        </p:nvSpPr>
        <p:spPr>
          <a:xfrm>
            <a:off x="5537351" y="812772"/>
            <a:ext cx="8971259" cy="150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b="1" dirty="0">
                <a:latin typeface="+mj-lt"/>
                <a:sym typeface="Paytone One"/>
              </a:rPr>
              <a:t>CHỦ ĐỀ 6. GIẢI QUYẾT VẤN ĐỀ VỚI SỰ </a:t>
            </a:r>
            <a:r>
              <a:rPr lang="vi-VN" sz="4000" b="1" dirty="0" smtClean="0">
                <a:latin typeface="+mj-lt"/>
                <a:sym typeface="Paytone One"/>
              </a:rPr>
              <a:t>TRỢ </a:t>
            </a:r>
            <a:r>
              <a:rPr lang="vi-VN" sz="4000" b="1" dirty="0">
                <a:latin typeface="+mj-lt"/>
                <a:sym typeface="Paytone One"/>
              </a:rPr>
              <a:t>GIÚP CỦA MÁY TÍNH</a:t>
            </a:r>
            <a:endParaRPr lang="vi-VN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7FE581-5D6B-AFFA-52EC-D7ADD99B5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83" y="-57149"/>
            <a:ext cx="16870117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5493546" y="-26194"/>
            <a:ext cx="10891841" cy="10287002"/>
            <a:chOff x="-2222500" y="1600200"/>
            <a:chExt cx="4770438" cy="4824413"/>
          </a:xfrm>
        </p:grpSpPr>
        <p:sp>
          <p:nvSpPr>
            <p:cNvPr id="6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731043" y="4980551"/>
            <a:ext cx="587454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600" b="1" dirty="0">
                <a:solidFill>
                  <a:srgbClr val="FF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600" b="1" dirty="0">
              <a:solidFill>
                <a:srgbClr val="FF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60084" y="4135111"/>
            <a:ext cx="13830300" cy="3386200"/>
            <a:chOff x="2904687" y="2243621"/>
            <a:chExt cx="8580963" cy="908655"/>
          </a:xfrm>
        </p:grpSpPr>
        <p:sp>
          <p:nvSpPr>
            <p:cNvPr id="11" name="Oval 10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12" name="Chevron 11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FC79FD3C-BC0B-8409-BF68-9AA76702F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329" y="1871458"/>
            <a:ext cx="13799125" cy="94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19003"/>
              </a:lnSpc>
            </a:pPr>
            <a:r>
              <a:rPr lang="vi-VN" sz="4800" b="1" dirty="0" smtClean="0">
                <a:solidFill>
                  <a:srgbClr val="FF0000"/>
                </a:solidFill>
                <a:latin typeface="+mj-lt"/>
              </a:rPr>
              <a:t>BÀI 11: CẤU TRÚC LẶP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b="1" dirty="0" smtClean="0">
                <a:solidFill>
                  <a:srgbClr val="FF0000"/>
                </a:solidFill>
                <a:latin typeface="+mj-lt"/>
              </a:rPr>
              <a:t>(TIẾT 1)</a:t>
            </a:r>
            <a:endParaRPr lang="vi-VN" sz="4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B2B02D3-7DEA-1506-CF20-EC2D68FA8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1287" y="1095939"/>
            <a:ext cx="9258300" cy="87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vi-VN" alt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ọc</a:t>
            </a:r>
            <a:r>
              <a:rPr lang="en-US" alt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B8DA7B-D710-41B0-E62A-166F60A110B2}"/>
              </a:ext>
            </a:extLst>
          </p:cNvPr>
          <p:cNvSpPr txBox="1"/>
          <p:nvPr/>
        </p:nvSpPr>
        <p:spPr>
          <a:xfrm>
            <a:off x="6655467" y="4156753"/>
            <a:ext cx="11337128" cy="3063777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marL="685800" indent="-685800" algn="just" defTabSz="13716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Nêu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ví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dụ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cụ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thể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mô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tả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cấu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trúc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lặp</a:t>
            </a:r>
            <a:endParaRPr lang="en-US" altLang="zh-CN" sz="4400" b="1" dirty="0">
              <a:solidFill>
                <a:srgbClr val="00B0F0"/>
              </a:solidFill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  <a:p>
            <a:pPr marL="685800" indent="-685800" algn="just" defTabSz="13716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cấu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trúc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lặp</a:t>
            </a:r>
            <a:endParaRPr lang="en-US" altLang="zh-CN" sz="4400" b="1" dirty="0">
              <a:solidFill>
                <a:srgbClr val="00B0F0"/>
              </a:solidFill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  <a:p>
            <a:pPr marL="685800" indent="-685800" algn="just" defTabSz="13716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Chương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trình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cấu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trúc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lặp</a:t>
            </a:r>
            <a:endParaRPr lang="en-US" altLang="zh-CN" sz="4400" b="1" dirty="0">
              <a:solidFill>
                <a:srgbClr val="00B0F0"/>
              </a:solidFill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  <p:pic>
        <p:nvPicPr>
          <p:cNvPr id="18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61565" y="7684651"/>
            <a:ext cx="1531030" cy="231568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338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564" y="7747387"/>
            <a:ext cx="3292836" cy="217327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25;p14">
            <a:extLst>
              <a:ext uri="{FF2B5EF4-FFF2-40B4-BE49-F238E27FC236}">
                <a16:creationId xmlns:a16="http://schemas.microsoft.com/office/drawing/2014/main" id="{E3E8C3B1-4437-4EC8-97B1-0E0FD9B3592C}"/>
              </a:ext>
            </a:extLst>
          </p:cNvPr>
          <p:cNvSpPr txBox="1"/>
          <p:nvPr/>
        </p:nvSpPr>
        <p:spPr>
          <a:xfrm>
            <a:off x="366182" y="443184"/>
            <a:ext cx="4927773" cy="113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Paytone One"/>
              </a:rPr>
              <a:t>KHỞI ĐỘNG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pic>
        <p:nvPicPr>
          <p:cNvPr id="11" name="0626">
            <a:hlinkClick r:id="" action="ppaction://media"/>
            <a:extLst>
              <a:ext uri="{FF2B5EF4-FFF2-40B4-BE49-F238E27FC236}">
                <a16:creationId xmlns:a16="http://schemas.microsoft.com/office/drawing/2014/main" id="{D3FCBA49-9AD6-5A73-2B4B-7F6A874432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53134" y="382797"/>
            <a:ext cx="12463301" cy="9408240"/>
          </a:xfrm>
          <a:prstGeom prst="rect">
            <a:avLst/>
          </a:prstGeom>
        </p:spPr>
      </p:pic>
      <p:pic>
        <p:nvPicPr>
          <p:cNvPr id="12" name="Google Shape;122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7809" y="1862750"/>
            <a:ext cx="2309399" cy="3156722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31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124;p14">
            <a:extLst>
              <a:ext uri="{FF2B5EF4-FFF2-40B4-BE49-F238E27FC236}">
                <a16:creationId xmlns:a16="http://schemas.microsoft.com/office/drawing/2014/main" id="{95F8C48F-3622-439B-B6EB-7F09ED4F2ADA}"/>
              </a:ext>
            </a:extLst>
          </p:cNvPr>
          <p:cNvSpPr txBox="1"/>
          <p:nvPr/>
        </p:nvSpPr>
        <p:spPr>
          <a:xfrm>
            <a:off x="705958" y="1331051"/>
            <a:ext cx="10171873" cy="81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Trong môn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Giáo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dục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thể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chất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4, em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đã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làm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quen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với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các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bài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tập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rèn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luyện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kĩ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năng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bật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,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nhảy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, trong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đó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em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cần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thực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hiện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lặp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lại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các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động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tác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.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Chẳng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hạn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,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bài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tập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nhảy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đập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bóng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(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Hình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76) yêu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cầu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thực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hiện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gặp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lại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20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lần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động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tác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nhảy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với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tay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đập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vi-VN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bóng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. Em hãy kể thêm một số việc khác mà em thực hiện lặp lại nhiều lần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.</a:t>
            </a:r>
            <a:endParaRPr kumimoji="0" lang="vi-VN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6" name="Google Shape;338;p21">
            <a:extLst>
              <a:ext uri="{FF2B5EF4-FFF2-40B4-BE49-F238E27FC236}">
                <a16:creationId xmlns:a16="http://schemas.microsoft.com/office/drawing/2014/main" id="{D67416D6-BB5A-407C-BB20-3F62D3A3B39C}"/>
              </a:ext>
            </a:extLst>
          </p:cNvPr>
          <p:cNvSpPr txBox="1"/>
          <p:nvPr/>
        </p:nvSpPr>
        <p:spPr>
          <a:xfrm>
            <a:off x="11148213" y="8855547"/>
            <a:ext cx="6281371" cy="742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Hình 76.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Bài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tập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nhảy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đập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bóng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07FF9B-19A6-FFB6-3297-AAFAE44E99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598" t="24809" r="29002" b="18483"/>
          <a:stretch/>
        </p:blipFill>
        <p:spPr>
          <a:xfrm>
            <a:off x="11530361" y="435576"/>
            <a:ext cx="6242463" cy="8083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8">
            <a:extLst>
              <a:ext uri="{FF2B5EF4-FFF2-40B4-BE49-F238E27FC236}">
                <a16:creationId xmlns:a16="http://schemas.microsoft.com/office/drawing/2014/main" id="{DFB07CFF-EC55-B3B9-4130-38233FED10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-1" y="0"/>
            <a:ext cx="18288000" cy="10287000"/>
          </a:xfrm>
          <a:prstGeom prst="rect">
            <a:avLst/>
          </a:prstGeom>
        </p:spPr>
      </p:pic>
      <p:pic>
        <p:nvPicPr>
          <p:cNvPr id="5" name="Google Shape;12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00924" y="6082063"/>
            <a:ext cx="2787075" cy="422910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sp>
        <p:nvSpPr>
          <p:cNvPr id="6" name="任意多边形: 形状 3">
            <a:extLst>
              <a:ext uri="{FF2B5EF4-FFF2-40B4-BE49-F238E27FC236}">
                <a16:creationId xmlns:a16="http://schemas.microsoft.com/office/drawing/2014/main" id="{816461C1-BEF2-7F0A-88AD-BB7E13A313DF}"/>
              </a:ext>
            </a:extLst>
          </p:cNvPr>
          <p:cNvSpPr/>
          <p:nvPr/>
        </p:nvSpPr>
        <p:spPr>
          <a:xfrm>
            <a:off x="3610831" y="2863628"/>
            <a:ext cx="10699473" cy="7127774"/>
          </a:xfrm>
          <a:custGeom>
            <a:avLst/>
            <a:gdLst>
              <a:gd name="connsiteX0" fmla="*/ 598487 w 12966297"/>
              <a:gd name="connsiteY0" fmla="*/ 603588 h 6399057"/>
              <a:gd name="connsiteX1" fmla="*/ 1045054 w 12966297"/>
              <a:gd name="connsiteY1" fmla="*/ 624854 h 6399057"/>
              <a:gd name="connsiteX2" fmla="*/ 1321501 w 12966297"/>
              <a:gd name="connsiteY2" fmla="*/ 688649 h 6399057"/>
              <a:gd name="connsiteX3" fmla="*/ 1768068 w 12966297"/>
              <a:gd name="connsiteY3" fmla="*/ 444100 h 6399057"/>
              <a:gd name="connsiteX4" fmla="*/ 1980720 w 12966297"/>
              <a:gd name="connsiteY4" fmla="*/ 40063 h 6399057"/>
              <a:gd name="connsiteX5" fmla="*/ 2416654 w 12966297"/>
              <a:gd name="connsiteY5" fmla="*/ 220816 h 6399057"/>
              <a:gd name="connsiteX6" fmla="*/ 2810059 w 12966297"/>
              <a:gd name="connsiteY6" fmla="*/ 167654 h 6399057"/>
              <a:gd name="connsiteX7" fmla="*/ 3331054 w 12966297"/>
              <a:gd name="connsiteY7" fmla="*/ 475998 h 6399057"/>
              <a:gd name="connsiteX8" fmla="*/ 3841417 w 12966297"/>
              <a:gd name="connsiteY8" fmla="*/ 125123 h 6399057"/>
              <a:gd name="connsiteX9" fmla="*/ 4043436 w 12966297"/>
              <a:gd name="connsiteY9" fmla="*/ 157021 h 6399057"/>
              <a:gd name="connsiteX10" fmla="*/ 4213557 w 12966297"/>
              <a:gd name="connsiteY10" fmla="*/ 8165 h 6399057"/>
              <a:gd name="connsiteX11" fmla="*/ 4585696 w 12966297"/>
              <a:gd name="connsiteY11" fmla="*/ 444100 h 6399057"/>
              <a:gd name="connsiteX12" fmla="*/ 5553259 w 12966297"/>
              <a:gd name="connsiteY12" fmla="*/ 901300 h 6399057"/>
              <a:gd name="connsiteX13" fmla="*/ 6435761 w 12966297"/>
              <a:gd name="connsiteY13" fmla="*/ 699281 h 6399057"/>
              <a:gd name="connsiteX14" fmla="*/ 6946124 w 12966297"/>
              <a:gd name="connsiteY14" fmla="*/ 284612 h 6399057"/>
              <a:gd name="connsiteX15" fmla="*/ 7148143 w 12966297"/>
              <a:gd name="connsiteY15" fmla="*/ 369672 h 6399057"/>
              <a:gd name="connsiteX16" fmla="*/ 7413957 w 12966297"/>
              <a:gd name="connsiteY16" fmla="*/ 337774 h 6399057"/>
              <a:gd name="connsiteX17" fmla="*/ 7807361 w 12966297"/>
              <a:gd name="connsiteY17" fmla="*/ 178286 h 6399057"/>
              <a:gd name="connsiteX18" fmla="*/ 8083808 w 12966297"/>
              <a:gd name="connsiteY18" fmla="*/ 624854 h 6399057"/>
              <a:gd name="connsiteX19" fmla="*/ 8604803 w 12966297"/>
              <a:gd name="connsiteY19" fmla="*/ 731179 h 6399057"/>
              <a:gd name="connsiteX20" fmla="*/ 8987575 w 12966297"/>
              <a:gd name="connsiteY20" fmla="*/ 146388 h 6399057"/>
              <a:gd name="connsiteX21" fmla="*/ 9487306 w 12966297"/>
              <a:gd name="connsiteY21" fmla="*/ 475998 h 6399057"/>
              <a:gd name="connsiteX22" fmla="*/ 10433603 w 12966297"/>
              <a:gd name="connsiteY22" fmla="*/ 667384 h 6399057"/>
              <a:gd name="connsiteX23" fmla="*/ 11528757 w 12966297"/>
              <a:gd name="connsiteY23" fmla="*/ 210184 h 6399057"/>
              <a:gd name="connsiteX24" fmla="*/ 11805203 w 12966297"/>
              <a:gd name="connsiteY24" fmla="*/ 699281 h 6399057"/>
              <a:gd name="connsiteX25" fmla="*/ 12836561 w 12966297"/>
              <a:gd name="connsiteY25" fmla="*/ 603588 h 6399057"/>
              <a:gd name="connsiteX26" fmla="*/ 12953520 w 12966297"/>
              <a:gd name="connsiteY26" fmla="*/ 1199012 h 6399057"/>
              <a:gd name="connsiteX27" fmla="*/ 12857827 w 12966297"/>
              <a:gd name="connsiteY27" fmla="*/ 5505198 h 6399057"/>
              <a:gd name="connsiteX28" fmla="*/ 12772766 w 12966297"/>
              <a:gd name="connsiteY28" fmla="*/ 5515830 h 6399057"/>
              <a:gd name="connsiteX29" fmla="*/ 12336831 w 12966297"/>
              <a:gd name="connsiteY29" fmla="*/ 5643421 h 6399057"/>
              <a:gd name="connsiteX30" fmla="*/ 11858366 w 12966297"/>
              <a:gd name="connsiteY30" fmla="*/ 6334537 h 6399057"/>
              <a:gd name="connsiteX31" fmla="*/ 11730775 w 12966297"/>
              <a:gd name="connsiteY31" fmla="*/ 6345170 h 6399057"/>
              <a:gd name="connsiteX32" fmla="*/ 11231045 w 12966297"/>
              <a:gd name="connsiteY32" fmla="*/ 6121886 h 6399057"/>
              <a:gd name="connsiteX33" fmla="*/ 10752580 w 12966297"/>
              <a:gd name="connsiteY33" fmla="*/ 6196314 h 6399057"/>
              <a:gd name="connsiteX34" fmla="*/ 10550561 w 12966297"/>
              <a:gd name="connsiteY34" fmla="*/ 5983663 h 6399057"/>
              <a:gd name="connsiteX35" fmla="*/ 9880710 w 12966297"/>
              <a:gd name="connsiteY35" fmla="*/ 5824174 h 6399057"/>
              <a:gd name="connsiteX36" fmla="*/ 9423510 w 12966297"/>
              <a:gd name="connsiteY36" fmla="*/ 6217579 h 6399057"/>
              <a:gd name="connsiteX37" fmla="*/ 9147064 w 12966297"/>
              <a:gd name="connsiteY37" fmla="*/ 6217579 h 6399057"/>
              <a:gd name="connsiteX38" fmla="*/ 8838720 w 12966297"/>
              <a:gd name="connsiteY38" fmla="*/ 6355802 h 6399057"/>
              <a:gd name="connsiteX39" fmla="*/ 8094440 w 12966297"/>
              <a:gd name="connsiteY39" fmla="*/ 5600891 h 6399057"/>
              <a:gd name="connsiteX40" fmla="*/ 6765371 w 12966297"/>
              <a:gd name="connsiteY40" fmla="*/ 5218119 h 6399057"/>
              <a:gd name="connsiteX41" fmla="*/ 5670217 w 12966297"/>
              <a:gd name="connsiteY41" fmla="*/ 5643421 h 6399057"/>
              <a:gd name="connsiteX42" fmla="*/ 5287445 w 12966297"/>
              <a:gd name="connsiteY42" fmla="*/ 6015561 h 6399057"/>
              <a:gd name="connsiteX43" fmla="*/ 4904673 w 12966297"/>
              <a:gd name="connsiteY43" fmla="*/ 5887970 h 6399057"/>
              <a:gd name="connsiteX44" fmla="*/ 4107231 w 12966297"/>
              <a:gd name="connsiteY44" fmla="*/ 6185681 h 6399057"/>
              <a:gd name="connsiteX45" fmla="*/ 4022171 w 12966297"/>
              <a:gd name="connsiteY45" fmla="*/ 5813542 h 6399057"/>
              <a:gd name="connsiteX46" fmla="*/ 3384217 w 12966297"/>
              <a:gd name="connsiteY46" fmla="*/ 5441402 h 6399057"/>
              <a:gd name="connsiteX47" fmla="*/ 2778161 w 12966297"/>
              <a:gd name="connsiteY47" fmla="*/ 5707216 h 6399057"/>
              <a:gd name="connsiteX48" fmla="*/ 2597408 w 12966297"/>
              <a:gd name="connsiteY48" fmla="*/ 6196314 h 6399057"/>
              <a:gd name="connsiteX49" fmla="*/ 2363492 w 12966297"/>
              <a:gd name="connsiteY49" fmla="*/ 5994295 h 6399057"/>
              <a:gd name="connsiteX50" fmla="*/ 1470357 w 12966297"/>
              <a:gd name="connsiteY50" fmla="*/ 5590258 h 6399057"/>
              <a:gd name="connsiteX51" fmla="*/ 460264 w 12966297"/>
              <a:gd name="connsiteY51" fmla="*/ 5558361 h 6399057"/>
              <a:gd name="connsiteX52" fmla="*/ 130654 w 12966297"/>
              <a:gd name="connsiteY52" fmla="*/ 5228751 h 6399057"/>
              <a:gd name="connsiteX53" fmla="*/ 24329 w 12966297"/>
              <a:gd name="connsiteY53" fmla="*/ 412202 h 6399057"/>
              <a:gd name="connsiteX54" fmla="*/ 598487 w 12966297"/>
              <a:gd name="connsiteY54" fmla="*/ 603588 h 639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966297" h="6399057">
                <a:moveTo>
                  <a:pt x="598487" y="603588"/>
                </a:moveTo>
                <a:cubicBezTo>
                  <a:pt x="768608" y="639030"/>
                  <a:pt x="924552" y="610677"/>
                  <a:pt x="1045054" y="624854"/>
                </a:cubicBezTo>
                <a:cubicBezTo>
                  <a:pt x="1165556" y="639031"/>
                  <a:pt x="1200999" y="718775"/>
                  <a:pt x="1321501" y="688649"/>
                </a:cubicBezTo>
                <a:cubicBezTo>
                  <a:pt x="1442003" y="658523"/>
                  <a:pt x="1658198" y="552198"/>
                  <a:pt x="1768068" y="444100"/>
                </a:cubicBezTo>
                <a:cubicBezTo>
                  <a:pt x="1877938" y="336002"/>
                  <a:pt x="1872622" y="77277"/>
                  <a:pt x="1980720" y="40063"/>
                </a:cubicBezTo>
                <a:cubicBezTo>
                  <a:pt x="2088818" y="2849"/>
                  <a:pt x="2278431" y="199551"/>
                  <a:pt x="2416654" y="220816"/>
                </a:cubicBezTo>
                <a:cubicBezTo>
                  <a:pt x="2554877" y="242081"/>
                  <a:pt x="2657659" y="125124"/>
                  <a:pt x="2810059" y="167654"/>
                </a:cubicBezTo>
                <a:cubicBezTo>
                  <a:pt x="2962459" y="210184"/>
                  <a:pt x="3159161" y="483086"/>
                  <a:pt x="3331054" y="475998"/>
                </a:cubicBezTo>
                <a:cubicBezTo>
                  <a:pt x="3502947" y="468909"/>
                  <a:pt x="3722687" y="178286"/>
                  <a:pt x="3841417" y="125123"/>
                </a:cubicBezTo>
                <a:cubicBezTo>
                  <a:pt x="3960147" y="71960"/>
                  <a:pt x="3981413" y="176514"/>
                  <a:pt x="4043436" y="157021"/>
                </a:cubicBezTo>
                <a:cubicBezTo>
                  <a:pt x="4105459" y="137528"/>
                  <a:pt x="4123180" y="-39681"/>
                  <a:pt x="4213557" y="8165"/>
                </a:cubicBezTo>
                <a:cubicBezTo>
                  <a:pt x="4303934" y="56011"/>
                  <a:pt x="4362412" y="295244"/>
                  <a:pt x="4585696" y="444100"/>
                </a:cubicBezTo>
                <a:cubicBezTo>
                  <a:pt x="4808980" y="592956"/>
                  <a:pt x="5244915" y="858770"/>
                  <a:pt x="5553259" y="901300"/>
                </a:cubicBezTo>
                <a:cubicBezTo>
                  <a:pt x="5861603" y="943830"/>
                  <a:pt x="6203617" y="802062"/>
                  <a:pt x="6435761" y="699281"/>
                </a:cubicBezTo>
                <a:cubicBezTo>
                  <a:pt x="6667905" y="596500"/>
                  <a:pt x="6827394" y="339547"/>
                  <a:pt x="6946124" y="284612"/>
                </a:cubicBezTo>
                <a:cubicBezTo>
                  <a:pt x="7064854" y="229677"/>
                  <a:pt x="7070171" y="360812"/>
                  <a:pt x="7148143" y="369672"/>
                </a:cubicBezTo>
                <a:cubicBezTo>
                  <a:pt x="7226115" y="378532"/>
                  <a:pt x="7304087" y="369672"/>
                  <a:pt x="7413957" y="337774"/>
                </a:cubicBezTo>
                <a:cubicBezTo>
                  <a:pt x="7523827" y="305876"/>
                  <a:pt x="7695719" y="130439"/>
                  <a:pt x="7807361" y="178286"/>
                </a:cubicBezTo>
                <a:cubicBezTo>
                  <a:pt x="7919003" y="226133"/>
                  <a:pt x="7950901" y="532705"/>
                  <a:pt x="8083808" y="624854"/>
                </a:cubicBezTo>
                <a:cubicBezTo>
                  <a:pt x="8216715" y="717003"/>
                  <a:pt x="8454175" y="810923"/>
                  <a:pt x="8604803" y="731179"/>
                </a:cubicBezTo>
                <a:cubicBezTo>
                  <a:pt x="8755431" y="651435"/>
                  <a:pt x="8840491" y="188918"/>
                  <a:pt x="8987575" y="146388"/>
                </a:cubicBezTo>
                <a:cubicBezTo>
                  <a:pt x="9134659" y="103858"/>
                  <a:pt x="9246301" y="389165"/>
                  <a:pt x="9487306" y="475998"/>
                </a:cubicBezTo>
                <a:cubicBezTo>
                  <a:pt x="9728311" y="562831"/>
                  <a:pt x="10093361" y="711686"/>
                  <a:pt x="10433603" y="667384"/>
                </a:cubicBezTo>
                <a:cubicBezTo>
                  <a:pt x="10773845" y="623082"/>
                  <a:pt x="11300157" y="204868"/>
                  <a:pt x="11528757" y="210184"/>
                </a:cubicBezTo>
                <a:cubicBezTo>
                  <a:pt x="11757357" y="215500"/>
                  <a:pt x="11587236" y="633714"/>
                  <a:pt x="11805203" y="699281"/>
                </a:cubicBezTo>
                <a:cubicBezTo>
                  <a:pt x="12023170" y="764848"/>
                  <a:pt x="12645175" y="520299"/>
                  <a:pt x="12836561" y="603588"/>
                </a:cubicBezTo>
                <a:cubicBezTo>
                  <a:pt x="13027947" y="686877"/>
                  <a:pt x="12949976" y="382077"/>
                  <a:pt x="12953520" y="1199012"/>
                </a:cubicBezTo>
                <a:cubicBezTo>
                  <a:pt x="12957064" y="2015947"/>
                  <a:pt x="12887953" y="4785728"/>
                  <a:pt x="12857827" y="5505198"/>
                </a:cubicBezTo>
                <a:cubicBezTo>
                  <a:pt x="12827701" y="6224668"/>
                  <a:pt x="12859599" y="5492793"/>
                  <a:pt x="12772766" y="5515830"/>
                </a:cubicBezTo>
                <a:cubicBezTo>
                  <a:pt x="12685933" y="5538867"/>
                  <a:pt x="12489231" y="5506970"/>
                  <a:pt x="12336831" y="5643421"/>
                </a:cubicBezTo>
                <a:cubicBezTo>
                  <a:pt x="12184431" y="5779872"/>
                  <a:pt x="11959375" y="6217579"/>
                  <a:pt x="11858366" y="6334537"/>
                </a:cubicBezTo>
                <a:cubicBezTo>
                  <a:pt x="11757357" y="6451495"/>
                  <a:pt x="11835329" y="6380612"/>
                  <a:pt x="11730775" y="6345170"/>
                </a:cubicBezTo>
                <a:cubicBezTo>
                  <a:pt x="11626222" y="6309728"/>
                  <a:pt x="11394078" y="6146695"/>
                  <a:pt x="11231045" y="6121886"/>
                </a:cubicBezTo>
                <a:cubicBezTo>
                  <a:pt x="11068013" y="6097077"/>
                  <a:pt x="10865994" y="6219351"/>
                  <a:pt x="10752580" y="6196314"/>
                </a:cubicBezTo>
                <a:cubicBezTo>
                  <a:pt x="10639166" y="6173277"/>
                  <a:pt x="10695873" y="6045686"/>
                  <a:pt x="10550561" y="5983663"/>
                </a:cubicBezTo>
                <a:cubicBezTo>
                  <a:pt x="10405249" y="5921640"/>
                  <a:pt x="10068552" y="5785188"/>
                  <a:pt x="9880710" y="5824174"/>
                </a:cubicBezTo>
                <a:cubicBezTo>
                  <a:pt x="9692868" y="5863160"/>
                  <a:pt x="9545784" y="6152012"/>
                  <a:pt x="9423510" y="6217579"/>
                </a:cubicBezTo>
                <a:cubicBezTo>
                  <a:pt x="9301236" y="6283146"/>
                  <a:pt x="9244529" y="6194542"/>
                  <a:pt x="9147064" y="6217579"/>
                </a:cubicBezTo>
                <a:cubicBezTo>
                  <a:pt x="9049599" y="6240616"/>
                  <a:pt x="9014157" y="6458583"/>
                  <a:pt x="8838720" y="6355802"/>
                </a:cubicBezTo>
                <a:cubicBezTo>
                  <a:pt x="8663283" y="6253021"/>
                  <a:pt x="8439998" y="5790505"/>
                  <a:pt x="8094440" y="5600891"/>
                </a:cubicBezTo>
                <a:cubicBezTo>
                  <a:pt x="7748882" y="5411277"/>
                  <a:pt x="7169408" y="5211031"/>
                  <a:pt x="6765371" y="5218119"/>
                </a:cubicBezTo>
                <a:cubicBezTo>
                  <a:pt x="6361334" y="5225207"/>
                  <a:pt x="5916538" y="5510514"/>
                  <a:pt x="5670217" y="5643421"/>
                </a:cubicBezTo>
                <a:cubicBezTo>
                  <a:pt x="5423896" y="5776328"/>
                  <a:pt x="5415036" y="5974803"/>
                  <a:pt x="5287445" y="6015561"/>
                </a:cubicBezTo>
                <a:cubicBezTo>
                  <a:pt x="5159854" y="6056319"/>
                  <a:pt x="5101375" y="5859617"/>
                  <a:pt x="4904673" y="5887970"/>
                </a:cubicBezTo>
                <a:cubicBezTo>
                  <a:pt x="4707971" y="5916323"/>
                  <a:pt x="4254315" y="6198086"/>
                  <a:pt x="4107231" y="6185681"/>
                </a:cubicBezTo>
                <a:cubicBezTo>
                  <a:pt x="3960147" y="6173276"/>
                  <a:pt x="4142673" y="5937589"/>
                  <a:pt x="4022171" y="5813542"/>
                </a:cubicBezTo>
                <a:cubicBezTo>
                  <a:pt x="3901669" y="5689496"/>
                  <a:pt x="3591552" y="5459123"/>
                  <a:pt x="3384217" y="5441402"/>
                </a:cubicBezTo>
                <a:cubicBezTo>
                  <a:pt x="3176882" y="5423681"/>
                  <a:pt x="2909296" y="5581397"/>
                  <a:pt x="2778161" y="5707216"/>
                </a:cubicBezTo>
                <a:cubicBezTo>
                  <a:pt x="2647026" y="5833035"/>
                  <a:pt x="2666519" y="6148468"/>
                  <a:pt x="2597408" y="6196314"/>
                </a:cubicBezTo>
                <a:cubicBezTo>
                  <a:pt x="2528297" y="6244160"/>
                  <a:pt x="2551334" y="6095304"/>
                  <a:pt x="2363492" y="5994295"/>
                </a:cubicBezTo>
                <a:cubicBezTo>
                  <a:pt x="2175650" y="5893286"/>
                  <a:pt x="1787562" y="5662914"/>
                  <a:pt x="1470357" y="5590258"/>
                </a:cubicBezTo>
                <a:cubicBezTo>
                  <a:pt x="1153152" y="5517602"/>
                  <a:pt x="683548" y="5618612"/>
                  <a:pt x="460264" y="5558361"/>
                </a:cubicBezTo>
                <a:cubicBezTo>
                  <a:pt x="236980" y="5498110"/>
                  <a:pt x="203310" y="6086444"/>
                  <a:pt x="130654" y="5228751"/>
                </a:cubicBezTo>
                <a:cubicBezTo>
                  <a:pt x="57998" y="4371058"/>
                  <a:pt x="-48327" y="1184834"/>
                  <a:pt x="24329" y="412202"/>
                </a:cubicBezTo>
                <a:cubicBezTo>
                  <a:pt x="96985" y="-360430"/>
                  <a:pt x="428366" y="568146"/>
                  <a:pt x="598487" y="603588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5373F3-9AD6-FBCB-04FB-A68DF9358E54}"/>
              </a:ext>
            </a:extLst>
          </p:cNvPr>
          <p:cNvSpPr txBox="1"/>
          <p:nvPr/>
        </p:nvSpPr>
        <p:spPr>
          <a:xfrm>
            <a:off x="3104670" y="3519276"/>
            <a:ext cx="11331192" cy="5048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2010"/>
              </a:lnSpc>
              <a:defRPr/>
            </a:pP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Thảo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luận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nhóm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</a:t>
            </a:r>
          </a:p>
          <a:p>
            <a:pPr lvl="0" algn="ctr">
              <a:lnSpc>
                <a:spcPct val="122010"/>
              </a:lnSpc>
              <a:defRPr/>
            </a:pP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6600" dirty="0">
                <a:latin typeface="Times New Roman" panose="02020603050405020304" pitchFamily="18" charset="0"/>
              </a:rPr>
              <a:t>Em hãy kể thêm một số việc khác mà em thực hiện lặp lại nhiều lần</a:t>
            </a:r>
            <a:endParaRPr lang="vi-VN" sz="6600" dirty="0">
              <a:solidFill>
                <a:srgbClr val="FF0000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8" name="Picture 7" descr="A bag of money and coins&#10;&#10;Description automatically generated">
            <a:extLst>
              <a:ext uri="{FF2B5EF4-FFF2-40B4-BE49-F238E27FC236}">
                <a16:creationId xmlns:a16="http://schemas.microsoft.com/office/drawing/2014/main" id="{686810CB-A3F8-141F-3854-271F765E1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49" y="4941651"/>
            <a:ext cx="3734343" cy="3734343"/>
          </a:xfrm>
          <a:prstGeom prst="rect">
            <a:avLst/>
          </a:prstGeom>
        </p:spPr>
      </p:pic>
      <p:pic>
        <p:nvPicPr>
          <p:cNvPr id="9" name="Picture 2" descr="Viết báo cáo cho một buổi thảo luận của nhóm em lớp 4">
            <a:extLst>
              <a:ext uri="{FF2B5EF4-FFF2-40B4-BE49-F238E27FC236}">
                <a16:creationId xmlns:a16="http://schemas.microsoft.com/office/drawing/2014/main" id="{464752A5-0B4B-8A25-E26B-C52ED8C9F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0" y="0"/>
            <a:ext cx="3975250" cy="286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Đồng hồ đếm ngược 2 phút">
            <a:hlinkClick r:id="" action="ppaction://media"/>
            <a:extLst>
              <a:ext uri="{FF2B5EF4-FFF2-40B4-BE49-F238E27FC236}">
                <a16:creationId xmlns:a16="http://schemas.microsoft.com/office/drawing/2014/main" id="{358F5C4B-1D9D-194D-2DB1-AE1C203CF7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88401" y="213926"/>
            <a:ext cx="3639362" cy="20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2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9E4C4E3-0EFA-4F4C-9281-5D6E2AE0B779}"/>
              </a:ext>
            </a:extLst>
          </p:cNvPr>
          <p:cNvGrpSpPr/>
          <p:nvPr/>
        </p:nvGrpSpPr>
        <p:grpSpPr>
          <a:xfrm>
            <a:off x="1513898" y="1317343"/>
            <a:ext cx="3588373" cy="1201914"/>
            <a:chOff x="10697" y="0"/>
            <a:chExt cx="1437577" cy="502095"/>
          </a:xfrm>
        </p:grpSpPr>
        <p:sp>
          <p:nvSpPr>
            <p:cNvPr id="15" name="Shape 652">
              <a:extLst>
                <a:ext uri="{FF2B5EF4-FFF2-40B4-BE49-F238E27FC236}">
                  <a16:creationId xmlns:a16="http://schemas.microsoft.com/office/drawing/2014/main" id="{634794F9-4CB1-46EA-AD86-797220EEDF02}"/>
                </a:ext>
              </a:extLst>
            </p:cNvPr>
            <p:cNvSpPr/>
            <p:nvPr/>
          </p:nvSpPr>
          <p:spPr>
            <a:xfrm>
              <a:off x="10697" y="51707"/>
              <a:ext cx="1272959" cy="386995"/>
            </a:xfrm>
            <a:custGeom>
              <a:avLst/>
              <a:gdLst/>
              <a:ahLst/>
              <a:cxnLst/>
              <a:rect l="0" t="0" r="0" b="0"/>
              <a:pathLst>
                <a:path w="1272959" h="386995">
                  <a:moveTo>
                    <a:pt x="132334" y="0"/>
                  </a:moveTo>
                  <a:lnTo>
                    <a:pt x="1208164" y="0"/>
                  </a:lnTo>
                  <a:lnTo>
                    <a:pt x="1272959" y="260883"/>
                  </a:lnTo>
                  <a:lnTo>
                    <a:pt x="1204557" y="386995"/>
                  </a:lnTo>
                  <a:lnTo>
                    <a:pt x="11163" y="386995"/>
                  </a:lnTo>
                  <a:lnTo>
                    <a:pt x="10084" y="225158"/>
                  </a:lnTo>
                  <a:cubicBezTo>
                    <a:pt x="10084" y="225158"/>
                    <a:pt x="0" y="97727"/>
                    <a:pt x="30239" y="58636"/>
                  </a:cubicBezTo>
                  <a:cubicBezTo>
                    <a:pt x="73127" y="3201"/>
                    <a:pt x="132334" y="0"/>
                    <a:pt x="13233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CB47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6" name="Shape 654">
              <a:extLst>
                <a:ext uri="{FF2B5EF4-FFF2-40B4-BE49-F238E27FC236}">
                  <a16:creationId xmlns:a16="http://schemas.microsoft.com/office/drawing/2014/main" id="{E7E85B6D-9B53-4A53-A3ED-2FF1D0C0E5DC}"/>
                </a:ext>
              </a:extLst>
            </p:cNvPr>
            <p:cNvSpPr/>
            <p:nvPr/>
          </p:nvSpPr>
          <p:spPr>
            <a:xfrm>
              <a:off x="935371" y="15395"/>
              <a:ext cx="512902" cy="486700"/>
            </a:xfrm>
            <a:custGeom>
              <a:avLst/>
              <a:gdLst/>
              <a:ahLst/>
              <a:cxnLst/>
              <a:rect l="0" t="0" r="0" b="0"/>
              <a:pathLst>
                <a:path w="512902" h="486700">
                  <a:moveTo>
                    <a:pt x="239562" y="2699"/>
                  </a:moveTo>
                  <a:cubicBezTo>
                    <a:pt x="257946" y="4318"/>
                    <a:pt x="275927" y="13299"/>
                    <a:pt x="288557" y="30516"/>
                  </a:cubicBezTo>
                  <a:lnTo>
                    <a:pt x="316738" y="68933"/>
                  </a:lnTo>
                  <a:cubicBezTo>
                    <a:pt x="330124" y="87157"/>
                    <a:pt x="351612" y="97635"/>
                    <a:pt x="374206" y="96962"/>
                  </a:cubicBezTo>
                  <a:lnTo>
                    <a:pt x="376098" y="96899"/>
                  </a:lnTo>
                  <a:lnTo>
                    <a:pt x="421818" y="95514"/>
                  </a:lnTo>
                  <a:cubicBezTo>
                    <a:pt x="478739" y="93800"/>
                    <a:pt x="512902" y="158087"/>
                    <a:pt x="479654" y="204328"/>
                  </a:cubicBezTo>
                  <a:lnTo>
                    <a:pt x="451828" y="243000"/>
                  </a:lnTo>
                  <a:cubicBezTo>
                    <a:pt x="438645" y="261351"/>
                    <a:pt x="435318" y="285011"/>
                    <a:pt x="442963" y="306309"/>
                  </a:cubicBezTo>
                  <a:lnTo>
                    <a:pt x="459029" y="351140"/>
                  </a:lnTo>
                  <a:cubicBezTo>
                    <a:pt x="478257" y="404734"/>
                    <a:pt x="427660" y="457122"/>
                    <a:pt x="373444" y="439786"/>
                  </a:cubicBezTo>
                  <a:lnTo>
                    <a:pt x="328054" y="425269"/>
                  </a:lnTo>
                  <a:cubicBezTo>
                    <a:pt x="306527" y="418374"/>
                    <a:pt x="282969" y="422526"/>
                    <a:pt x="265100" y="436370"/>
                  </a:cubicBezTo>
                  <a:lnTo>
                    <a:pt x="227406" y="465541"/>
                  </a:lnTo>
                  <a:cubicBezTo>
                    <a:pt x="200050" y="486700"/>
                    <a:pt x="165164" y="483220"/>
                    <a:pt x="141935" y="464462"/>
                  </a:cubicBezTo>
                  <a:cubicBezTo>
                    <a:pt x="126924" y="452346"/>
                    <a:pt x="116777" y="433855"/>
                    <a:pt x="116662" y="411503"/>
                  </a:cubicBezTo>
                  <a:lnTo>
                    <a:pt x="116434" y="363878"/>
                  </a:lnTo>
                  <a:cubicBezTo>
                    <a:pt x="116332" y="341259"/>
                    <a:pt x="105105" y="320165"/>
                    <a:pt x="86436" y="307427"/>
                  </a:cubicBezTo>
                  <a:lnTo>
                    <a:pt x="47066" y="280604"/>
                  </a:lnTo>
                  <a:cubicBezTo>
                    <a:pt x="0" y="248524"/>
                    <a:pt x="10122" y="176426"/>
                    <a:pt x="64199" y="158583"/>
                  </a:cubicBezTo>
                  <a:lnTo>
                    <a:pt x="109449" y="143647"/>
                  </a:lnTo>
                  <a:cubicBezTo>
                    <a:pt x="130899" y="136561"/>
                    <a:pt x="147511" y="119352"/>
                    <a:pt x="153848" y="97661"/>
                  </a:cubicBezTo>
                  <a:lnTo>
                    <a:pt x="167196" y="51915"/>
                  </a:lnTo>
                  <a:cubicBezTo>
                    <a:pt x="177165" y="17752"/>
                    <a:pt x="208923" y="0"/>
                    <a:pt x="239562" y="2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70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7" name="Shape 655">
              <a:extLst>
                <a:ext uri="{FF2B5EF4-FFF2-40B4-BE49-F238E27FC236}">
                  <a16:creationId xmlns:a16="http://schemas.microsoft.com/office/drawing/2014/main" id="{2A907CA2-66F3-4EAD-B90F-7E3850073184}"/>
                </a:ext>
              </a:extLst>
            </p:cNvPr>
            <p:cNvSpPr/>
            <p:nvPr/>
          </p:nvSpPr>
          <p:spPr>
            <a:xfrm>
              <a:off x="935371" y="0"/>
              <a:ext cx="512902" cy="502095"/>
            </a:xfrm>
            <a:custGeom>
              <a:avLst/>
              <a:gdLst/>
              <a:ahLst/>
              <a:cxnLst/>
              <a:rect l="0" t="0" r="0" b="0"/>
              <a:pathLst>
                <a:path w="512902" h="502095">
                  <a:moveTo>
                    <a:pt x="479654" y="219723"/>
                  </a:moveTo>
                  <a:lnTo>
                    <a:pt x="451828" y="258394"/>
                  </a:lnTo>
                  <a:cubicBezTo>
                    <a:pt x="438645" y="276746"/>
                    <a:pt x="435318" y="300406"/>
                    <a:pt x="442963" y="321704"/>
                  </a:cubicBezTo>
                  <a:lnTo>
                    <a:pt x="459029" y="366535"/>
                  </a:lnTo>
                  <a:cubicBezTo>
                    <a:pt x="478257" y="420129"/>
                    <a:pt x="427660" y="472517"/>
                    <a:pt x="373444" y="455180"/>
                  </a:cubicBezTo>
                  <a:lnTo>
                    <a:pt x="328054" y="440664"/>
                  </a:lnTo>
                  <a:cubicBezTo>
                    <a:pt x="306527" y="433769"/>
                    <a:pt x="282969" y="437921"/>
                    <a:pt x="265100" y="451764"/>
                  </a:cubicBezTo>
                  <a:lnTo>
                    <a:pt x="227406" y="480936"/>
                  </a:lnTo>
                  <a:cubicBezTo>
                    <a:pt x="200050" y="502095"/>
                    <a:pt x="165164" y="498615"/>
                    <a:pt x="141935" y="479856"/>
                  </a:cubicBezTo>
                  <a:cubicBezTo>
                    <a:pt x="126924" y="467741"/>
                    <a:pt x="116777" y="449250"/>
                    <a:pt x="116662" y="426898"/>
                  </a:cubicBezTo>
                  <a:lnTo>
                    <a:pt x="116434" y="379273"/>
                  </a:lnTo>
                  <a:cubicBezTo>
                    <a:pt x="116332" y="356654"/>
                    <a:pt x="105105" y="335559"/>
                    <a:pt x="86436" y="322821"/>
                  </a:cubicBezTo>
                  <a:lnTo>
                    <a:pt x="47066" y="295999"/>
                  </a:lnTo>
                  <a:cubicBezTo>
                    <a:pt x="0" y="263919"/>
                    <a:pt x="10122" y="191821"/>
                    <a:pt x="64199" y="173977"/>
                  </a:cubicBezTo>
                  <a:lnTo>
                    <a:pt x="109449" y="159042"/>
                  </a:lnTo>
                  <a:cubicBezTo>
                    <a:pt x="130899" y="151955"/>
                    <a:pt x="147511" y="134747"/>
                    <a:pt x="153848" y="113056"/>
                  </a:cubicBezTo>
                  <a:lnTo>
                    <a:pt x="167196" y="67310"/>
                  </a:lnTo>
                  <a:cubicBezTo>
                    <a:pt x="183147" y="12649"/>
                    <a:pt x="254876" y="0"/>
                    <a:pt x="288557" y="45910"/>
                  </a:cubicBezTo>
                  <a:lnTo>
                    <a:pt x="316738" y="84328"/>
                  </a:lnTo>
                  <a:cubicBezTo>
                    <a:pt x="330124" y="102552"/>
                    <a:pt x="351612" y="113030"/>
                    <a:pt x="374206" y="112357"/>
                  </a:cubicBezTo>
                  <a:lnTo>
                    <a:pt x="376098" y="112294"/>
                  </a:lnTo>
                  <a:lnTo>
                    <a:pt x="421818" y="110909"/>
                  </a:lnTo>
                  <a:cubicBezTo>
                    <a:pt x="478739" y="109195"/>
                    <a:pt x="512902" y="173482"/>
                    <a:pt x="479654" y="219723"/>
                  </a:cubicBezTo>
                  <a:close/>
                </a:path>
              </a:pathLst>
            </a:custGeom>
            <a:ln w="1585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8" name="Shape 657">
              <a:extLst>
                <a:ext uri="{FF2B5EF4-FFF2-40B4-BE49-F238E27FC236}">
                  <a16:creationId xmlns:a16="http://schemas.microsoft.com/office/drawing/2014/main" id="{82CCA3CB-7F28-4AEA-9FD9-299283817B53}"/>
                </a:ext>
              </a:extLst>
            </p:cNvPr>
            <p:cNvSpPr/>
            <p:nvPr/>
          </p:nvSpPr>
          <p:spPr>
            <a:xfrm>
              <a:off x="1077307" y="109195"/>
              <a:ext cx="370967" cy="392900"/>
            </a:xfrm>
            <a:custGeom>
              <a:avLst/>
              <a:gdLst/>
              <a:ahLst/>
              <a:cxnLst/>
              <a:rect l="0" t="0" r="0" b="0"/>
              <a:pathLst>
                <a:path w="370967" h="392900">
                  <a:moveTo>
                    <a:pt x="279883" y="1715"/>
                  </a:moveTo>
                  <a:cubicBezTo>
                    <a:pt x="336804" y="0"/>
                    <a:pt x="370967" y="64288"/>
                    <a:pt x="337718" y="110528"/>
                  </a:cubicBezTo>
                  <a:lnTo>
                    <a:pt x="309893" y="149200"/>
                  </a:lnTo>
                  <a:cubicBezTo>
                    <a:pt x="296710" y="167551"/>
                    <a:pt x="293383" y="191211"/>
                    <a:pt x="301028" y="212509"/>
                  </a:cubicBezTo>
                  <a:lnTo>
                    <a:pt x="317094" y="257340"/>
                  </a:lnTo>
                  <a:cubicBezTo>
                    <a:pt x="336321" y="310935"/>
                    <a:pt x="285725" y="363322"/>
                    <a:pt x="231508" y="345986"/>
                  </a:cubicBezTo>
                  <a:lnTo>
                    <a:pt x="186118" y="331470"/>
                  </a:lnTo>
                  <a:cubicBezTo>
                    <a:pt x="164592" y="324574"/>
                    <a:pt x="141033" y="328726"/>
                    <a:pt x="123165" y="342570"/>
                  </a:cubicBezTo>
                  <a:lnTo>
                    <a:pt x="85471" y="371742"/>
                  </a:lnTo>
                  <a:cubicBezTo>
                    <a:pt x="58115" y="392900"/>
                    <a:pt x="23228" y="389420"/>
                    <a:pt x="0" y="370662"/>
                  </a:cubicBezTo>
                  <a:cubicBezTo>
                    <a:pt x="63230" y="341314"/>
                    <a:pt x="200572" y="258526"/>
                    <a:pt x="229121" y="83748"/>
                  </a:cubicBezTo>
                  <a:lnTo>
                    <a:pt x="234162" y="3102"/>
                  </a:lnTo>
                  <a:lnTo>
                    <a:pt x="234184" y="3098"/>
                  </a:lnTo>
                  <a:lnTo>
                    <a:pt x="279883" y="171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DBA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</p:grpSp>
      <p:sp>
        <p:nvSpPr>
          <p:cNvPr id="646" name="Google Shape;646;p33"/>
          <p:cNvSpPr txBox="1"/>
          <p:nvPr/>
        </p:nvSpPr>
        <p:spPr>
          <a:xfrm>
            <a:off x="61043" y="226731"/>
            <a:ext cx="3086100" cy="3194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712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808E75-01AD-4A44-8358-67AB613EA04E}"/>
              </a:ext>
            </a:extLst>
          </p:cNvPr>
          <p:cNvSpPr txBox="1"/>
          <p:nvPr/>
        </p:nvSpPr>
        <p:spPr>
          <a:xfrm>
            <a:off x="1170941" y="2804178"/>
            <a:ext cx="11986883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THẢO</a:t>
            </a:r>
            <a:r>
              <a:rPr kumimoji="0" lang="en-US" sz="5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LUẬN</a:t>
            </a:r>
            <a:r>
              <a:rPr kumimoji="0" lang="en-US" sz="5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NHÓM</a:t>
            </a:r>
            <a:r>
              <a:rPr kumimoji="0" lang="en-US" sz="5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2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- </a:t>
            </a:r>
            <a:r>
              <a:rPr lang="en-US" sz="5400" dirty="0" err="1">
                <a:latin typeface="Times New Roman" panose="02020603050405020304" pitchFamily="18" charset="0"/>
              </a:rPr>
              <a:t>T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rả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lời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các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câu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hỏi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sau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US" sz="5400" dirty="0" err="1">
                <a:latin typeface="Times New Roman" panose="02020603050405020304" pitchFamily="18" charset="0"/>
              </a:rPr>
              <a:t>Khối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lệnh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nào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được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lặp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lại</a:t>
            </a:r>
            <a:r>
              <a:rPr lang="en-US" sz="5400" dirty="0">
                <a:latin typeface="Times New Roman" panose="02020603050405020304" pitchFamily="18" charset="0"/>
              </a:rPr>
              <a:t>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US" sz="5400" dirty="0" err="1">
                <a:latin typeface="Times New Roman" panose="02020603050405020304" pitchFamily="18" charset="0"/>
              </a:rPr>
              <a:t>Khối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lệnh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được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lặp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lại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mấy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</a:rPr>
              <a:t>lần</a:t>
            </a:r>
            <a:r>
              <a:rPr lang="en-US" sz="5400" dirty="0">
                <a:latin typeface="Times New Roman" panose="02020603050405020304" pitchFamily="18" charset="0"/>
              </a:rPr>
              <a:t>?</a:t>
            </a: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42258-8846-B3FA-E26E-4AEB8ADB31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11" t="13471" r="7848" b="21108"/>
          <a:stretch/>
        </p:blipFill>
        <p:spPr>
          <a:xfrm>
            <a:off x="12182025" y="3033494"/>
            <a:ext cx="5297542" cy="7297337"/>
          </a:xfrm>
          <a:prstGeom prst="rect">
            <a:avLst/>
          </a:prstGeom>
        </p:spPr>
      </p:pic>
      <p:pic>
        <p:nvPicPr>
          <p:cNvPr id="1026" name="Picture 2" descr="MỘT SỐ KĨ THUẬT DẠY HỌC TÍCH CỰC">
            <a:extLst>
              <a:ext uri="{FF2B5EF4-FFF2-40B4-BE49-F238E27FC236}">
                <a16:creationId xmlns:a16="http://schemas.microsoft.com/office/drawing/2014/main" id="{A56A874F-DDD3-7786-FA76-FBC550B4A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6" t="8849" r="11627" b="15629"/>
          <a:stretch/>
        </p:blipFill>
        <p:spPr bwMode="auto">
          <a:xfrm>
            <a:off x="7899809" y="6608395"/>
            <a:ext cx="3643225" cy="367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18A6E92-4120-ADB2-AFD4-67AE4A67F7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9288" y="7523504"/>
            <a:ext cx="4797905" cy="3016416"/>
          </a:xfrm>
          <a:prstGeom prst="rect">
            <a:avLst/>
          </a:prstGeom>
        </p:spPr>
      </p:pic>
      <p:sp>
        <p:nvSpPr>
          <p:cNvPr id="9" name="Google Shape;335;p21"/>
          <p:cNvSpPr txBox="1"/>
          <p:nvPr/>
        </p:nvSpPr>
        <p:spPr>
          <a:xfrm>
            <a:off x="167678" y="168358"/>
            <a:ext cx="7570074" cy="113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 smtClean="0">
                <a:solidFill>
                  <a:srgbClr val="FF0000"/>
                </a:solidFill>
                <a:latin typeface="+mj-lt"/>
                <a:sym typeface="Paytone One"/>
              </a:rPr>
              <a:t>1. CẤU TRÚC LẶP</a:t>
            </a:r>
            <a:endParaRPr lang="vi-VN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88FB95-539B-47F3-B47E-699616847A6F}"/>
              </a:ext>
            </a:extLst>
          </p:cNvPr>
          <p:cNvSpPr txBox="1"/>
          <p:nvPr/>
        </p:nvSpPr>
        <p:spPr>
          <a:xfrm>
            <a:off x="1603630" y="1470122"/>
            <a:ext cx="34692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98A5C4-95A3-4F81-AE62-7ED76D956342}"/>
              </a:ext>
            </a:extLst>
          </p:cNvPr>
          <p:cNvSpPr txBox="1"/>
          <p:nvPr/>
        </p:nvSpPr>
        <p:spPr>
          <a:xfrm>
            <a:off x="5609648" y="1359558"/>
            <a:ext cx="50450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Google Shape;121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14511515" y="-65602"/>
            <a:ext cx="3212281" cy="2765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91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520</Words>
  <Application>Microsoft Office PowerPoint</Application>
  <PresentationFormat>Custom</PresentationFormat>
  <Paragraphs>59</Paragraphs>
  <Slides>20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Verdana</vt:lpstr>
      <vt:lpstr>.VnBlack</vt:lpstr>
      <vt:lpstr>Paytone One</vt:lpstr>
      <vt:lpstr>DengXian</vt:lpstr>
      <vt:lpstr>Times New Roman</vt:lpstr>
      <vt:lpstr>Arial</vt:lpstr>
      <vt:lpstr>Lato</vt:lpstr>
      <vt:lpstr>Calibri Light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37</cp:revision>
  <dcterms:modified xsi:type="dcterms:W3CDTF">2026-02-11T07:52:54Z</dcterms:modified>
</cp:coreProperties>
</file>