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1" r:id="rId3"/>
  </p:sldMasterIdLst>
  <p:notesMasterIdLst>
    <p:notesMasterId r:id="rId5"/>
  </p:notesMasterIdLst>
  <p:sldIdLst>
    <p:sldId id="285" r:id="rId4"/>
    <p:sldId id="319" r:id="rId6"/>
    <p:sldId id="287" r:id="rId7"/>
    <p:sldId id="288" r:id="rId8"/>
    <p:sldId id="257" r:id="rId9"/>
    <p:sldId id="258" r:id="rId10"/>
    <p:sldId id="320" r:id="rId11"/>
    <p:sldId id="260" r:id="rId12"/>
    <p:sldId id="281" r:id="rId13"/>
    <p:sldId id="261" r:id="rId14"/>
    <p:sldId id="282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</p:sldIdLst>
  <p:sldSz cx="18288000" cy="10287000"/>
  <p:notesSz cx="6858000" cy="9144000"/>
  <p:embeddedFontLst>
    <p:embeddedFont>
      <p:font typeface="Calibri" panose="020F0502020204030204"/>
      <p:regular r:id="rId27"/>
      <p:bold r:id="rId28"/>
      <p:italic r:id="rId29"/>
      <p:boldItalic r:id="rId30"/>
    </p:embeddedFont>
    <p:embeddedFont>
      <p:font typeface="Paytone One"/>
      <p:regular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  <p:embeddedFont>
      <p:font typeface="Lato" panose="020F0502020204030203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Lato" panose="020F0502020204030203" pitchFamily="34" charset="0"/>
      <p:regular r:id="rId44"/>
      <p:bold r:id="rId45"/>
      <p:italic r:id="rId46"/>
      <p:boldItalic r:id="rId47"/>
    </p:embeddedFont>
  </p:embeddedFontLst>
  <p:custDataLst>
    <p:tags r:id="rId4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2" d="100"/>
          <a:sy n="52" d="100"/>
        </p:scale>
        <p:origin x="85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8" Type="http://schemas.openxmlformats.org/officeDocument/2006/relationships/tags" Target="tags/tag19.xml"/><Relationship Id="rId47" Type="http://schemas.openxmlformats.org/officeDocument/2006/relationships/font" Target="fonts/font21.fntdata"/><Relationship Id="rId46" Type="http://schemas.openxmlformats.org/officeDocument/2006/relationships/font" Target="fonts/font20.fntdata"/><Relationship Id="rId45" Type="http://schemas.openxmlformats.org/officeDocument/2006/relationships/font" Target="fonts/font19.fntdata"/><Relationship Id="rId44" Type="http://schemas.openxmlformats.org/officeDocument/2006/relationships/font" Target="fonts/font18.fntdata"/><Relationship Id="rId43" Type="http://schemas.openxmlformats.org/officeDocument/2006/relationships/font" Target="fonts/font17.fntdata"/><Relationship Id="rId42" Type="http://schemas.openxmlformats.org/officeDocument/2006/relationships/font" Target="fonts/font16.fntdata"/><Relationship Id="rId41" Type="http://schemas.openxmlformats.org/officeDocument/2006/relationships/font" Target="fonts/font15.fntdata"/><Relationship Id="rId40" Type="http://schemas.openxmlformats.org/officeDocument/2006/relationships/font" Target="fonts/font14.fntdata"/><Relationship Id="rId4" Type="http://schemas.openxmlformats.org/officeDocument/2006/relationships/slide" Target="slides/slide1.xml"/><Relationship Id="rId39" Type="http://schemas.openxmlformats.org/officeDocument/2006/relationships/font" Target="fonts/font13.fntdata"/><Relationship Id="rId38" Type="http://schemas.openxmlformats.org/officeDocument/2006/relationships/font" Target="fonts/font12.fntdata"/><Relationship Id="rId37" Type="http://schemas.openxmlformats.org/officeDocument/2006/relationships/font" Target="fonts/font11.fntdata"/><Relationship Id="rId36" Type="http://schemas.openxmlformats.org/officeDocument/2006/relationships/font" Target="fonts/font10.fntdata"/><Relationship Id="rId35" Type="http://schemas.openxmlformats.org/officeDocument/2006/relationships/font" Target="fonts/font9.fntdata"/><Relationship Id="rId34" Type="http://schemas.openxmlformats.org/officeDocument/2006/relationships/font" Target="fonts/font8.fntdata"/><Relationship Id="rId33" Type="http://schemas.openxmlformats.org/officeDocument/2006/relationships/font" Target="fonts/font7.fntdata"/><Relationship Id="rId32" Type="http://schemas.openxmlformats.org/officeDocument/2006/relationships/font" Target="fonts/font6.fntdata"/><Relationship Id="rId31" Type="http://schemas.openxmlformats.org/officeDocument/2006/relationships/font" Target="fonts/font5.fntdata"/><Relationship Id="rId30" Type="http://schemas.openxmlformats.org/officeDocument/2006/relationships/font" Target="fonts/font4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defTabSz="914400">
              <a:defRPr/>
            </a:pPr>
            <a:fld id="{970FD1E9-C923-4D12-AB06-242B1EB3C9BB}" type="slidenum">
              <a:rPr lang="zh-CN" altLang="en-US" smtClean="0">
                <a:solidFill>
                  <a:prstClr val="black"/>
                </a:solidFill>
                <a:latin typeface="等线" panose="020F0502020204030204"/>
              </a:rPr>
            </a:fld>
            <a:endParaRPr lang="zh-CN" altLang="en-US">
              <a:solidFill>
                <a:prstClr val="black"/>
              </a:solidFill>
              <a:latin typeface="等线" panose="020F050202020403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59324A-3CEA-4854-AD43-9F1464096E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3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7" name="Google Shape;1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7" name="Google Shape;1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1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1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1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1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1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00">
                <a:solidFill>
                  <a:srgbClr val="888888"/>
                </a:solidFill>
              </a:defRPr>
            </a:lvl3pPr>
            <a:lvl4pPr marL="1828165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5365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2565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199765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6965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165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4038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9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2"/>
            <a:ext cx="4038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9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2" y="1535114"/>
            <a:ext cx="4040189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165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4pPr>
            <a:lvl5pPr marL="2285365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5pPr>
            <a:lvl6pPr marL="2742565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6pPr>
            <a:lvl7pPr marL="3199765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7pPr>
            <a:lvl8pPr marL="3656965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8pPr>
            <a:lvl9pPr marL="4114165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2" y="2174876"/>
            <a:ext cx="4040189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165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700"/>
            </a:lvl4pPr>
            <a:lvl5pPr marL="2285365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700"/>
            </a:lvl5pPr>
            <a:lvl6pPr marL="2742565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00"/>
            </a:lvl6pPr>
            <a:lvl7pPr marL="3199765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00"/>
            </a:lvl7pPr>
            <a:lvl8pPr marL="3656965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00"/>
            </a:lvl8pPr>
            <a:lvl9pPr marL="4114165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00"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8" y="1535114"/>
            <a:ext cx="4041776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165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4pPr>
            <a:lvl5pPr marL="2285365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5pPr>
            <a:lvl6pPr marL="2742565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6pPr>
            <a:lvl7pPr marL="3199765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7pPr>
            <a:lvl8pPr marL="3656965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8pPr>
            <a:lvl9pPr marL="4114165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8" y="2174876"/>
            <a:ext cx="4041776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165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700"/>
            </a:lvl4pPr>
            <a:lvl5pPr marL="2285365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700"/>
            </a:lvl5pPr>
            <a:lvl6pPr marL="2742565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00"/>
            </a:lvl6pPr>
            <a:lvl7pPr marL="3199765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00"/>
            </a:lvl7pPr>
            <a:lvl8pPr marL="3656965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00"/>
            </a:lvl8pPr>
            <a:lvl9pPr marL="4114165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00"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3" y="273053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9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165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5365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2565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199765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6965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165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100"/>
            </a:lvl3pPr>
            <a:lvl4pPr marL="1828165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5365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2565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199765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6965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165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9" y="4800602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9" y="612776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9" y="5367340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100"/>
            </a:lvl3pPr>
            <a:lvl4pPr marL="1828165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5365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2565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199765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6965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165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1_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21" y="-251618"/>
            <a:ext cx="4525964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40" y="2171702"/>
            <a:ext cx="5851526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40" y="190500"/>
            <a:ext cx="5851526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55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6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1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7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2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97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3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67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9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16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096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61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12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70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22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9742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322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17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17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0" y="2302671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165" indent="0">
              <a:buNone/>
              <a:defRPr sz="3000" b="1"/>
            </a:lvl2pPr>
            <a:lvl3pPr marL="1370965" indent="0">
              <a:buNone/>
              <a:defRPr sz="2700" b="1"/>
            </a:lvl3pPr>
            <a:lvl4pPr marL="2056130" indent="0">
              <a:buNone/>
              <a:defRPr sz="2400" b="1"/>
            </a:lvl4pPr>
            <a:lvl5pPr marL="2741295" indent="0">
              <a:buNone/>
              <a:defRPr sz="2400" b="1"/>
            </a:lvl5pPr>
            <a:lvl6pPr marL="3427095" indent="0">
              <a:buNone/>
              <a:defRPr sz="2400" b="1"/>
            </a:lvl6pPr>
            <a:lvl7pPr marL="4112260" indent="0">
              <a:buNone/>
              <a:defRPr sz="2400" b="1"/>
            </a:lvl7pPr>
            <a:lvl8pPr marL="4797425" indent="0">
              <a:buNone/>
              <a:defRPr sz="2400" b="1"/>
            </a:lvl8pPr>
            <a:lvl9pPr marL="548322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0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65" y="2302671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165" indent="0">
              <a:buNone/>
              <a:defRPr sz="3000" b="1"/>
            </a:lvl2pPr>
            <a:lvl3pPr marL="1370965" indent="0">
              <a:buNone/>
              <a:defRPr sz="2700" b="1"/>
            </a:lvl3pPr>
            <a:lvl4pPr marL="2056130" indent="0">
              <a:buNone/>
              <a:defRPr sz="2400" b="1"/>
            </a:lvl4pPr>
            <a:lvl5pPr marL="2741295" indent="0">
              <a:buNone/>
              <a:defRPr sz="2400" b="1"/>
            </a:lvl5pPr>
            <a:lvl6pPr marL="3427095" indent="0">
              <a:buNone/>
              <a:defRPr sz="2400" b="1"/>
            </a:lvl6pPr>
            <a:lvl7pPr marL="4112260" indent="0">
              <a:buNone/>
              <a:defRPr sz="2400" b="1"/>
            </a:lvl7pPr>
            <a:lvl8pPr marL="4797425" indent="0">
              <a:buNone/>
              <a:defRPr sz="2400" b="1"/>
            </a:lvl8pPr>
            <a:lvl9pPr marL="548322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65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1_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9" y="409592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5" y="2152656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165" indent="0">
              <a:buNone/>
              <a:defRPr sz="1800"/>
            </a:lvl2pPr>
            <a:lvl3pPr marL="1370965" indent="0">
              <a:buNone/>
              <a:defRPr sz="1500"/>
            </a:lvl3pPr>
            <a:lvl4pPr marL="2056130" indent="0">
              <a:buNone/>
              <a:defRPr sz="1400"/>
            </a:lvl4pPr>
            <a:lvl5pPr marL="2741295" indent="0">
              <a:buNone/>
              <a:defRPr sz="1400"/>
            </a:lvl5pPr>
            <a:lvl6pPr marL="3427095" indent="0">
              <a:buNone/>
              <a:defRPr sz="1400"/>
            </a:lvl6pPr>
            <a:lvl7pPr marL="4112260" indent="0">
              <a:buNone/>
              <a:defRPr sz="1400"/>
            </a:lvl7pPr>
            <a:lvl8pPr marL="4797425" indent="0">
              <a:buNone/>
              <a:defRPr sz="1400"/>
            </a:lvl8pPr>
            <a:lvl9pPr marL="548322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165" indent="0">
              <a:buNone/>
              <a:defRPr sz="4200"/>
            </a:lvl2pPr>
            <a:lvl3pPr marL="1370965" indent="0">
              <a:buNone/>
              <a:defRPr sz="3600"/>
            </a:lvl3pPr>
            <a:lvl4pPr marL="2056130" indent="0">
              <a:buNone/>
              <a:defRPr sz="3000"/>
            </a:lvl4pPr>
            <a:lvl5pPr marL="2741295" indent="0">
              <a:buNone/>
              <a:defRPr sz="3000"/>
            </a:lvl5pPr>
            <a:lvl6pPr marL="3427095" indent="0">
              <a:buNone/>
              <a:defRPr sz="3000"/>
            </a:lvl6pPr>
            <a:lvl7pPr marL="4112260" indent="0">
              <a:buNone/>
              <a:defRPr sz="3000"/>
            </a:lvl7pPr>
            <a:lvl8pPr marL="4797425" indent="0">
              <a:buNone/>
              <a:defRPr sz="3000"/>
            </a:lvl8pPr>
            <a:lvl9pPr marL="5483225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165" indent="0">
              <a:buNone/>
              <a:defRPr sz="1800"/>
            </a:lvl2pPr>
            <a:lvl3pPr marL="1370965" indent="0">
              <a:buNone/>
              <a:defRPr sz="1500"/>
            </a:lvl3pPr>
            <a:lvl4pPr marL="2056130" indent="0">
              <a:buNone/>
              <a:defRPr sz="1400"/>
            </a:lvl4pPr>
            <a:lvl5pPr marL="2741295" indent="0">
              <a:buNone/>
              <a:defRPr sz="1400"/>
            </a:lvl5pPr>
            <a:lvl6pPr marL="3427095" indent="0">
              <a:buNone/>
              <a:defRPr sz="1400"/>
            </a:lvl6pPr>
            <a:lvl7pPr marL="4112260" indent="0">
              <a:buNone/>
              <a:defRPr sz="1400"/>
            </a:lvl7pPr>
            <a:lvl8pPr marL="4797425" indent="0">
              <a:buNone/>
              <a:defRPr sz="1400"/>
            </a:lvl8pPr>
            <a:lvl9pPr marL="548322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74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74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1_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1_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1_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1_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1_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165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365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565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99765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6965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165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3" Type="http://schemas.openxmlformats.org/officeDocument/2006/relationships/theme" Target="../theme/theme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7" tIns="45692" rIns="91407" bIns="45692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137079" tIns="68543" rIns="137079" bIns="6854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17"/>
            <a:ext cx="16459200" cy="6788945"/>
          </a:xfrm>
          <a:prstGeom prst="rect">
            <a:avLst/>
          </a:prstGeom>
        </p:spPr>
        <p:txBody>
          <a:bodyPr vert="horz" lIns="137079" tIns="68543" rIns="137079" bIns="68543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42"/>
            <a:ext cx="4267200" cy="547688"/>
          </a:xfrm>
          <a:prstGeom prst="rect">
            <a:avLst/>
          </a:prstGeom>
        </p:spPr>
        <p:txBody>
          <a:bodyPr vert="horz" lIns="137079" tIns="68543" rIns="137079" bIns="68543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0965">
              <a:buClrTx/>
            </a:pPr>
            <a:fld id="{64E00D40-447B-4679-94CF-9B596069A8B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</a:rPr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42"/>
            <a:ext cx="5791200" cy="547688"/>
          </a:xfrm>
          <a:prstGeom prst="rect">
            <a:avLst/>
          </a:prstGeom>
        </p:spPr>
        <p:txBody>
          <a:bodyPr vert="horz" lIns="137079" tIns="68543" rIns="137079" bIns="68543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0965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42"/>
            <a:ext cx="4267200" cy="547688"/>
          </a:xfrm>
          <a:prstGeom prst="rect">
            <a:avLst/>
          </a:prstGeom>
        </p:spPr>
        <p:txBody>
          <a:bodyPr vert="horz" lIns="137079" tIns="68543" rIns="137079" bIns="68543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0965">
              <a:buClrTx/>
            </a:pPr>
            <a:fld id="{C7DB2840-3C88-4F35-8072-E8F0B5FBBA1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</a:rPr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iming>
    <p:tnLst>
      <p:par>
        <p:cTn id="1" dur="indefinite" restart="never" nodeType="tmRoot"/>
      </p:par>
    </p:tnLst>
  </p:timing>
  <p:txStyles>
    <p:titleStyle>
      <a:lvl1pPr algn="ctr" defTabSz="1370965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0965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3790" indent="-428625" algn="l" defTabSz="1370965" rtl="0" eaLnBrk="1" latinLnBrk="0" hangingPunct="1">
        <a:spcBef>
          <a:spcPct val="20000"/>
        </a:spcBef>
        <a:buFont typeface="Arial" panose="020B0604020202020204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3230" indent="-342900" algn="l" defTabSz="13709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99030" indent="-342900" algn="l" defTabSz="1370965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4195" indent="-342900" algn="l" defTabSz="1370965" rtl="0" eaLnBrk="1" latinLnBrk="0" hangingPunct="1">
        <a:spcBef>
          <a:spcPct val="20000"/>
        </a:spcBef>
        <a:buFont typeface="Arial" panose="020B0604020202020204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69360" indent="-342900" algn="l" defTabSz="13709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5160" indent="-342900" algn="l" defTabSz="13709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0325" indent="-342900" algn="l" defTabSz="13709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5490" indent="-342900" algn="l" defTabSz="13709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16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96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6130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29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709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2260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742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322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9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9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.xml"/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tags" Target="../tags/tag11.xml"/><Relationship Id="rId7" Type="http://schemas.openxmlformats.org/officeDocument/2006/relationships/image" Target="../media/image33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microsoft.com/office/2007/relationships/hdphoto" Target="../media/image32.wdp"/><Relationship Id="rId3" Type="http://schemas.openxmlformats.org/officeDocument/2006/relationships/image" Target="../media/image31.png"/><Relationship Id="rId2" Type="http://schemas.openxmlformats.org/officeDocument/2006/relationships/slide" Target="slide3.xml"/><Relationship Id="rId10" Type="http://schemas.openxmlformats.org/officeDocument/2006/relationships/notesSlide" Target="../notesSlides/notesSlide12.xml"/><Relationship Id="rId1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slide" Target="slide16.xml"/><Relationship Id="rId7" Type="http://schemas.microsoft.com/office/2007/relationships/hdphoto" Target="../media/image38.wdp"/><Relationship Id="rId6" Type="http://schemas.openxmlformats.org/officeDocument/2006/relationships/image" Target="../media/image37.png"/><Relationship Id="rId5" Type="http://schemas.openxmlformats.org/officeDocument/2006/relationships/slide" Target="slide15.xml"/><Relationship Id="rId4" Type="http://schemas.microsoft.com/office/2007/relationships/hdphoto" Target="../media/image36.wdp"/><Relationship Id="rId3" Type="http://schemas.openxmlformats.org/officeDocument/2006/relationships/image" Target="../media/image35.png"/><Relationship Id="rId2" Type="http://schemas.openxmlformats.org/officeDocument/2006/relationships/slide" Target="slide14.xml"/><Relationship Id="rId19" Type="http://schemas.openxmlformats.org/officeDocument/2006/relationships/notesSlide" Target="../notesSlides/notesSlide13.xml"/><Relationship Id="rId18" Type="http://schemas.openxmlformats.org/officeDocument/2006/relationships/slideLayout" Target="../slideLayouts/slideLayout24.xml"/><Relationship Id="rId17" Type="http://schemas.openxmlformats.org/officeDocument/2006/relationships/tags" Target="../tags/tag12.xml"/><Relationship Id="rId16" Type="http://schemas.microsoft.com/office/2007/relationships/hdphoto" Target="../media/image44.wdp"/><Relationship Id="rId15" Type="http://schemas.openxmlformats.org/officeDocument/2006/relationships/image" Target="../media/image43.png"/><Relationship Id="rId14" Type="http://schemas.openxmlformats.org/officeDocument/2006/relationships/slide" Target="slide18.xml"/><Relationship Id="rId13" Type="http://schemas.microsoft.com/office/2007/relationships/hdphoto" Target="../media/image42.wdp"/><Relationship Id="rId12" Type="http://schemas.openxmlformats.org/officeDocument/2006/relationships/image" Target="../media/image41.png"/><Relationship Id="rId11" Type="http://schemas.openxmlformats.org/officeDocument/2006/relationships/slide" Target="slide17.xml"/><Relationship Id="rId10" Type="http://schemas.microsoft.com/office/2007/relationships/hdphoto" Target="../media/image40.wdp"/><Relationship Id="rId1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7" Type="http://schemas.openxmlformats.org/officeDocument/2006/relationships/slideLayout" Target="../slideLayouts/slideLayout24.xml"/><Relationship Id="rId6" Type="http://schemas.openxmlformats.org/officeDocument/2006/relationships/tags" Target="../tags/tag13.xml"/><Relationship Id="rId5" Type="http://schemas.microsoft.com/office/2007/relationships/hdphoto" Target="../media/image46.wdp"/><Relationship Id="rId4" Type="http://schemas.openxmlformats.org/officeDocument/2006/relationships/image" Target="../media/image45.png"/><Relationship Id="rId3" Type="http://schemas.microsoft.com/office/2007/relationships/hdphoto" Target="../media/image36.wdp"/><Relationship Id="rId2" Type="http://schemas.openxmlformats.org/officeDocument/2006/relationships/image" Target="../media/image35.png"/><Relationship Id="rId1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slideLayout" Target="../slideLayouts/slideLayout24.xml"/><Relationship Id="rId6" Type="http://schemas.openxmlformats.org/officeDocument/2006/relationships/tags" Target="../tags/tag14.xml"/><Relationship Id="rId5" Type="http://schemas.microsoft.com/office/2007/relationships/hdphoto" Target="../media/image38.wdp"/><Relationship Id="rId4" Type="http://schemas.openxmlformats.org/officeDocument/2006/relationships/image" Target="../media/image37.png"/><Relationship Id="rId3" Type="http://schemas.microsoft.com/office/2007/relationships/hdphoto" Target="../media/image48.wdp"/><Relationship Id="rId2" Type="http://schemas.openxmlformats.org/officeDocument/2006/relationships/image" Target="../media/image47.png"/><Relationship Id="rId1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24.xml"/><Relationship Id="rId6" Type="http://schemas.openxmlformats.org/officeDocument/2006/relationships/tags" Target="../tags/tag15.xml"/><Relationship Id="rId5" Type="http://schemas.microsoft.com/office/2007/relationships/hdphoto" Target="../media/image46.wdp"/><Relationship Id="rId4" Type="http://schemas.openxmlformats.org/officeDocument/2006/relationships/image" Target="../media/image45.png"/><Relationship Id="rId3" Type="http://schemas.microsoft.com/office/2007/relationships/hdphoto" Target="../media/image40.wdp"/><Relationship Id="rId2" Type="http://schemas.openxmlformats.org/officeDocument/2006/relationships/image" Target="../media/image39.png"/><Relationship Id="rId1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24.xml"/><Relationship Id="rId7" Type="http://schemas.openxmlformats.org/officeDocument/2006/relationships/tags" Target="../tags/tag16.xml"/><Relationship Id="rId6" Type="http://schemas.openxmlformats.org/officeDocument/2006/relationships/image" Target="../media/image49.png"/><Relationship Id="rId5" Type="http://schemas.microsoft.com/office/2007/relationships/hdphoto" Target="../media/image46.wdp"/><Relationship Id="rId4" Type="http://schemas.openxmlformats.org/officeDocument/2006/relationships/image" Target="../media/image45.png"/><Relationship Id="rId3" Type="http://schemas.microsoft.com/office/2007/relationships/hdphoto" Target="../media/image42.wdp"/><Relationship Id="rId2" Type="http://schemas.openxmlformats.org/officeDocument/2006/relationships/image" Target="../media/image41.png"/><Relationship Id="rId1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24.xml"/><Relationship Id="rId6" Type="http://schemas.openxmlformats.org/officeDocument/2006/relationships/tags" Target="../tags/tag17.xml"/><Relationship Id="rId5" Type="http://schemas.microsoft.com/office/2007/relationships/hdphoto" Target="../media/image46.wdp"/><Relationship Id="rId4" Type="http://schemas.openxmlformats.org/officeDocument/2006/relationships/image" Target="../media/image45.png"/><Relationship Id="rId3" Type="http://schemas.microsoft.com/office/2007/relationships/hdphoto" Target="../media/image51.wdp"/><Relationship Id="rId2" Type="http://schemas.openxmlformats.org/officeDocument/2006/relationships/image" Target="../media/image50.png"/><Relationship Id="rId1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34.xml"/><Relationship Id="rId3" Type="http://schemas.openxmlformats.org/officeDocument/2006/relationships/tags" Target="../tags/tag18.xml"/><Relationship Id="rId2" Type="http://schemas.openxmlformats.org/officeDocument/2006/relationships/image" Target="../media/image53.GIF"/><Relationship Id="rId1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ideo" Target="NULL" TargetMode="External"/><Relationship Id="rId8" Type="http://schemas.openxmlformats.org/officeDocument/2006/relationships/image" Target="../media/image9.png"/><Relationship Id="rId7" Type="http://schemas.openxmlformats.org/officeDocument/2006/relationships/image" Target="../media/image8.jpeg"/><Relationship Id="rId6" Type="http://schemas.openxmlformats.org/officeDocument/2006/relationships/image" Target="../media/image7.png"/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openxmlformats.org/officeDocument/2006/relationships/image" Target="../media/image4.jpeg"/><Relationship Id="rId2" Type="http://schemas.microsoft.com/office/2007/relationships/hdphoto" Target="../media/image3.wdp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22.xml"/><Relationship Id="rId12" Type="http://schemas.openxmlformats.org/officeDocument/2006/relationships/tags" Target="../tags/tag2.xml"/><Relationship Id="rId11" Type="http://schemas.openxmlformats.org/officeDocument/2006/relationships/image" Target="../media/image10.png"/><Relationship Id="rId10" Type="http://schemas.microsoft.com/office/2007/relationships/media" Target="../media/media1.mp4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9.xml"/><Relationship Id="rId2" Type="http://schemas.openxmlformats.org/officeDocument/2006/relationships/tags" Target="../tags/tag3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9.xml"/><Relationship Id="rId2" Type="http://schemas.openxmlformats.org/officeDocument/2006/relationships/tags" Target="../tags/tag4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" y="-30957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00503" y="601041"/>
            <a:ext cx="11758422" cy="781685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algn="ctr">
              <a:defRPr/>
            </a:pPr>
            <a:r>
              <a:rPr lang="en-US" sz="4200" dirty="0" smtClean="0">
                <a:solidFill>
                  <a:srgbClr val="0000CC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UBND XÃ NGHĨA HÀNH</a:t>
            </a:r>
            <a:endParaRPr lang="en-US" sz="4200" dirty="0">
              <a:solidFill>
                <a:srgbClr val="0000CC"/>
              </a:solidFill>
              <a:latin typeface="Times New Roman" panose="02020603050405020304" pitchFamily="18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5600700" y="1257303"/>
            <a:ext cx="92583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</a:t>
            </a:r>
            <a:r>
              <a:rPr lang="en-US" altLang="en-US" sz="4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 HÀNH TRUNG</a:t>
            </a:r>
            <a:endParaRPr lang="en-US" altLang="en-US" sz="42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3780468"/>
            <a:ext cx="17830800" cy="2169825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algn="ctr">
              <a:defRPr/>
            </a:pP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HỌC LỚP 5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855877" y="6865538"/>
            <a:ext cx="1413574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 b="1" i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6000" b="1" i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i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6000" b="1" i="1" dirty="0" smtClean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6000" b="1" i="1" dirty="0" err="1" smtClean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altLang="en-US" sz="6000" b="1" i="1" dirty="0" smtClean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i="1" dirty="0" err="1" smtClean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6000" b="1" i="1" dirty="0" smtClean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i="1" dirty="0" err="1" smtClean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altLang="en-US" sz="6000" b="1" i="1" dirty="0" smtClean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i="1" smtClean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Nương</a:t>
            </a:r>
            <a:endParaRPr lang="en-US" altLang="en-US" sz="7200" b="1" i="1" dirty="0">
              <a:solidFill>
                <a:srgbClr val="1D1D1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2514603" y="8176749"/>
            <a:ext cx="1413574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60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60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2024 - 2025</a:t>
            </a:r>
            <a:endParaRPr lang="en-US" altLang="en-US" sz="7200" b="1" i="1" dirty="0">
              <a:solidFill>
                <a:srgbClr val="1D1D1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8300294" y="2032463"/>
            <a:ext cx="33147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371567" y="265454"/>
            <a:ext cx="17544872" cy="9647600"/>
            <a:chOff x="0" y="-28575"/>
            <a:chExt cx="4620871" cy="2540931"/>
          </a:xfrm>
        </p:grpSpPr>
        <p:sp>
          <p:nvSpPr>
            <p:cNvPr id="208" name="Google Shape;208;p18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9" name="Google Shape;20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10" name="Google Shape;210;p18"/>
          <p:cNvGrpSpPr/>
          <p:nvPr/>
        </p:nvGrpSpPr>
        <p:grpSpPr>
          <a:xfrm>
            <a:off x="435576" y="327082"/>
            <a:ext cx="17416848" cy="9524345"/>
            <a:chOff x="0" y="-28575"/>
            <a:chExt cx="4587153" cy="2508469"/>
          </a:xfrm>
        </p:grpSpPr>
        <p:sp>
          <p:nvSpPr>
            <p:cNvPr id="211" name="Google Shape;211;p18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212" name="Google Shape;212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213" name="Google Shape;213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18"/>
          <p:cNvGrpSpPr/>
          <p:nvPr/>
        </p:nvGrpSpPr>
        <p:grpSpPr>
          <a:xfrm>
            <a:off x="2702471" y="2329137"/>
            <a:ext cx="12657684" cy="5969085"/>
            <a:chOff x="0" y="-28575"/>
            <a:chExt cx="5388147" cy="2540931"/>
          </a:xfrm>
        </p:grpSpPr>
        <p:sp>
          <p:nvSpPr>
            <p:cNvPr id="215" name="Google Shape;215;p18"/>
            <p:cNvSpPr/>
            <p:nvPr/>
          </p:nvSpPr>
          <p:spPr>
            <a:xfrm>
              <a:off x="0" y="0"/>
              <a:ext cx="5388147" cy="2512356"/>
            </a:xfrm>
            <a:custGeom>
              <a:avLst/>
              <a:gdLst/>
              <a:ahLst/>
              <a:cxnLst/>
              <a:rect l="l" t="t" r="r" b="b"/>
              <a:pathLst>
                <a:path w="5388147" h="2512356" extrusionOk="0">
                  <a:moveTo>
                    <a:pt x="0" y="0"/>
                  </a:moveTo>
                  <a:lnTo>
                    <a:pt x="5388147" y="0"/>
                  </a:lnTo>
                  <a:lnTo>
                    <a:pt x="5388147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6" name="Google Shape;216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17" name="Google Shape;217;p18"/>
          <p:cNvGrpSpPr/>
          <p:nvPr/>
        </p:nvGrpSpPr>
        <p:grpSpPr>
          <a:xfrm>
            <a:off x="1295404" y="762002"/>
            <a:ext cx="16006265" cy="7460802"/>
            <a:chOff x="0" y="-28575"/>
            <a:chExt cx="5318022" cy="2476723"/>
          </a:xfrm>
        </p:grpSpPr>
        <p:sp>
          <p:nvSpPr>
            <p:cNvPr id="218" name="Google Shape;218;p18"/>
            <p:cNvSpPr/>
            <p:nvPr/>
          </p:nvSpPr>
          <p:spPr>
            <a:xfrm>
              <a:off x="0" y="0"/>
              <a:ext cx="5318022" cy="2448148"/>
            </a:xfrm>
            <a:custGeom>
              <a:avLst/>
              <a:gdLst/>
              <a:ahLst/>
              <a:cxnLst/>
              <a:rect l="l" t="t" r="r" b="b"/>
              <a:pathLst>
                <a:path w="5318022" h="2448148" extrusionOk="0">
                  <a:moveTo>
                    <a:pt x="0" y="0"/>
                  </a:moveTo>
                  <a:lnTo>
                    <a:pt x="5318022" y="0"/>
                  </a:lnTo>
                  <a:lnTo>
                    <a:pt x="5318022" y="2448148"/>
                  </a:lnTo>
                  <a:lnTo>
                    <a:pt x="0" y="2448148"/>
                  </a:lnTo>
                  <a:close/>
                </a:path>
              </a:pathLst>
            </a:custGeom>
            <a:solidFill>
              <a:srgbClr val="A5C680"/>
            </a:solidFill>
            <a:ln>
              <a:noFill/>
            </a:ln>
          </p:spPr>
        </p:sp>
        <p:sp>
          <p:nvSpPr>
            <p:cNvPr id="219" name="Google Shape;21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24" name="Google Shape;224;p18"/>
          <p:cNvSpPr txBox="1"/>
          <p:nvPr/>
        </p:nvSpPr>
        <p:spPr>
          <a:xfrm>
            <a:off x="2485724" y="1731730"/>
            <a:ext cx="14305283" cy="278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37000"/>
              </a:lnSpc>
            </a:pP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• 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Máy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tính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có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thể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giúp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em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học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tập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,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giải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trí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,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tìm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kiếm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, trao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đổi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thông tin,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hợp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tác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với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bạn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bè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và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tạo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ra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sản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phẩm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số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theo ý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tưởng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của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mình</a:t>
            </a:r>
            <a:endParaRPr lang="en-US" sz="4400" i="1" dirty="0">
              <a:solidFill>
                <a:srgbClr val="FF0000"/>
              </a:solidFill>
              <a:latin typeface="Times New Roman" panose="02020603050405020304" pitchFamily="18" charset="0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25" name="Google Shape;225;p18"/>
          <p:cNvPicPr preferRelativeResize="0"/>
          <p:nvPr/>
        </p:nvPicPr>
        <p:blipFill rotWithShape="1">
          <a:blip r:embed="rId2"/>
          <a:srcRect l="31917" t="32569" r="31914" b="32573"/>
          <a:stretch>
            <a:fillRect/>
          </a:stretch>
        </p:blipFill>
        <p:spPr>
          <a:xfrm>
            <a:off x="13722151" y="7878159"/>
            <a:ext cx="3709502" cy="2010977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224;p18"/>
          <p:cNvSpPr txBox="1"/>
          <p:nvPr/>
        </p:nvSpPr>
        <p:spPr>
          <a:xfrm>
            <a:off x="2518593" y="5347243"/>
            <a:ext cx="14783074" cy="9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37000"/>
              </a:lnSpc>
            </a:pP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• 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Sử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dụng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máy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tính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thành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thạo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, em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sẽ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làm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được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nhiều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việc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  <a:sym typeface="Paytone One"/>
              </a:rPr>
              <a:t> hơn</a:t>
            </a:r>
            <a:endParaRPr lang="en-US" sz="4400" i="1" dirty="0">
              <a:solidFill>
                <a:srgbClr val="FF0000"/>
              </a:solidFill>
              <a:latin typeface="Times New Roman" panose="02020603050405020304" pitchFamily="18" charset="0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/>
          <p:nvPr/>
        </p:nvPicPr>
        <p:blipFill>
          <a:blip r:embed="rId3"/>
          <a:stretch>
            <a:fillRect/>
          </a:stretch>
        </p:blipFill>
        <p:spPr>
          <a:xfrm>
            <a:off x="627728" y="907596"/>
            <a:ext cx="1271343" cy="1016784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371567" y="265454"/>
            <a:ext cx="17544872" cy="9647600"/>
            <a:chOff x="0" y="-28575"/>
            <a:chExt cx="4620871" cy="2540931"/>
          </a:xfrm>
        </p:grpSpPr>
        <p:sp>
          <p:nvSpPr>
            <p:cNvPr id="208" name="Google Shape;208;p18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9" name="Google Shape;20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10" name="Google Shape;210;p18"/>
          <p:cNvGrpSpPr/>
          <p:nvPr/>
        </p:nvGrpSpPr>
        <p:grpSpPr>
          <a:xfrm>
            <a:off x="435576" y="327082"/>
            <a:ext cx="17416848" cy="9524345"/>
            <a:chOff x="0" y="-28575"/>
            <a:chExt cx="4587153" cy="2508469"/>
          </a:xfrm>
        </p:grpSpPr>
        <p:sp>
          <p:nvSpPr>
            <p:cNvPr id="211" name="Google Shape;211;p18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212" name="Google Shape;212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213" name="Google Shape;213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18"/>
          <p:cNvGrpSpPr/>
          <p:nvPr/>
        </p:nvGrpSpPr>
        <p:grpSpPr>
          <a:xfrm>
            <a:off x="2702471" y="2329137"/>
            <a:ext cx="14599194" cy="5969085"/>
            <a:chOff x="0" y="-28575"/>
            <a:chExt cx="5388147" cy="2540931"/>
          </a:xfrm>
        </p:grpSpPr>
        <p:sp>
          <p:nvSpPr>
            <p:cNvPr id="215" name="Google Shape;215;p18"/>
            <p:cNvSpPr/>
            <p:nvPr/>
          </p:nvSpPr>
          <p:spPr>
            <a:xfrm>
              <a:off x="0" y="0"/>
              <a:ext cx="5388147" cy="2512356"/>
            </a:xfrm>
            <a:custGeom>
              <a:avLst/>
              <a:gdLst/>
              <a:ahLst/>
              <a:cxnLst/>
              <a:rect l="l" t="t" r="r" b="b"/>
              <a:pathLst>
                <a:path w="5388147" h="2512356" extrusionOk="0">
                  <a:moveTo>
                    <a:pt x="0" y="0"/>
                  </a:moveTo>
                  <a:lnTo>
                    <a:pt x="5388147" y="0"/>
                  </a:lnTo>
                  <a:lnTo>
                    <a:pt x="5388147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6" name="Google Shape;216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17" name="Google Shape;217;p18"/>
          <p:cNvGrpSpPr/>
          <p:nvPr/>
        </p:nvGrpSpPr>
        <p:grpSpPr>
          <a:xfrm>
            <a:off x="2784839" y="2404553"/>
            <a:ext cx="14516826" cy="5818250"/>
            <a:chOff x="0" y="-28575"/>
            <a:chExt cx="5318022" cy="2476723"/>
          </a:xfrm>
        </p:grpSpPr>
        <p:sp>
          <p:nvSpPr>
            <p:cNvPr id="218" name="Google Shape;218;p18"/>
            <p:cNvSpPr/>
            <p:nvPr/>
          </p:nvSpPr>
          <p:spPr>
            <a:xfrm>
              <a:off x="0" y="0"/>
              <a:ext cx="5318022" cy="2448148"/>
            </a:xfrm>
            <a:custGeom>
              <a:avLst/>
              <a:gdLst/>
              <a:ahLst/>
              <a:cxnLst/>
              <a:rect l="l" t="t" r="r" b="b"/>
              <a:pathLst>
                <a:path w="5318022" h="2448148" extrusionOk="0">
                  <a:moveTo>
                    <a:pt x="0" y="0"/>
                  </a:moveTo>
                  <a:lnTo>
                    <a:pt x="5318022" y="0"/>
                  </a:lnTo>
                  <a:lnTo>
                    <a:pt x="5318022" y="2448148"/>
                  </a:lnTo>
                  <a:lnTo>
                    <a:pt x="0" y="2448148"/>
                  </a:lnTo>
                  <a:close/>
                </a:path>
              </a:pathLst>
            </a:custGeom>
            <a:solidFill>
              <a:srgbClr val="A5C680"/>
            </a:solidFill>
            <a:ln>
              <a:noFill/>
            </a:ln>
          </p:spPr>
        </p:sp>
        <p:sp>
          <p:nvSpPr>
            <p:cNvPr id="219" name="Google Shape;21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225" name="Google Shape;225;p18"/>
          <p:cNvPicPr preferRelativeResize="0"/>
          <p:nvPr/>
        </p:nvPicPr>
        <p:blipFill rotWithShape="1">
          <a:blip r:embed="rId2"/>
          <a:srcRect l="31917" t="32569" r="31914" b="32573"/>
          <a:stretch>
            <a:fillRect/>
          </a:stretch>
        </p:blipFill>
        <p:spPr>
          <a:xfrm>
            <a:off x="13624171" y="7939786"/>
            <a:ext cx="3709502" cy="201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/>
          <p:cNvPicPr/>
          <p:nvPr/>
        </p:nvPicPr>
        <p:blipFill>
          <a:blip r:embed="rId3"/>
          <a:stretch>
            <a:fillRect/>
          </a:stretch>
        </p:blipFill>
        <p:spPr>
          <a:xfrm>
            <a:off x="863601" y="965203"/>
            <a:ext cx="1921239" cy="14594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38842" y="2882491"/>
            <a:ext cx="14262827" cy="1877438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just"/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Hãy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kể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trên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máy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tính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hoặc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trên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thoại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minh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mà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thấy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thích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thú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4800" dirty="0">
              <a:solidFill>
                <a:srgbClr val="0000CC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38842" y="4873820"/>
            <a:ext cx="14262827" cy="1877419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marL="685800" indent="-685800" algn="just">
              <a:buFontTx/>
              <a:buChar char="-"/>
            </a:pP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hần </a:t>
            </a:r>
            <a:r>
              <a:rPr lang="vi-VN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 học ngoại ngữ Duolingo trên điện </a:t>
            </a:r>
            <a:r>
              <a:rPr lang="vi-VN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endParaRPr lang="en-US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hần 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mềm giúp trao đổi thông tin như Zalo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9628910" y="228600"/>
            <a:ext cx="8382000" cy="240030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69237" y="564837"/>
            <a:ext cx="7301346" cy="1292661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pPr defTabSz="1370330">
              <a:buClrTx/>
            </a:pPr>
            <a:r>
              <a:rPr lang="en-US" sz="4800" kern="12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Chim cánh cụt học bài.</a:t>
            </a:r>
            <a:endParaRPr lang="en-US" sz="4800" kern="12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1370330">
              <a:buClrTx/>
            </a:pPr>
            <a:endParaRPr lang="en-US" sz="2700" kern="120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5615" y="8537203"/>
            <a:ext cx="2771777" cy="1770857"/>
          </a:xfrm>
          <a:prstGeom prst="rect">
            <a:avLst/>
          </a:prstGeom>
        </p:spPr>
      </p:pic>
      <p:pic>
        <p:nvPicPr>
          <p:cNvPr id="6" name="JingleBell-HoaTauGuitar_3dwuy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" y="-83127"/>
            <a:ext cx="863942" cy="647957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94" t="14747" r="13232" b="17374"/>
          <a:stretch>
            <a:fillRect/>
          </a:stretch>
        </p:blipFill>
        <p:spPr>
          <a:xfrm>
            <a:off x="1118255" y="260773"/>
            <a:ext cx="3711246" cy="3670493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593" l="0" r="99176">
                        <a14:foregroundMark x1="30941" y1="34722" x2="31412" y2="19630"/>
                        <a14:foregroundMark x1="48118" y1="41019" x2="55882" y2="16574"/>
                        <a14:backgroundMark x1="2941" y1="1389" x2="23765" y2="21204"/>
                        <a14:backgroundMark x1="96588" y1="2870" x2="76824" y2="2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038" y="260773"/>
            <a:ext cx="2998613" cy="4017179"/>
          </a:xfrm>
          <a:prstGeom prst="rect">
            <a:avLst/>
          </a:prstGeom>
        </p:spPr>
      </p:pic>
      <p:pic>
        <p:nvPicPr>
          <p:cNvPr id="4" name="Picture 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2315" l="9883" r="100000">
                        <a14:foregroundMark x1="49309" y1="79630" x2="52285" y2="33981"/>
                        <a14:foregroundMark x1="62487" y1="56389" x2="69501" y2="43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0" t="13333" b="7071"/>
          <a:stretch>
            <a:fillRect/>
          </a:stretch>
        </p:blipFill>
        <p:spPr>
          <a:xfrm>
            <a:off x="12687311" y="342902"/>
            <a:ext cx="3394367" cy="3743844"/>
          </a:xfrm>
          <a:prstGeom prst="rect">
            <a:avLst/>
          </a:prstGeom>
        </p:spPr>
      </p:pic>
      <p:pic>
        <p:nvPicPr>
          <p:cNvPr id="5" name="Picture 4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000" b="99667" l="10000" r="90000">
                        <a14:foregroundMark x1="56667" y1="85000" x2="50000" y2="21667"/>
                        <a14:foregroundMark x1="48000" y1="81333" x2="60000" y2="26333"/>
                        <a14:foregroundMark x1="39000" y1="82667" x2="43000" y2="26333"/>
                        <a14:foregroundMark x1="34333" y1="48333" x2="51000" y2="24000"/>
                        <a14:foregroundMark x1="32000" y1="76333" x2="59333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7" r="11671"/>
          <a:stretch>
            <a:fillRect/>
          </a:stretch>
        </p:blipFill>
        <p:spPr>
          <a:xfrm>
            <a:off x="3725149" y="4207281"/>
            <a:ext cx="2844800" cy="4265985"/>
          </a:xfrm>
          <a:prstGeom prst="rect">
            <a:avLst/>
          </a:prstGeom>
        </p:spPr>
      </p:pic>
      <p:pic>
        <p:nvPicPr>
          <p:cNvPr id="7" name="Picture 6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4375" l="10000" r="90000">
                        <a14:foregroundMark x1="33594" y1="21875" x2="56094" y2="21875"/>
                        <a14:foregroundMark x1="49063" y1="77344" x2="47344" y2="38906"/>
                        <a14:foregroundMark x1="61563" y1="73281" x2="47969" y2="33594"/>
                        <a14:foregroundMark x1="59375" y1="91094" x2="67969" y2="87188"/>
                        <a14:foregroundMark x1="28438" y1="92813" x2="39375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73" t="8751" r="15909" b="6931"/>
          <a:stretch>
            <a:fillRect/>
          </a:stretch>
        </p:blipFill>
        <p:spPr>
          <a:xfrm>
            <a:off x="9887844" y="4578100"/>
            <a:ext cx="3094032" cy="409243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132214" y="4086746"/>
            <a:ext cx="1600200" cy="1208460"/>
          </a:xfrm>
          <a:prstGeom prst="ellipse">
            <a:avLst/>
          </a:prstGeom>
          <a:solidFill>
            <a:srgbClr val="FF66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r>
              <a:rPr lang="en-US" sz="4800" b="1" kern="1200" dirty="0">
                <a:solidFill>
                  <a:srgbClr val="006600"/>
                </a:solidFill>
              </a:rPr>
              <a:t>1</a:t>
            </a:r>
            <a:endParaRPr lang="en-US" sz="4800" b="1" kern="1200" dirty="0">
              <a:solidFill>
                <a:srgbClr val="0066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254084" y="3973859"/>
            <a:ext cx="1600200" cy="1208460"/>
          </a:xfrm>
          <a:prstGeom prst="ellipse">
            <a:avLst/>
          </a:prstGeom>
          <a:solidFill>
            <a:srgbClr val="FF66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r>
              <a:rPr lang="en-US" sz="4800" b="1" kern="1200" dirty="0">
                <a:solidFill>
                  <a:srgbClr val="006600"/>
                </a:solidFill>
              </a:rPr>
              <a:t>2</a:t>
            </a:r>
            <a:endParaRPr lang="en-US" sz="4800" b="1" kern="1200" dirty="0">
              <a:solidFill>
                <a:srgbClr val="0066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4228619" y="4074303"/>
            <a:ext cx="1600200" cy="1208460"/>
          </a:xfrm>
          <a:prstGeom prst="ellipse">
            <a:avLst/>
          </a:prstGeom>
          <a:solidFill>
            <a:srgbClr val="FF66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r>
              <a:rPr lang="en-US" sz="4800" b="1" kern="1200" dirty="0">
                <a:solidFill>
                  <a:srgbClr val="006600"/>
                </a:solidFill>
              </a:rPr>
              <a:t>3</a:t>
            </a:r>
            <a:endParaRPr lang="en-US" sz="4800" b="1" kern="1200" dirty="0">
              <a:solidFill>
                <a:srgbClr val="0066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347437" y="8473266"/>
            <a:ext cx="1600200" cy="1208460"/>
          </a:xfrm>
          <a:prstGeom prst="ellipse">
            <a:avLst/>
          </a:prstGeom>
          <a:solidFill>
            <a:srgbClr val="FF66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r>
              <a:rPr lang="en-US" sz="4800" b="1" kern="1200" dirty="0">
                <a:solidFill>
                  <a:srgbClr val="006600"/>
                </a:solidFill>
              </a:rPr>
              <a:t>4</a:t>
            </a:r>
            <a:endParaRPr lang="en-US" sz="4800" b="1" kern="1200" dirty="0">
              <a:solidFill>
                <a:srgbClr val="0066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72206" y="8686800"/>
            <a:ext cx="1600200" cy="1208460"/>
          </a:xfrm>
          <a:prstGeom prst="ellipse">
            <a:avLst/>
          </a:prstGeom>
          <a:solidFill>
            <a:srgbClr val="FF66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r>
              <a:rPr lang="en-US" sz="4800" b="1" kern="1200" dirty="0">
                <a:solidFill>
                  <a:srgbClr val="006600"/>
                </a:solidFill>
              </a:rPr>
              <a:t>5</a:t>
            </a:r>
            <a:endParaRPr lang="en-US" sz="4800" b="1" kern="1200" dirty="0">
              <a:solidFill>
                <a:srgbClr val="006600"/>
              </a:solidFill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94" t="14747" r="13232" b="17374"/>
          <a:stretch>
            <a:fillRect/>
          </a:stretch>
        </p:blipFill>
        <p:spPr>
          <a:xfrm>
            <a:off x="15161049" y="8229600"/>
            <a:ext cx="3126955" cy="205742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638805" y="545524"/>
            <a:ext cx="10461954" cy="228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778001" y="3361462"/>
            <a:ext cx="14654382" cy="48681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>
            <a:fillRect/>
          </a:stretch>
        </p:blipFill>
        <p:spPr>
          <a:xfrm>
            <a:off x="-370708" y="418230"/>
            <a:ext cx="6009513" cy="30497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67928" y="672883"/>
            <a:ext cx="9556552" cy="1615740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pPr algn="ctr" defTabSz="1370330">
              <a:buClrTx/>
            </a:pPr>
            <a:r>
              <a:rPr lang="en-US" sz="4800" b="1" dirty="0">
                <a:solidFill>
                  <a:srgbClr val="000099"/>
                </a:solidFill>
              </a:rPr>
              <a:t> </a:t>
            </a:r>
            <a:r>
              <a:rPr lang="en-US" sz="4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4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Microsoft </a:t>
            </a:r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Word?</a:t>
            </a:r>
            <a:endParaRPr lang="en-US" sz="4800" b="1" kern="1200" dirty="0">
              <a:solidFill>
                <a:srgbClr val="00009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11399" y="4204562"/>
            <a:ext cx="15949777" cy="3462399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r>
              <a:rPr lang="vi-VN" sz="4800" dirty="0"/>
              <a:t>A</a:t>
            </a:r>
            <a:r>
              <a:rPr lang="vi-VN" sz="5400" dirty="0">
                <a:latin typeface="+mj-lt"/>
              </a:rPr>
              <a:t>. Luyện gõ bàn phím nhanh và đúng cách.</a:t>
            </a:r>
            <a:endParaRPr lang="vi-VN" sz="5400" dirty="0">
              <a:latin typeface="+mj-lt"/>
            </a:endParaRPr>
          </a:p>
          <a:p>
            <a:r>
              <a:rPr lang="vi-VN" sz="5400" dirty="0">
                <a:latin typeface="+mj-lt"/>
              </a:rPr>
              <a:t>B. Viết truyện.</a:t>
            </a:r>
            <a:endParaRPr lang="vi-VN" sz="5400" dirty="0">
              <a:latin typeface="+mj-lt"/>
            </a:endParaRPr>
          </a:p>
          <a:p>
            <a:r>
              <a:rPr lang="vi-VN" sz="5400" dirty="0">
                <a:latin typeface="+mj-lt"/>
              </a:rPr>
              <a:t>C. Tương tác, thảo luận với các bạn.</a:t>
            </a:r>
            <a:endParaRPr lang="vi-VN" sz="5400" dirty="0">
              <a:latin typeface="+mj-lt"/>
            </a:endParaRPr>
          </a:p>
          <a:p>
            <a:r>
              <a:rPr lang="vi-VN" sz="5400" dirty="0">
                <a:latin typeface="+mj-lt"/>
              </a:rPr>
              <a:t>D. Viết chương trình trò chơi.</a:t>
            </a:r>
            <a:endParaRPr lang="vi-VN" sz="5400" dirty="0">
              <a:latin typeface="+mj-lt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9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>
            <a:fillRect/>
          </a:stretch>
        </p:blipFill>
        <p:spPr>
          <a:xfrm>
            <a:off x="228613" y="-137741"/>
            <a:ext cx="4013187" cy="3813465"/>
          </a:xfrm>
          <a:prstGeom prst="rect">
            <a:avLst/>
          </a:prstGeom>
        </p:spPr>
      </p:pic>
      <p:pic>
        <p:nvPicPr>
          <p:cNvPr id="13" name="Picture 12">
            <a:hlinkClick r:id="" action="ppaction://noaction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593" l="0" r="99176">
                        <a14:foregroundMark x1="30941" y1="34722" x2="31412" y2="19630"/>
                        <a14:foregroundMark x1="48118" y1="41019" x2="55882" y2="16574"/>
                        <a14:backgroundMark x1="2941" y1="1389" x2="23765" y2="21204"/>
                        <a14:backgroundMark x1="96588" y1="2870" x2="76824" y2="2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399" y="7507433"/>
            <a:ext cx="2998613" cy="28575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241800" y="711653"/>
            <a:ext cx="10388600" cy="228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778001" y="3675724"/>
            <a:ext cx="14654382" cy="48681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7140" y="1284286"/>
            <a:ext cx="11297920" cy="969409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pPr algn="ctr" defTabSz="1370330">
              <a:buClrTx/>
            </a:pPr>
            <a:r>
              <a:rPr lang="en-US" sz="4800" dirty="0">
                <a:solidFill>
                  <a:srgbClr val="FF0000"/>
                </a:solidFill>
              </a:rPr>
              <a:t> 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11399" y="4204562"/>
            <a:ext cx="15949777" cy="3831731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r>
              <a:rPr lang="vi-VN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Nghe nhạc.</a:t>
            </a:r>
            <a:endParaRPr lang="vi-VN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Tra từ điển.</a:t>
            </a:r>
            <a:endParaRPr lang="vi-VN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Nấu ăn.</a:t>
            </a:r>
            <a:endParaRPr lang="vi-VN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Vẽ tranh.</a:t>
            </a:r>
            <a:endParaRPr lang="vi-VN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2315" l="9883" r="100000">
                        <a14:foregroundMark x1="49309" y1="79630" x2="52285" y2="33981"/>
                        <a14:foregroundMark x1="62487" y1="56389" x2="69501" y2="43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0" t="13333" b="7071"/>
          <a:stretch>
            <a:fillRect/>
          </a:stretch>
        </p:blipFill>
        <p:spPr>
          <a:xfrm>
            <a:off x="16217237" y="8392825"/>
            <a:ext cx="2414326" cy="1894175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4914197" y="512823"/>
            <a:ext cx="12242795" cy="228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78001" y="3361462"/>
            <a:ext cx="14654382" cy="48681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>
            <a:fillRect/>
          </a:stretch>
        </p:blipFill>
        <p:spPr>
          <a:xfrm>
            <a:off x="-370708" y="418230"/>
            <a:ext cx="6009513" cy="30497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914197" y="755620"/>
            <a:ext cx="11785597" cy="1800406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 </a:t>
            </a:r>
            <a:r>
              <a:rPr lang="vi-VN" sz="5400" b="1" dirty="0">
                <a:solidFill>
                  <a:srgbClr val="FF0000"/>
                </a:solidFill>
                <a:latin typeface="+mj-lt"/>
              </a:rPr>
              <a:t>Phần mềm nào dưới đây không giúp em tương tác, thảo luận với các bạn?</a:t>
            </a:r>
            <a:endParaRPr lang="vi-VN" sz="5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11399" y="4204562"/>
            <a:ext cx="13558521" cy="3831731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r>
              <a:rPr lang="vi-VN" sz="5400" dirty="0" smtClean="0">
                <a:latin typeface="+mj-lt"/>
              </a:rPr>
              <a:t>A</a:t>
            </a:r>
            <a:r>
              <a:rPr lang="vi-VN" sz="6000" dirty="0">
                <a:latin typeface="+mj-lt"/>
              </a:rPr>
              <a:t>. Google Meet.</a:t>
            </a:r>
            <a:endParaRPr lang="vi-VN" sz="6000" dirty="0">
              <a:latin typeface="+mj-lt"/>
            </a:endParaRPr>
          </a:p>
          <a:p>
            <a:r>
              <a:rPr lang="vi-VN" sz="6000" dirty="0">
                <a:latin typeface="+mj-lt"/>
              </a:rPr>
              <a:t>B. Scratch.</a:t>
            </a:r>
            <a:endParaRPr lang="vi-VN" sz="6000" dirty="0">
              <a:latin typeface="+mj-lt"/>
            </a:endParaRPr>
          </a:p>
          <a:p>
            <a:r>
              <a:rPr lang="vi-VN" sz="6000" dirty="0">
                <a:latin typeface="+mj-lt"/>
              </a:rPr>
              <a:t>C. Zoom.</a:t>
            </a:r>
            <a:endParaRPr lang="vi-VN" sz="6000" dirty="0">
              <a:latin typeface="+mj-lt"/>
            </a:endParaRPr>
          </a:p>
          <a:p>
            <a:r>
              <a:rPr lang="vi-VN" sz="6000" dirty="0">
                <a:latin typeface="+mj-lt"/>
              </a:rPr>
              <a:t>D. Microsoft Teams.</a:t>
            </a:r>
            <a:endParaRPr lang="vi-VN" sz="6000" dirty="0">
              <a:latin typeface="+mj-lt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9667" l="10000" r="90000">
                        <a14:foregroundMark x1="56667" y1="85000" x2="50000" y2="21667"/>
                        <a14:foregroundMark x1="48000" y1="81333" x2="60000" y2="26333"/>
                        <a14:foregroundMark x1="39000" y1="82667" x2="43000" y2="26333"/>
                        <a14:foregroundMark x1="34333" y1="48333" x2="51000" y2="24000"/>
                        <a14:foregroundMark x1="32000" y1="76333" x2="59333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7" r="11671"/>
          <a:stretch>
            <a:fillRect/>
          </a:stretch>
        </p:blipFill>
        <p:spPr>
          <a:xfrm>
            <a:off x="16687799" y="8226988"/>
            <a:ext cx="1549411" cy="2060012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600257" y="163141"/>
            <a:ext cx="10461954" cy="228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07829" y="3922296"/>
            <a:ext cx="14654382" cy="4140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>
            <a:fillRect/>
          </a:stretch>
        </p:blipFill>
        <p:spPr>
          <a:xfrm>
            <a:off x="-370707" y="418230"/>
            <a:ext cx="4917308" cy="249545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976037" y="485110"/>
            <a:ext cx="9296400" cy="1800406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pPr algn="ctr" defTabSz="1370330">
              <a:buClrTx/>
            </a:pPr>
            <a:r>
              <a:rPr lang="en-US" sz="4800" b="1" dirty="0">
                <a:solidFill>
                  <a:srgbClr val="FF0000"/>
                </a:solidFill>
              </a:rPr>
              <a:t> 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1999" y="4182337"/>
            <a:ext cx="11684001" cy="3462399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r>
              <a:rPr lang="vi-VN" sz="5400" dirty="0">
                <a:latin typeface="+mj-lt"/>
              </a:rPr>
              <a:t>A. Phần mềm soạn thảo văn bản.</a:t>
            </a:r>
            <a:endParaRPr lang="vi-VN" sz="5400" dirty="0">
              <a:latin typeface="+mj-lt"/>
            </a:endParaRPr>
          </a:p>
          <a:p>
            <a:r>
              <a:rPr lang="vi-VN" sz="5400" dirty="0">
                <a:latin typeface="+mj-lt"/>
              </a:rPr>
              <a:t>B. Phần mềm trình chiếu.</a:t>
            </a:r>
            <a:endParaRPr lang="vi-VN" sz="5400" dirty="0">
              <a:latin typeface="+mj-lt"/>
            </a:endParaRPr>
          </a:p>
          <a:p>
            <a:r>
              <a:rPr lang="vi-VN" sz="5400" dirty="0">
                <a:latin typeface="+mj-lt"/>
              </a:rPr>
              <a:t>C. Phần mềm luyện gõ bàn phím.</a:t>
            </a:r>
            <a:endParaRPr lang="vi-VN" sz="5400" dirty="0">
              <a:latin typeface="+mj-lt"/>
            </a:endParaRPr>
          </a:p>
          <a:p>
            <a:r>
              <a:rPr lang="vi-VN" sz="5400" dirty="0">
                <a:latin typeface="+mj-lt"/>
              </a:rPr>
              <a:t>D. Phần mềm vẽ.</a:t>
            </a:r>
            <a:endParaRPr lang="vi-VN" sz="5400" dirty="0">
              <a:latin typeface="+mj-lt"/>
            </a:endParaRPr>
          </a:p>
        </p:txBody>
      </p:sp>
      <p:pic>
        <p:nvPicPr>
          <p:cNvPr id="1026" name="Picture 2" descr="Kiran's Typing Tutor – Các ứng dụng của Microsof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3029525"/>
            <a:ext cx="7188210" cy="524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375" l="10000" r="90000">
                        <a14:foregroundMark x1="33594" y1="21875" x2="56094" y2="21875"/>
                        <a14:foregroundMark x1="49063" y1="77344" x2="47344" y2="38906"/>
                        <a14:foregroundMark x1="61563" y1="73281" x2="47969" y2="33594"/>
                        <a14:foregroundMark x1="59375" y1="91094" x2="67969" y2="87188"/>
                        <a14:foregroundMark x1="28438" y1="92813" x2="39375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73" t="8751" r="15909" b="6931"/>
          <a:stretch>
            <a:fillRect/>
          </a:stretch>
        </p:blipFill>
        <p:spPr>
          <a:xfrm>
            <a:off x="16150165" y="7086600"/>
            <a:ext cx="2137847" cy="2827701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5638805" y="545524"/>
            <a:ext cx="10461954" cy="228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634048" y="3883560"/>
            <a:ext cx="12385039" cy="48681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7066" tIns="68537" rIns="137066" bIns="68537" rtlCol="0" anchor="ctr"/>
          <a:lstStyle/>
          <a:p>
            <a:pPr algn="ctr" defTabSz="1370330">
              <a:buClrTx/>
            </a:pPr>
            <a:endParaRPr lang="en-US" sz="2700" kern="1200">
              <a:solidFill>
                <a:prstClr val="black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>
            <a:fillRect/>
          </a:stretch>
        </p:blipFill>
        <p:spPr>
          <a:xfrm>
            <a:off x="-370708" y="418230"/>
            <a:ext cx="6009513" cy="30497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00800" y="961122"/>
            <a:ext cx="9296400" cy="1800406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 </a:t>
            </a:r>
            <a:r>
              <a:rPr 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mềm thư điện tử giúp em làm gì?</a:t>
            </a:r>
            <a:endParaRPr lang="vi-VN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20564" y="4420838"/>
            <a:ext cx="11012005" cy="4201063"/>
          </a:xfrm>
          <a:prstGeom prst="rect">
            <a:avLst/>
          </a:prstGeom>
          <a:noFill/>
        </p:spPr>
        <p:txBody>
          <a:bodyPr wrap="square" lIns="137066" tIns="68537" rIns="137066" bIns="68537" rtlCol="0">
            <a:spAutoFit/>
          </a:bodyPr>
          <a:lstStyle/>
          <a:p>
            <a:r>
              <a:rPr lang="vi-VN" sz="6600" dirty="0" smtClean="0">
                <a:latin typeface="+mj-lt"/>
              </a:rPr>
              <a:t>A</a:t>
            </a:r>
            <a:r>
              <a:rPr lang="vi-VN" sz="6600" dirty="0">
                <a:latin typeface="+mj-lt"/>
              </a:rPr>
              <a:t>. Tương tác với bạn bè.</a:t>
            </a:r>
            <a:endParaRPr lang="vi-VN" sz="6600" dirty="0">
              <a:latin typeface="+mj-lt"/>
            </a:endParaRPr>
          </a:p>
          <a:p>
            <a:r>
              <a:rPr lang="vi-VN" sz="6600" dirty="0">
                <a:latin typeface="+mj-lt"/>
              </a:rPr>
              <a:t>B. Tạo ra sản phẩm số.</a:t>
            </a:r>
            <a:endParaRPr lang="vi-VN" sz="6600" dirty="0">
              <a:latin typeface="+mj-lt"/>
            </a:endParaRPr>
          </a:p>
          <a:p>
            <a:r>
              <a:rPr lang="vi-VN" sz="6600" dirty="0">
                <a:latin typeface="+mj-lt"/>
              </a:rPr>
              <a:t>C. Giải trí.</a:t>
            </a:r>
            <a:endParaRPr lang="vi-VN" sz="6600" dirty="0">
              <a:latin typeface="+mj-lt"/>
            </a:endParaRPr>
          </a:p>
          <a:p>
            <a:r>
              <a:rPr lang="vi-VN" sz="6600" dirty="0">
                <a:latin typeface="+mj-lt"/>
              </a:rPr>
              <a:t>D. Trao đổi thông tin.</a:t>
            </a:r>
            <a:endParaRPr lang="vi-VN" sz="6600" dirty="0">
              <a:latin typeface="+mj-lt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4" descr="hinh-nen-powerpoint-don-gian-1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05934" cy="985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WordArt 5"/>
          <p:cNvSpPr>
            <a:spLocks noChangeArrowheads="1" noChangeShapeType="1" noTextEdit="1"/>
          </p:cNvSpPr>
          <p:nvPr/>
        </p:nvSpPr>
        <p:spPr bwMode="auto">
          <a:xfrm>
            <a:off x="2057400" y="7152758"/>
            <a:ext cx="13760302" cy="270244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600" kern="10" dirty="0">
              <a:gradFill rotWithShape="1">
                <a:gsLst>
                  <a:gs pos="0">
                    <a:schemeClr val="tx1"/>
                  </a:gs>
                  <a:gs pos="100000">
                    <a:srgbClr val="FF0000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WordArt 6"/>
          <p:cNvSpPr>
            <a:spLocks noChangeArrowheads="1" noChangeShapeType="1" noTextEdit="1"/>
          </p:cNvSpPr>
          <p:nvPr/>
        </p:nvSpPr>
        <p:spPr bwMode="auto">
          <a:xfrm>
            <a:off x="2146616" y="637952"/>
            <a:ext cx="13912702" cy="216018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5" name="Picture 8" descr="614680djq0l440oz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22" y="3921989"/>
            <a:ext cx="5270206" cy="294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6667" b="90000" l="6500" r="93000">
                        <a14:foregroundMark x1="23200" y1="17870" x2="12800" y2="31389"/>
                        <a14:foregroundMark x1="12800" y1="31389" x2="11800" y2="34815"/>
                        <a14:foregroundMark x1="26200" y1="15833" x2="45100" y2="8889"/>
                        <a14:foregroundMark x1="45100" y1="8889" x2="62400" y2="8241"/>
                        <a14:foregroundMark x1="62400" y1="8241" x2="76300" y2="15000"/>
                        <a14:foregroundMark x1="76300" y1="15000" x2="91300" y2="41481"/>
                        <a14:foregroundMark x1="91300" y1="41481" x2="91300" y2="56389"/>
                        <a14:foregroundMark x1="91300" y1="56389" x2="83500" y2="69630"/>
                        <a14:foregroundMark x1="83500" y1="69630" x2="71700" y2="81111"/>
                        <a14:foregroundMark x1="71700" y1="81111" x2="56600" y2="86759"/>
                        <a14:foregroundMark x1="56600" y1="86759" x2="41000" y2="84907"/>
                        <a14:foregroundMark x1="41000" y1="84907" x2="26900" y2="76667"/>
                        <a14:foregroundMark x1="26900" y1="76667" x2="7600" y2="51944"/>
                        <a14:foregroundMark x1="7600" y1="51944" x2="8900" y2="37130"/>
                        <a14:foregroundMark x1="8900" y1="37130" x2="29600" y2="14074"/>
                        <a14:foregroundMark x1="39500" y1="6667" x2="55400" y2="6667"/>
                        <a14:foregroundMark x1="93000" y1="41852" x2="93000" y2="52407"/>
                        <a14:foregroundMark x1="6500" y1="40741" x2="8000" y2="52407"/>
                        <a14:foregroundMark x1="46300" y1="35185" x2="49900" y2="52593"/>
                        <a14:foregroundMark x1="49900" y1="52593" x2="55800" y2="61852"/>
                        <a14:foregroundMark x1="60000" y1="24907" x2="46800" y2="34815"/>
                        <a14:foregroundMark x1="46800" y1="34815" x2="36500" y2="50370"/>
                        <a14:foregroundMark x1="36500" y1="50370" x2="44400" y2="67778"/>
                        <a14:foregroundMark x1="44400" y1="67778" x2="75200" y2="68241"/>
                        <a14:foregroundMark x1="75200" y1="68241" x2="87700" y2="56111"/>
                        <a14:foregroundMark x1="87700" y1="56111" x2="77700" y2="39537"/>
                        <a14:foregroundMark x1="77700" y1="39537" x2="62000" y2="31389"/>
                        <a14:foregroundMark x1="62000" y1="31389" x2="41400" y2="39722"/>
                        <a14:foregroundMark x1="37200" y1="14722" x2="28100" y2="68519"/>
                        <a14:foregroundMark x1="60400" y1="20000" x2="52000" y2="67130"/>
                        <a14:foregroundMark x1="27000" y1="19630" x2="75200" y2="70278"/>
                        <a14:foregroundMark x1="65300" y1="18611" x2="39600" y2="48056"/>
                        <a14:foregroundMark x1="39600" y1="48056" x2="31900" y2="62963"/>
                        <a14:foregroundMark x1="49400" y1="17593" x2="24200" y2="48519"/>
                        <a14:foregroundMark x1="24200" y1="48519" x2="19400" y2="59444"/>
                        <a14:foregroundMark x1="39100" y1="27037" x2="25700" y2="42778"/>
                        <a14:foregroundMark x1="25700" y1="42778" x2="19700" y2="58704"/>
                        <a14:foregroundMark x1="19700" y1="58704" x2="30500" y2="73056"/>
                        <a14:foregroundMark x1="30500" y1="73056" x2="54500" y2="72870"/>
                        <a14:foregroundMark x1="54500" y1="72870" x2="69000" y2="66759"/>
                        <a14:foregroundMark x1="69000" y1="66759" x2="78700" y2="54444"/>
                        <a14:foregroundMark x1="78700" y1="54444" x2="77500" y2="35926"/>
                        <a14:foregroundMark x1="77500" y1="35926" x2="63700" y2="24074"/>
                        <a14:foregroundMark x1="63700" y1="24074" x2="45600" y2="20000"/>
                        <a14:foregroundMark x1="45600" y1="20000" x2="27900" y2="21019"/>
                        <a14:foregroundMark x1="27900" y1="21019" x2="16900" y2="31574"/>
                        <a14:foregroundMark x1="16900" y1="31574" x2="14500" y2="47130"/>
                        <a14:foregroundMark x1="14500" y1="47130" x2="22200" y2="60926"/>
                        <a14:foregroundMark x1="22200" y1="60926" x2="46000" y2="67130"/>
                        <a14:foregroundMark x1="46000" y1="67130" x2="66000" y2="64630"/>
                        <a14:foregroundMark x1="66000" y1="64630" x2="80700" y2="57963"/>
                        <a14:foregroundMark x1="80700" y1="57963" x2="80400" y2="38426"/>
                        <a14:foregroundMark x1="80400" y1="38426" x2="68000" y2="26111"/>
                        <a14:foregroundMark x1="68000" y1="26111" x2="51800" y2="23148"/>
                        <a14:foregroundMark x1="51800" y1="23148" x2="45900" y2="23889"/>
                        <a14:foregroundMark x1="70300" y1="22130" x2="49500" y2="18056"/>
                        <a14:foregroundMark x1="49500" y1="18056" x2="32700" y2="20000"/>
                        <a14:foregroundMark x1="32700" y1="20000" x2="21600" y2="34722"/>
                        <a14:foregroundMark x1="21600" y1="34722" x2="18700" y2="52130"/>
                        <a14:foregroundMark x1="18700" y1="52130" x2="26400" y2="66296"/>
                        <a14:foregroundMark x1="26400" y1="66296" x2="42200" y2="72963"/>
                        <a14:foregroundMark x1="42200" y1="72963" x2="59300" y2="73796"/>
                        <a14:foregroundMark x1="59300" y1="73796" x2="76900" y2="69444"/>
                        <a14:foregroundMark x1="76900" y1="69444" x2="87900" y2="56481"/>
                        <a14:foregroundMark x1="87900" y1="56481" x2="89500" y2="39907"/>
                        <a14:foregroundMark x1="89500" y1="39907" x2="78600" y2="28519"/>
                        <a14:foregroundMark x1="78600" y1="28519" x2="49400" y2="16111"/>
                        <a14:foregroundMark x1="63000" y1="20741" x2="48500" y2="12778"/>
                        <a14:foregroundMark x1="48500" y1="12778" x2="31500" y2="13796"/>
                        <a14:foregroundMark x1="31500" y1="13796" x2="22800" y2="27685"/>
                        <a14:foregroundMark x1="22800" y1="27685" x2="43500" y2="27222"/>
                        <a14:foregroundMark x1="43500" y1="27222" x2="45200" y2="26389"/>
                        <a14:foregroundMark x1="70300" y1="42500" x2="44100" y2="63611"/>
                        <a14:foregroundMark x1="71000" y1="35833" x2="70500" y2="55556"/>
                        <a14:foregroundMark x1="70500" y1="55556" x2="72200" y2="35926"/>
                        <a14:foregroundMark x1="72200" y1="35926" x2="52600" y2="24907"/>
                        <a14:foregroundMark x1="52600" y1="24907" x2="51300" y2="50741"/>
                        <a14:foregroundMark x1="51300" y1="50741" x2="66400" y2="41944"/>
                        <a14:foregroundMark x1="66400" y1="41944" x2="71800" y2="44630"/>
                        <a14:foregroundMark x1="53200" y1="15833" x2="69000" y2="20926"/>
                        <a14:foregroundMark x1="69000" y1="20926" x2="81400" y2="32593"/>
                        <a14:foregroundMark x1="81400" y1="32593" x2="85400" y2="46944"/>
                        <a14:foregroundMark x1="85400" y1="46944" x2="80700" y2="61759"/>
                        <a14:foregroundMark x1="80700" y1="61759" x2="52000" y2="76944"/>
                        <a14:foregroundMark x1="52000" y1="76944" x2="35500" y2="73519"/>
                        <a14:foregroundMark x1="35500" y1="73519" x2="25800" y2="68241"/>
                        <a14:foregroundMark x1="26200" y1="71019" x2="40300" y2="80463"/>
                        <a14:foregroundMark x1="40300" y1="80463" x2="69900" y2="74907"/>
                        <a14:foregroundMark x1="50100" y1="14074" x2="67600" y2="16759"/>
                        <a14:foregroundMark x1="67600" y1="16759" x2="81800" y2="26111"/>
                        <a14:foregroundMark x1="81800" y1="26111" x2="82800" y2="2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065" y="165807"/>
            <a:ext cx="1590714" cy="1717971"/>
          </a:xfrm>
          <a:prstGeom prst="rect">
            <a:avLst/>
          </a:prstGeom>
        </p:spPr>
      </p:pic>
      <p:pic>
        <p:nvPicPr>
          <p:cNvPr id="1036" name="Picture 103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CBAE8"/>
              </a:clrFrom>
              <a:clrTo>
                <a:srgbClr val="2CB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>
            <a:fillRect/>
          </a:stretch>
        </p:blipFill>
        <p:spPr>
          <a:xfrm>
            <a:off x="15956583" y="1881037"/>
            <a:ext cx="2113206" cy="1968639"/>
          </a:xfrm>
          <a:prstGeom prst="rect">
            <a:avLst/>
          </a:prstGeom>
        </p:spPr>
      </p:pic>
      <p:grpSp>
        <p:nvGrpSpPr>
          <p:cNvPr id="1033" name="Group 1032"/>
          <p:cNvGrpSpPr/>
          <p:nvPr/>
        </p:nvGrpSpPr>
        <p:grpSpPr>
          <a:xfrm>
            <a:off x="3" y="8295948"/>
            <a:ext cx="18320274" cy="2102361"/>
            <a:chOff x="0" y="5530631"/>
            <a:chExt cx="12213516" cy="1401574"/>
          </a:xfrm>
        </p:grpSpPr>
        <p:sp>
          <p:nvSpPr>
            <p:cNvPr id="19" name="Rectangle 18"/>
            <p:cNvSpPr/>
            <p:nvPr/>
          </p:nvSpPr>
          <p:spPr>
            <a:xfrm>
              <a:off x="21516" y="5654229"/>
              <a:ext cx="12192000" cy="1255845"/>
            </a:xfrm>
            <a:prstGeom prst="rect">
              <a:avLst/>
            </a:prstGeom>
            <a:solidFill>
              <a:srgbClr val="CD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0" y="5602147"/>
              <a:ext cx="12192000" cy="0"/>
            </a:xfrm>
            <a:prstGeom prst="line">
              <a:avLst/>
            </a:prstGeom>
            <a:ln w="111125">
              <a:solidFill>
                <a:srgbClr val="6841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19" idx="3"/>
            </p:cNvCxnSpPr>
            <p:nvPr/>
          </p:nvCxnSpPr>
          <p:spPr>
            <a:xfrm>
              <a:off x="21516" y="6282151"/>
              <a:ext cx="12192000" cy="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5141164" y="5654040"/>
              <a:ext cx="217483" cy="127816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 flipV="1">
              <a:off x="6667317" y="5654040"/>
              <a:ext cx="288884" cy="125603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 flipV="1">
              <a:off x="7828741" y="5573993"/>
              <a:ext cx="528280" cy="133608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H="1" flipV="1">
              <a:off x="9097759" y="5598765"/>
              <a:ext cx="808241" cy="1311309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H="1" flipV="1">
              <a:off x="10335993" y="5665429"/>
              <a:ext cx="952095" cy="124464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3584487" y="5624280"/>
              <a:ext cx="437596" cy="1298403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V="1">
              <a:off x="2066101" y="5530631"/>
              <a:ext cx="788586" cy="1392052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 flipV="1">
              <a:off x="11593231" y="5632098"/>
              <a:ext cx="598769" cy="78275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2" name="Picture 103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1" b="87778" l="10000" r="90000">
                        <a14:foregroundMark x1="51200" y1="8426" x2="51200" y2="19537"/>
                        <a14:foregroundMark x1="51700" y1="5741" x2="54100" y2="13519"/>
                        <a14:foregroundMark x1="45297" y1="85003" x2="52100" y2="84444"/>
                        <a14:foregroundMark x1="52100" y1="84444" x2="52200" y2="84444"/>
                        <a14:backgroundMark x1="58200" y1="85093" x2="51200" y2="88519"/>
                        <a14:backgroundMark x1="51200" y1="88519" x2="42600" y2="89074"/>
                        <a14:backgroundMark x1="42600" y1="89074" x2="39700" y2="88426"/>
                        <a14:backgroundMark x1="37300" y1="86204" x2="54600" y2="8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96"/>
          <a:stretch>
            <a:fillRect/>
          </a:stretch>
        </p:blipFill>
        <p:spPr>
          <a:xfrm>
            <a:off x="15039621" y="3916044"/>
            <a:ext cx="4527152" cy="4478778"/>
          </a:xfrm>
          <a:prstGeom prst="rect">
            <a:avLst/>
          </a:prstGeom>
        </p:spPr>
      </p:pic>
      <p:grpSp>
        <p:nvGrpSpPr>
          <p:cNvPr id="1040" name="Group 1039"/>
          <p:cNvGrpSpPr/>
          <p:nvPr/>
        </p:nvGrpSpPr>
        <p:grpSpPr>
          <a:xfrm>
            <a:off x="309956" y="257320"/>
            <a:ext cx="925187" cy="1120667"/>
            <a:chOff x="239737" y="39970"/>
            <a:chExt cx="842766" cy="934438"/>
          </a:xfrm>
        </p:grpSpPr>
        <p:sp>
          <p:nvSpPr>
            <p:cNvPr id="1037" name="Rectangle 1036"/>
            <p:cNvSpPr/>
            <p:nvPr/>
          </p:nvSpPr>
          <p:spPr>
            <a:xfrm rot="938848">
              <a:off x="371294" y="111585"/>
              <a:ext cx="690492" cy="8137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039" name="Picture 10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2741">
              <a:off x="239737" y="39970"/>
              <a:ext cx="842766" cy="934438"/>
            </a:xfrm>
            <a:prstGeom prst="rect">
              <a:avLst/>
            </a:prstGeom>
          </p:spPr>
        </p:pic>
      </p:grpSp>
      <p:grpSp>
        <p:nvGrpSpPr>
          <p:cNvPr id="1043" name="Group 1042"/>
          <p:cNvGrpSpPr/>
          <p:nvPr/>
        </p:nvGrpSpPr>
        <p:grpSpPr>
          <a:xfrm>
            <a:off x="346658" y="1685772"/>
            <a:ext cx="1482839" cy="1215531"/>
            <a:chOff x="817228" y="470330"/>
            <a:chExt cx="988558" cy="810354"/>
          </a:xfrm>
        </p:grpSpPr>
        <p:sp>
          <p:nvSpPr>
            <p:cNvPr id="154" name="Rectangle 153"/>
            <p:cNvSpPr/>
            <p:nvPr/>
          </p:nvSpPr>
          <p:spPr>
            <a:xfrm rot="20633638">
              <a:off x="817228" y="470330"/>
              <a:ext cx="988558" cy="810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042" name="Picture 1041"/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4" b="12279"/>
            <a:stretch>
              <a:fillRect/>
            </a:stretch>
          </p:blipFill>
          <p:spPr>
            <a:xfrm rot="20636162">
              <a:off x="867631" y="523989"/>
              <a:ext cx="867343" cy="668362"/>
            </a:xfrm>
            <a:prstGeom prst="rect">
              <a:avLst/>
            </a:prstGeom>
          </p:spPr>
        </p:pic>
      </p:grpSp>
      <p:sp>
        <p:nvSpPr>
          <p:cNvPr id="27" name="WordArt 2"/>
          <p:cNvSpPr>
            <a:spLocks noChangeArrowheads="1" noChangeShapeType="1" noTextEdit="1"/>
          </p:cNvSpPr>
          <p:nvPr/>
        </p:nvSpPr>
        <p:spPr bwMode="auto">
          <a:xfrm>
            <a:off x="6976771" y="3074111"/>
            <a:ext cx="6481763" cy="2324100"/>
          </a:xfrm>
          <a:prstGeom prst="rect">
            <a:avLst/>
          </a:prstGeom>
        </p:spPr>
        <p:txBody>
          <a:bodyPr wrap="none" lIns="137079" tIns="68543" rIns="137079" bIns="68543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5400" kern="10" dirty="0">
              <a:ln w="9525">
                <a:solidFill>
                  <a:srgbClr val="FF0000"/>
                </a:solidFill>
                <a:rou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351" y="544514"/>
            <a:ext cx="13726110" cy="8070341"/>
          </a:xfrm>
          <a:prstGeom prst="rect">
            <a:avLst/>
          </a:prstGeom>
        </p:spPr>
      </p:pic>
      <p:pic>
        <p:nvPicPr>
          <p:cNvPr id="4" name="Karaoke - Lớp Chúng Ta Đoàn Kết - Âm Nhạc Lớp 3 -- Lớp Nhạc doremi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>
                  <p14:trim st="16147.000000" end="37109.000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38388" y="1024808"/>
            <a:ext cx="13101233" cy="632786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957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5372100" y="1258208"/>
            <a:ext cx="92583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vi-VN" altLang="en-US" sz="4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4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ọc</a:t>
            </a:r>
            <a:r>
              <a:rPr lang="en-US" alt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85950" y="3880854"/>
            <a:ext cx="14516100" cy="2169825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algn="ctr">
              <a:defRPr/>
            </a:pP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1: MÁY TÍNH VÀ EM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371600" y="5600712"/>
            <a:ext cx="16116300" cy="198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vi-VN" sz="6000" b="1" dirty="0">
                <a:solidFill>
                  <a:srgbClr val="0000CC"/>
                </a:solidFill>
                <a:latin typeface="+mj-lt"/>
                <a:sym typeface="Paytone One"/>
              </a:rPr>
              <a:t>BÀI 1: EM CÓ THỂ LÀM GÌ VỚI MÁY TÍNH</a:t>
            </a:r>
            <a:endParaRPr lang="vi-VN" sz="6000" b="1" dirty="0">
              <a:solidFill>
                <a:srgbClr val="0000CC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  <a:endParaRPr lang="en-US" altLang="en-US" sz="7200" b="1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683" y="-102640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 bwMode="auto">
          <a:xfrm>
            <a:off x="-5493546" y="-26194"/>
            <a:ext cx="10891841" cy="10287002"/>
            <a:chOff x="-2222500" y="1600200"/>
            <a:chExt cx="4770438" cy="4824413"/>
          </a:xfrm>
        </p:grpSpPr>
        <p:sp>
          <p:nvSpPr>
            <p:cNvPr id="15" name="AutoShape 41"/>
            <p:cNvSpPr>
              <a:spLocks noChangeArrowheads="1"/>
            </p:cNvSpPr>
            <p:nvPr/>
          </p:nvSpPr>
          <p:spPr bwMode="ltGray">
            <a:xfrm rot="5400000">
              <a:off x="-2249488" y="1627188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2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0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6" name="AutoShape 42"/>
            <p:cNvSpPr>
              <a:spLocks noChangeArrowheads="1"/>
            </p:cNvSpPr>
            <p:nvPr/>
          </p:nvSpPr>
          <p:spPr bwMode="ltGray">
            <a:xfrm rot="5400000" flipH="1">
              <a:off x="-1844208" y="2062571"/>
              <a:ext cx="4032628" cy="392982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7" name="AutoShape 42"/>
            <p:cNvSpPr>
              <a:spLocks noChangeArrowheads="1"/>
            </p:cNvSpPr>
            <p:nvPr/>
          </p:nvSpPr>
          <p:spPr bwMode="ltGray">
            <a:xfrm rot="5400000" flipH="1">
              <a:off x="-1602907" y="2255488"/>
              <a:ext cx="3506669" cy="3501256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-731043" y="4980551"/>
            <a:ext cx="587454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6600" b="1" dirty="0">
                <a:solidFill>
                  <a:srgbClr val="FF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6600" b="1" dirty="0">
              <a:solidFill>
                <a:srgbClr val="FF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4343402" y="4346872"/>
            <a:ext cx="13830300" cy="2046350"/>
            <a:chOff x="2904687" y="2243621"/>
            <a:chExt cx="8580963" cy="908655"/>
          </a:xfrm>
        </p:grpSpPr>
        <p:sp>
          <p:nvSpPr>
            <p:cNvPr id="19" name="Oval 18"/>
            <p:cNvSpPr/>
            <p:nvPr/>
          </p:nvSpPr>
          <p:spPr>
            <a:xfrm>
              <a:off x="2904687" y="2374232"/>
              <a:ext cx="687734" cy="6104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48" name="Chevron 47"/>
            <p:cNvSpPr/>
            <p:nvPr/>
          </p:nvSpPr>
          <p:spPr>
            <a:xfrm>
              <a:off x="3542942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AutoShape 47"/>
            <p:cNvSpPr>
              <a:spLocks noChangeArrowheads="1"/>
            </p:cNvSpPr>
            <p:nvPr/>
          </p:nvSpPr>
          <p:spPr bwMode="gray">
            <a:xfrm>
              <a:off x="3810056" y="2243621"/>
              <a:ext cx="7675594" cy="908655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5486402" y="1654954"/>
            <a:ext cx="12687302" cy="143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42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altLang="en-US" sz="42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2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en-US" sz="4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4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ytone One"/>
              </a:rPr>
              <a:t>EM CÓ THỂ LÀM GÌ VỚI MÁY TÍNH</a:t>
            </a:r>
            <a:r>
              <a:rPr lang="en-US" sz="4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ytone One"/>
              </a:rPr>
              <a:t> </a:t>
            </a:r>
            <a:r>
              <a:rPr lang="en-US" altLang="en-US" sz="4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  <a:endParaRPr lang="en-US" altLang="en-US" sz="4200" b="1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1489" y="4464687"/>
            <a:ext cx="11337128" cy="1369531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lvl="3" algn="just"/>
            <a:r>
              <a:rPr lang="vi-VN" sz="4000" dirty="0">
                <a:latin typeface="+mj-lt"/>
              </a:rPr>
              <a:t>Nhận ra những ứng dụng hữu ích trên máy tính có thể giúp em thực hiện nhiều công việc một cách hiệu quả.</a:t>
            </a:r>
            <a:endParaRPr lang="en-US" sz="3600" dirty="0"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921337" y="6504513"/>
            <a:ext cx="13830300" cy="2046350"/>
            <a:chOff x="2904687" y="2243621"/>
            <a:chExt cx="8580963" cy="908655"/>
          </a:xfrm>
        </p:grpSpPr>
        <p:sp>
          <p:nvSpPr>
            <p:cNvPr id="22" name="Oval 21"/>
            <p:cNvSpPr/>
            <p:nvPr/>
          </p:nvSpPr>
          <p:spPr>
            <a:xfrm>
              <a:off x="2904687" y="2374232"/>
              <a:ext cx="687734" cy="6104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23" name="Chevron 22"/>
            <p:cNvSpPr/>
            <p:nvPr/>
          </p:nvSpPr>
          <p:spPr>
            <a:xfrm>
              <a:off x="3542942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AutoShape 47"/>
            <p:cNvSpPr>
              <a:spLocks noChangeArrowheads="1"/>
            </p:cNvSpPr>
            <p:nvPr/>
          </p:nvSpPr>
          <p:spPr bwMode="gray">
            <a:xfrm>
              <a:off x="3810056" y="2243621"/>
              <a:ext cx="7675594" cy="908655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739424" y="6622328"/>
            <a:ext cx="11337128" cy="1985084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lvl="3" algn="just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5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371567" y="265454"/>
            <a:ext cx="17544872" cy="9647600"/>
            <a:chOff x="0" y="-28575"/>
            <a:chExt cx="4620871" cy="254093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6" name="Google Shape;106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435576" y="327082"/>
            <a:ext cx="17416848" cy="9524345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flipH="1">
            <a:off x="14526493" y="595310"/>
            <a:ext cx="2197262" cy="2709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/>
          <p:cNvPicPr/>
          <p:nvPr/>
        </p:nvPicPr>
        <p:blipFill>
          <a:blip r:embed="rId3"/>
          <a:stretch>
            <a:fillRect/>
          </a:stretch>
        </p:blipFill>
        <p:spPr>
          <a:xfrm>
            <a:off x="654656" y="1315770"/>
            <a:ext cx="1229282" cy="961647"/>
          </a:xfrm>
          <a:prstGeom prst="rect">
            <a:avLst/>
          </a:prstGeom>
        </p:spPr>
      </p:pic>
      <p:sp>
        <p:nvSpPr>
          <p:cNvPr id="31" name="Google Shape;125;p14"/>
          <p:cNvSpPr txBox="1"/>
          <p:nvPr/>
        </p:nvSpPr>
        <p:spPr>
          <a:xfrm>
            <a:off x="1172217" y="1348658"/>
            <a:ext cx="4927773" cy="948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000"/>
              </a:lnSpc>
            </a:pPr>
            <a:r>
              <a:rPr lang="vi-VN" sz="4500" dirty="0" err="1">
                <a:solidFill>
                  <a:srgbClr val="FF0000"/>
                </a:solidFill>
                <a:latin typeface="Paytone One"/>
                <a:sym typeface="Paytone One"/>
              </a:rPr>
              <a:t>Khởi</a:t>
            </a:r>
            <a:r>
              <a:rPr lang="vi-VN" sz="4500" dirty="0">
                <a:solidFill>
                  <a:srgbClr val="FF0000"/>
                </a:solidFill>
                <a:latin typeface="Paytone One"/>
                <a:sym typeface="Paytone One"/>
              </a:rPr>
              <a:t> </a:t>
            </a:r>
            <a:r>
              <a:rPr lang="vi-VN" sz="4500" dirty="0" err="1">
                <a:solidFill>
                  <a:srgbClr val="FF0000"/>
                </a:solidFill>
                <a:latin typeface="Paytone One"/>
                <a:sym typeface="Paytone One"/>
              </a:rPr>
              <a:t>động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3" name="Google Shape;124;p14"/>
          <p:cNvSpPr txBox="1"/>
          <p:nvPr/>
        </p:nvSpPr>
        <p:spPr>
          <a:xfrm>
            <a:off x="873517" y="3329352"/>
            <a:ext cx="15687675" cy="540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22000"/>
              </a:lnSpc>
            </a:pP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Là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học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sinh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lớp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5, An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đã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học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sử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dụng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chuột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,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bàn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phím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đúng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cách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và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tắt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máy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tính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một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cách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an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toàn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. An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cũng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biết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cách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truy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cập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Internet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để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tìm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kiếm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thông tin. An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còn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có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thể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tạo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ra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những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sản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phẩm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số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như văn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bản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hay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bài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trình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chiếu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và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quản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lí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chúng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dưới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dạng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tệp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trong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máy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tính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.</a:t>
            </a:r>
            <a:endParaRPr lang="vi-VN" sz="3600" dirty="0"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  <a:p>
            <a:pPr algn="just">
              <a:lnSpc>
                <a:spcPct val="122000"/>
              </a:lnSpc>
            </a:pPr>
            <a:endParaRPr lang="vi-VN" sz="3600" dirty="0"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  <a:p>
            <a:pPr algn="just">
              <a:lnSpc>
                <a:spcPct val="122000"/>
              </a:lnSpc>
            </a:pP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An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biết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máy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tính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còn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giúp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bạn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nhiều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hơn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nữa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trong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các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hoạt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động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như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học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tập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,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giải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trí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, trao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đổi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thông tin,... Em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hãy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cùng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tìm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hiểu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với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An xem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máy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tính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còn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có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thể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giúp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chúng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ta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làm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được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những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gì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nữa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dirty="0" err="1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nhé</a:t>
            </a:r>
            <a:r>
              <a:rPr lang="vi-VN" sz="3600" dirty="0"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!</a:t>
            </a:r>
            <a:endParaRPr lang="vi-VN" sz="3600" dirty="0"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C86B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5"/>
          <p:cNvGrpSpPr/>
          <p:nvPr/>
        </p:nvGrpSpPr>
        <p:grpSpPr>
          <a:xfrm>
            <a:off x="371567" y="265454"/>
            <a:ext cx="17544872" cy="9647600"/>
            <a:chOff x="0" y="-28575"/>
            <a:chExt cx="4620871" cy="2540931"/>
          </a:xfrm>
        </p:grpSpPr>
        <p:sp>
          <p:nvSpPr>
            <p:cNvPr id="137" name="Google Shape;137;p15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38" name="Google Shape;138;p1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39" name="Google Shape;139;p15"/>
          <p:cNvGrpSpPr/>
          <p:nvPr/>
        </p:nvGrpSpPr>
        <p:grpSpPr>
          <a:xfrm>
            <a:off x="435576" y="327082"/>
            <a:ext cx="17416848" cy="9524345"/>
            <a:chOff x="0" y="-28575"/>
            <a:chExt cx="4587153" cy="2508469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40" name="Google Shape;140;p15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1" name="Google Shape;141;p1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71000"/>
                </a:lnSpc>
              </a:pPr>
              <a:endPara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46" name="Google Shape;146;p15"/>
          <p:cNvPicPr preferRelativeResize="0"/>
          <p:nvPr/>
        </p:nvPicPr>
        <p:blipFill rotWithShape="1">
          <a:blip r:embed="rId1"/>
          <a:srcRect l="18029" r="18028"/>
          <a:stretch>
            <a:fillRect/>
          </a:stretch>
        </p:blipFill>
        <p:spPr>
          <a:xfrm>
            <a:off x="13843002" y="481196"/>
            <a:ext cx="4009424" cy="3886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-300489" y="1076327"/>
            <a:ext cx="8558969" cy="244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71111" y="788436"/>
            <a:ext cx="12314689" cy="241196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5"/>
          <p:cNvSpPr txBox="1"/>
          <p:nvPr/>
        </p:nvSpPr>
        <p:spPr>
          <a:xfrm>
            <a:off x="1216630" y="1428289"/>
            <a:ext cx="12626372" cy="126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000"/>
              </a:lnSpc>
            </a:pPr>
            <a:r>
              <a:rPr lang="vi-VN" sz="6000" b="1" dirty="0">
                <a:solidFill>
                  <a:srgbClr val="000099"/>
                </a:solidFill>
                <a:latin typeface="+mj-lt"/>
                <a:sym typeface="Paytone One"/>
              </a:rPr>
              <a:t>1. Em </a:t>
            </a:r>
            <a:r>
              <a:rPr lang="vi-VN" sz="6000" b="1" dirty="0" err="1">
                <a:solidFill>
                  <a:srgbClr val="000099"/>
                </a:solidFill>
                <a:latin typeface="+mj-lt"/>
                <a:sym typeface="Paytone One"/>
              </a:rPr>
              <a:t>có</a:t>
            </a:r>
            <a:r>
              <a:rPr lang="vi-VN" sz="6000" b="1" dirty="0">
                <a:solidFill>
                  <a:srgbClr val="000099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000099"/>
                </a:solidFill>
                <a:latin typeface="+mj-lt"/>
                <a:sym typeface="Paytone One"/>
              </a:rPr>
              <a:t>thể</a:t>
            </a:r>
            <a:r>
              <a:rPr lang="vi-VN" sz="6000" b="1" dirty="0">
                <a:solidFill>
                  <a:srgbClr val="000099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000099"/>
                </a:solidFill>
                <a:latin typeface="+mj-lt"/>
                <a:sym typeface="Paytone One"/>
              </a:rPr>
              <a:t>làm</a:t>
            </a:r>
            <a:r>
              <a:rPr lang="vi-VN" sz="6000" b="1" dirty="0">
                <a:solidFill>
                  <a:srgbClr val="000099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000099"/>
                </a:solidFill>
                <a:latin typeface="+mj-lt"/>
                <a:sym typeface="Paytone One"/>
              </a:rPr>
              <a:t>gì</a:t>
            </a:r>
            <a:r>
              <a:rPr lang="vi-VN" sz="6000" b="1" dirty="0">
                <a:solidFill>
                  <a:srgbClr val="000099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000099"/>
                </a:solidFill>
                <a:latin typeface="+mj-lt"/>
                <a:sym typeface="Paytone One"/>
              </a:rPr>
              <a:t>với</a:t>
            </a:r>
            <a:r>
              <a:rPr lang="vi-VN" sz="6000" b="1" dirty="0">
                <a:solidFill>
                  <a:srgbClr val="000099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000099"/>
                </a:solidFill>
                <a:latin typeface="+mj-lt"/>
                <a:sym typeface="Paytone One"/>
              </a:rPr>
              <a:t>máy</a:t>
            </a:r>
            <a:r>
              <a:rPr lang="vi-VN" sz="6000" b="1" dirty="0">
                <a:solidFill>
                  <a:srgbClr val="000099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000099"/>
                </a:solidFill>
                <a:latin typeface="+mj-lt"/>
                <a:sym typeface="Paytone One"/>
              </a:rPr>
              <a:t>tính</a:t>
            </a:r>
            <a:r>
              <a:rPr lang="vi-VN" sz="6000" b="1" dirty="0">
                <a:solidFill>
                  <a:srgbClr val="000099"/>
                </a:solidFill>
                <a:latin typeface="+mj-lt"/>
                <a:sym typeface="Paytone One"/>
              </a:rPr>
              <a:t> ?</a:t>
            </a:r>
            <a:endParaRPr sz="16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7679" y="3944455"/>
            <a:ext cx="3545291" cy="769442"/>
          </a:xfrm>
          <a:prstGeom prst="rect">
            <a:avLst/>
          </a:prstGeom>
          <a:noFill/>
        </p:spPr>
        <p:txBody>
          <a:bodyPr wrap="square" lIns="91422" tIns="45711" rIns="91422" bIns="45711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62248" y="4006008"/>
            <a:ext cx="11999390" cy="723267"/>
          </a:xfrm>
          <a:prstGeom prst="rect">
            <a:avLst/>
          </a:prstGeom>
          <a:noFill/>
        </p:spPr>
        <p:txBody>
          <a:bodyPr wrap="square" lIns="91422" tIns="45711" rIns="91422" bIns="45711">
            <a:spAutoFit/>
          </a:bodyPr>
          <a:lstStyle/>
          <a:p>
            <a:pPr algn="just"/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mềm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1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vi-VN" sz="17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vi-VN" sz="4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4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71567" y="4962064"/>
            <a:ext cx="16930373" cy="1404735"/>
          </a:xfrm>
          <a:prstGeom prst="rect">
            <a:avLst/>
          </a:prstGeom>
          <a:noFill/>
        </p:spPr>
        <p:txBody>
          <a:bodyPr wrap="square" lIns="91422" tIns="45711" rIns="91422" bIns="45711">
            <a:spAutoFit/>
          </a:bodyPr>
          <a:lstStyle/>
          <a:p>
            <a:pPr marL="311785" marR="3810" indent="-2540" algn="just">
              <a:lnSpc>
                <a:spcPct val="104000"/>
              </a:lnSpc>
              <a:spcAft>
                <a:spcPts val="1965"/>
              </a:spcAft>
            </a:pP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hãy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kể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tên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mà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từng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giúp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1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4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41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5576" y="6477463"/>
            <a:ext cx="16930373" cy="2554527"/>
          </a:xfrm>
          <a:prstGeom prst="rect">
            <a:avLst/>
          </a:prstGeom>
          <a:noFill/>
        </p:spPr>
        <p:txBody>
          <a:bodyPr wrap="square" lIns="91422" tIns="45711" rIns="91422" bIns="45711">
            <a:spAutoFit/>
          </a:bodyPr>
          <a:lstStyle/>
          <a:p>
            <a:r>
              <a:rPr lang="vi-VN" sz="4000" i="1" dirty="0">
                <a:latin typeface="+mj-lt"/>
              </a:rPr>
              <a:t> </a:t>
            </a:r>
            <a:r>
              <a:rPr lang="en-US" sz="4000" i="1" dirty="0" smtClean="0">
                <a:latin typeface="+mj-lt"/>
              </a:rPr>
              <a:t>- </a:t>
            </a:r>
            <a:r>
              <a:rPr lang="vi-VN" sz="4000" i="1" dirty="0" smtClean="0">
                <a:latin typeface="+mj-lt"/>
              </a:rPr>
              <a:t>Em </a:t>
            </a:r>
            <a:r>
              <a:rPr lang="vi-VN" sz="4000" i="1" dirty="0">
                <a:latin typeface="+mj-lt"/>
              </a:rPr>
              <a:t>dùng Youtube để xem những bộ phim yêu thích</a:t>
            </a:r>
            <a:endParaRPr lang="vi-VN" sz="4000" i="1" dirty="0">
              <a:latin typeface="+mj-lt"/>
            </a:endParaRPr>
          </a:p>
          <a:p>
            <a:r>
              <a:rPr lang="vi-VN" sz="4000" i="1" dirty="0">
                <a:latin typeface="+mj-lt"/>
              </a:rPr>
              <a:t> - Em dùng Zalo để nhắn tin với các bạn, xem bài tập cô giao</a:t>
            </a:r>
            <a:endParaRPr lang="vi-VN" sz="4000" i="1" dirty="0">
              <a:latin typeface="+mj-lt"/>
            </a:endParaRPr>
          </a:p>
          <a:p>
            <a:r>
              <a:rPr lang="vi-VN" sz="4000" i="1" dirty="0">
                <a:latin typeface="+mj-lt"/>
              </a:rPr>
              <a:t> - Em dùng Google Meet, Zoom, Teams để học online</a:t>
            </a:r>
            <a:endParaRPr lang="vi-VN" sz="4000" i="1" dirty="0">
              <a:latin typeface="+mj-lt"/>
            </a:endParaRPr>
          </a:p>
          <a:p>
            <a:r>
              <a:rPr lang="vi-VN" sz="4000" i="1" dirty="0">
                <a:latin typeface="+mj-lt"/>
              </a:rPr>
              <a:t> - Em dùng Google Translate để tra những từ tiếng anh em chưa biết</a:t>
            </a:r>
            <a:endParaRPr lang="vi-VN" sz="4000" i="1" dirty="0">
              <a:latin typeface="+mj-lt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Những ý tưởng hình nền PowerPoint sáng tạo, Background chất lượng c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06400" y="7937"/>
            <a:ext cx="18694400" cy="103229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10959" y="1192713"/>
            <a:ext cx="15554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luyện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gõ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phím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giúp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gõ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phím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nhanh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đúng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cách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endParaRPr lang="vi-VN" sz="54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oogle Shape;165;p1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6818223" y="8386070"/>
            <a:ext cx="1314203" cy="1704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2;p1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42879" y="8188960"/>
            <a:ext cx="2336161" cy="1901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155575" y="-144463"/>
            <a:ext cx="1740987" cy="19934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07460" y="6011068"/>
            <a:ext cx="14517505" cy="2123640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just"/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máy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tính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còn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khác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mỗi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đều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năng riêng,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giúp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nâng cao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lượng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công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tiết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kiệm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thời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gian.</a:t>
            </a:r>
            <a:endParaRPr lang="vi-VN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1765" y="3669292"/>
            <a:ext cx="15028894" cy="1323421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just"/>
            <a:r>
              <a:rPr lang="vi-VN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hần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chiếu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giúp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tin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dẫn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,... </a:t>
            </a:r>
            <a:endParaRPr lang="vi-VN" sz="4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C680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-736601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0" name="Google Shape;180;p17"/>
          <p:cNvGrpSpPr/>
          <p:nvPr/>
        </p:nvGrpSpPr>
        <p:grpSpPr>
          <a:xfrm>
            <a:off x="2937385" y="352790"/>
            <a:ext cx="14614019" cy="9647600"/>
            <a:chOff x="0" y="-144661"/>
            <a:chExt cx="16449990" cy="12863465"/>
          </a:xfrm>
        </p:grpSpPr>
        <p:grpSp>
          <p:nvGrpSpPr>
            <p:cNvPr id="181" name="Google Shape;181;p17"/>
            <p:cNvGrpSpPr/>
            <p:nvPr/>
          </p:nvGrpSpPr>
          <p:grpSpPr>
            <a:xfrm>
              <a:off x="0" y="-144661"/>
              <a:ext cx="16449990" cy="12863465"/>
              <a:chOff x="0" y="-28575"/>
              <a:chExt cx="3249381" cy="2540931"/>
            </a:xfrm>
          </p:grpSpPr>
          <p:sp>
            <p:nvSpPr>
              <p:cNvPr id="182" name="Google Shape;182;p17"/>
              <p:cNvSpPr/>
              <p:nvPr/>
            </p:nvSpPr>
            <p:spPr>
              <a:xfrm>
                <a:off x="0" y="0"/>
                <a:ext cx="324938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3249381" h="2512356" extrusionOk="0">
                    <a:moveTo>
                      <a:pt x="0" y="0"/>
                    </a:moveTo>
                    <a:lnTo>
                      <a:pt x="3249381" y="0"/>
                    </a:lnTo>
                    <a:lnTo>
                      <a:pt x="324938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83" name="Google Shape;183;p1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>
                  <a:lnSpc>
                    <a:spcPct val="171000"/>
                  </a:lnSpc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84" name="Google Shape;184;p17"/>
            <p:cNvGrpSpPr/>
            <p:nvPr/>
          </p:nvGrpSpPr>
          <p:grpSpPr>
            <a:xfrm>
              <a:off x="70769" y="-62491"/>
              <a:ext cx="16293873" cy="12699125"/>
              <a:chOff x="0" y="-28575"/>
              <a:chExt cx="3218543" cy="2508469"/>
            </a:xfrm>
          </p:grpSpPr>
          <p:sp>
            <p:nvSpPr>
              <p:cNvPr id="185" name="Google Shape;185;p17"/>
              <p:cNvSpPr/>
              <p:nvPr/>
            </p:nvSpPr>
            <p:spPr>
              <a:xfrm>
                <a:off x="0" y="0"/>
                <a:ext cx="321854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3218543" h="2479894" extrusionOk="0">
                    <a:moveTo>
                      <a:pt x="0" y="0"/>
                    </a:moveTo>
                    <a:lnTo>
                      <a:pt x="3218543" y="0"/>
                    </a:lnTo>
                    <a:lnTo>
                      <a:pt x="321854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B9BE"/>
              </a:solidFill>
              <a:ln>
                <a:noFill/>
              </a:ln>
            </p:spPr>
          </p:sp>
          <p:sp>
            <p:nvSpPr>
              <p:cNvPr id="186" name="Google Shape;186;p1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>
                  <a:lnSpc>
                    <a:spcPct val="171000"/>
                  </a:lnSpc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grpSp>
        <p:nvGrpSpPr>
          <p:cNvPr id="187" name="Google Shape;187;p17"/>
          <p:cNvGrpSpPr/>
          <p:nvPr/>
        </p:nvGrpSpPr>
        <p:grpSpPr>
          <a:xfrm>
            <a:off x="2694842" y="102227"/>
            <a:ext cx="14614019" cy="9647600"/>
            <a:chOff x="0" y="-144661"/>
            <a:chExt cx="16449990" cy="12863465"/>
          </a:xfrm>
        </p:grpSpPr>
        <p:grpSp>
          <p:nvGrpSpPr>
            <p:cNvPr id="188" name="Google Shape;188;p17"/>
            <p:cNvGrpSpPr/>
            <p:nvPr/>
          </p:nvGrpSpPr>
          <p:grpSpPr>
            <a:xfrm>
              <a:off x="0" y="-144661"/>
              <a:ext cx="16449990" cy="12863465"/>
              <a:chOff x="0" y="-28575"/>
              <a:chExt cx="3249381" cy="2540931"/>
            </a:xfrm>
          </p:grpSpPr>
          <p:sp>
            <p:nvSpPr>
              <p:cNvPr id="189" name="Google Shape;189;p17"/>
              <p:cNvSpPr/>
              <p:nvPr/>
            </p:nvSpPr>
            <p:spPr>
              <a:xfrm>
                <a:off x="0" y="0"/>
                <a:ext cx="324938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3249381" h="2512356" extrusionOk="0">
                    <a:moveTo>
                      <a:pt x="0" y="0"/>
                    </a:moveTo>
                    <a:lnTo>
                      <a:pt x="3249381" y="0"/>
                    </a:lnTo>
                    <a:lnTo>
                      <a:pt x="324938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90" name="Google Shape;190;p1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>
                  <a:lnSpc>
                    <a:spcPct val="171000"/>
                  </a:lnSpc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91" name="Google Shape;191;p17"/>
            <p:cNvGrpSpPr/>
            <p:nvPr/>
          </p:nvGrpSpPr>
          <p:grpSpPr>
            <a:xfrm>
              <a:off x="70769" y="-110711"/>
              <a:ext cx="16293873" cy="12747345"/>
              <a:chOff x="0" y="-38100"/>
              <a:chExt cx="3218543" cy="2517994"/>
            </a:xfrm>
          </p:grpSpPr>
          <p:sp>
            <p:nvSpPr>
              <p:cNvPr id="192" name="Google Shape;192;p17"/>
              <p:cNvSpPr/>
              <p:nvPr/>
            </p:nvSpPr>
            <p:spPr>
              <a:xfrm>
                <a:off x="0" y="0"/>
                <a:ext cx="321854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3218543" h="2479894" extrusionOk="0">
                    <a:moveTo>
                      <a:pt x="0" y="0"/>
                    </a:moveTo>
                    <a:lnTo>
                      <a:pt x="3218543" y="0"/>
                    </a:lnTo>
                    <a:lnTo>
                      <a:pt x="321854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</p:sp>
          <p:sp>
            <p:nvSpPr>
              <p:cNvPr id="193" name="Google Shape;193;p1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>
                  <a:lnSpc>
                    <a:spcPct val="171000"/>
                  </a:lnSpc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198" name="Google Shape;198;p17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7233039" y="7091459"/>
            <a:ext cx="2253233" cy="4397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-884052" y="1028704"/>
            <a:ext cx="2415449" cy="5124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7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-401447" y="7932161"/>
            <a:ext cx="1744362" cy="20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7"/>
          <p:cNvSpPr txBox="1"/>
          <p:nvPr/>
        </p:nvSpPr>
        <p:spPr>
          <a:xfrm>
            <a:off x="3281666" y="723996"/>
            <a:ext cx="13445478" cy="203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94945" marR="3810" indent="-2540" algn="just">
              <a:lnSpc>
                <a:spcPct val="104000"/>
              </a:lnSpc>
              <a:spcAft>
                <a:spcPts val="905"/>
              </a:spcAft>
            </a:pP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hiểu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bằng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Kids Games Learning Science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thêm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điều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mới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mẻ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lịch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văn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hoá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video</a:t>
            </a:r>
            <a:endParaRPr lang="vi-VN" sz="4000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Google Shape;202;p17"/>
          <p:cNvSpPr txBox="1"/>
          <p:nvPr/>
        </p:nvSpPr>
        <p:spPr>
          <a:xfrm>
            <a:off x="3237187" y="3579274"/>
            <a:ext cx="13445478" cy="2663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94945" marR="3810" indent="-2540" algn="just">
              <a:lnSpc>
                <a:spcPct val="104000"/>
              </a:lnSpc>
              <a:spcAft>
                <a:spcPts val="905"/>
              </a:spcAft>
            </a:pP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Giải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trí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video,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nghe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truyện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hay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trò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dành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máy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hoặc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thoại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đồ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tuyệt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đẹp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âm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94945" marR="3810" indent="-2540" algn="just">
              <a:lnSpc>
                <a:spcPct val="104000"/>
              </a:lnSpc>
              <a:spcAft>
                <a:spcPts val="905"/>
              </a:spcAft>
            </a:pP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202;p17"/>
          <p:cNvSpPr txBox="1"/>
          <p:nvPr/>
        </p:nvSpPr>
        <p:spPr>
          <a:xfrm>
            <a:off x="3479725" y="6207884"/>
            <a:ext cx="13310290" cy="2663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430" marR="180975" indent="-2540" algn="just">
              <a:lnSpc>
                <a:spcPct val="104000"/>
              </a:lnSpc>
              <a:spcAft>
                <a:spcPts val="905"/>
              </a:spcAft>
            </a:pP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Trao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tin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trao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bằng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thư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tử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gọi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thoại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,... qua Internet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máy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hoặc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thoại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94945" marR="3810" indent="-2540" algn="just">
              <a:lnSpc>
                <a:spcPct val="104000"/>
              </a:lnSpc>
              <a:spcAft>
                <a:spcPts val="905"/>
              </a:spcAft>
            </a:pP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Google Shape;333;p21"/>
          <p:cNvPicPr preferRelativeResize="0"/>
          <p:nvPr/>
        </p:nvPicPr>
        <p:blipFill rotWithShape="1">
          <a:blip r:embed="rId5"/>
          <a:srcRect l="33440" t="21235" r="39615" b="40693"/>
          <a:stretch>
            <a:fillRect/>
          </a:stretch>
        </p:blipFill>
        <p:spPr>
          <a:xfrm rot="1622294">
            <a:off x="16680304" y="214737"/>
            <a:ext cx="1796015" cy="129283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0" name="Google Shape;180;p17"/>
          <p:cNvGrpSpPr/>
          <p:nvPr/>
        </p:nvGrpSpPr>
        <p:grpSpPr>
          <a:xfrm>
            <a:off x="5427358" y="516017"/>
            <a:ext cx="12337493" cy="9647600"/>
            <a:chOff x="0" y="-144661"/>
            <a:chExt cx="16449990" cy="12863465"/>
          </a:xfrm>
        </p:grpSpPr>
        <p:grpSp>
          <p:nvGrpSpPr>
            <p:cNvPr id="181" name="Google Shape;181;p17"/>
            <p:cNvGrpSpPr/>
            <p:nvPr/>
          </p:nvGrpSpPr>
          <p:grpSpPr>
            <a:xfrm>
              <a:off x="0" y="-144661"/>
              <a:ext cx="16449990" cy="12863465"/>
              <a:chOff x="0" y="-28575"/>
              <a:chExt cx="3249381" cy="2540931"/>
            </a:xfrm>
          </p:grpSpPr>
          <p:sp>
            <p:nvSpPr>
              <p:cNvPr id="182" name="Google Shape;182;p17"/>
              <p:cNvSpPr/>
              <p:nvPr/>
            </p:nvSpPr>
            <p:spPr>
              <a:xfrm>
                <a:off x="0" y="0"/>
                <a:ext cx="324938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3249381" h="2512356" extrusionOk="0">
                    <a:moveTo>
                      <a:pt x="0" y="0"/>
                    </a:moveTo>
                    <a:lnTo>
                      <a:pt x="3249381" y="0"/>
                    </a:lnTo>
                    <a:lnTo>
                      <a:pt x="324938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83" name="Google Shape;183;p1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>
                  <a:lnSpc>
                    <a:spcPct val="171000"/>
                  </a:lnSpc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84" name="Google Shape;184;p17"/>
            <p:cNvGrpSpPr/>
            <p:nvPr/>
          </p:nvGrpSpPr>
          <p:grpSpPr>
            <a:xfrm>
              <a:off x="70769" y="-62491"/>
              <a:ext cx="16293873" cy="12699125"/>
              <a:chOff x="0" y="-28575"/>
              <a:chExt cx="3218543" cy="2508469"/>
            </a:xfrm>
          </p:grpSpPr>
          <p:sp>
            <p:nvSpPr>
              <p:cNvPr id="185" name="Google Shape;185;p17"/>
              <p:cNvSpPr/>
              <p:nvPr/>
            </p:nvSpPr>
            <p:spPr>
              <a:xfrm>
                <a:off x="0" y="0"/>
                <a:ext cx="321854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3218543" h="2479894" extrusionOk="0">
                    <a:moveTo>
                      <a:pt x="0" y="0"/>
                    </a:moveTo>
                    <a:lnTo>
                      <a:pt x="3218543" y="0"/>
                    </a:lnTo>
                    <a:lnTo>
                      <a:pt x="321854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B9BE"/>
              </a:solidFill>
              <a:ln>
                <a:noFill/>
              </a:ln>
            </p:spPr>
          </p:sp>
          <p:sp>
            <p:nvSpPr>
              <p:cNvPr id="186" name="Google Shape;186;p1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>
                  <a:lnSpc>
                    <a:spcPct val="171000"/>
                  </a:lnSpc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grpSp>
        <p:nvGrpSpPr>
          <p:cNvPr id="187" name="Google Shape;187;p17"/>
          <p:cNvGrpSpPr/>
          <p:nvPr/>
        </p:nvGrpSpPr>
        <p:grpSpPr>
          <a:xfrm>
            <a:off x="2260602" y="203828"/>
            <a:ext cx="15261705" cy="9647600"/>
            <a:chOff x="0" y="-144661"/>
            <a:chExt cx="16449990" cy="12863465"/>
          </a:xfrm>
        </p:grpSpPr>
        <p:grpSp>
          <p:nvGrpSpPr>
            <p:cNvPr id="188" name="Google Shape;188;p17"/>
            <p:cNvGrpSpPr/>
            <p:nvPr/>
          </p:nvGrpSpPr>
          <p:grpSpPr>
            <a:xfrm>
              <a:off x="0" y="-144661"/>
              <a:ext cx="16449990" cy="12863465"/>
              <a:chOff x="0" y="-28575"/>
              <a:chExt cx="3249381" cy="2540931"/>
            </a:xfrm>
          </p:grpSpPr>
          <p:sp>
            <p:nvSpPr>
              <p:cNvPr id="189" name="Google Shape;189;p17"/>
              <p:cNvSpPr/>
              <p:nvPr/>
            </p:nvSpPr>
            <p:spPr>
              <a:xfrm>
                <a:off x="0" y="0"/>
                <a:ext cx="324938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3249381" h="2512356" extrusionOk="0">
                    <a:moveTo>
                      <a:pt x="0" y="0"/>
                    </a:moveTo>
                    <a:lnTo>
                      <a:pt x="3249381" y="0"/>
                    </a:lnTo>
                    <a:lnTo>
                      <a:pt x="324938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90" name="Google Shape;190;p1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>
                  <a:lnSpc>
                    <a:spcPct val="171000"/>
                  </a:lnSpc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91" name="Google Shape;191;p17"/>
            <p:cNvGrpSpPr/>
            <p:nvPr/>
          </p:nvGrpSpPr>
          <p:grpSpPr>
            <a:xfrm>
              <a:off x="70769" y="-110711"/>
              <a:ext cx="16293873" cy="12747345"/>
              <a:chOff x="0" y="-38100"/>
              <a:chExt cx="3218543" cy="2517994"/>
            </a:xfrm>
          </p:grpSpPr>
          <p:sp>
            <p:nvSpPr>
              <p:cNvPr id="192" name="Google Shape;192;p17"/>
              <p:cNvSpPr/>
              <p:nvPr/>
            </p:nvSpPr>
            <p:spPr>
              <a:xfrm>
                <a:off x="0" y="0"/>
                <a:ext cx="321854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3218543" h="2479894" extrusionOk="0">
                    <a:moveTo>
                      <a:pt x="0" y="0"/>
                    </a:moveTo>
                    <a:lnTo>
                      <a:pt x="3218543" y="0"/>
                    </a:lnTo>
                    <a:lnTo>
                      <a:pt x="321854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</p:sp>
          <p:sp>
            <p:nvSpPr>
              <p:cNvPr id="193" name="Google Shape;193;p1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>
                  <a:lnSpc>
                    <a:spcPct val="171000"/>
                  </a:lnSpc>
                </a:pPr>
                <a:endParaRPr sz="1800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198" name="Google Shape;198;p17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7174519" y="6755652"/>
            <a:ext cx="2226968" cy="490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-1484160" y="1244601"/>
            <a:ext cx="2827076" cy="490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7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781665" y="5628761"/>
            <a:ext cx="1744362" cy="428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33;p21"/>
          <p:cNvPicPr preferRelativeResize="0"/>
          <p:nvPr/>
        </p:nvPicPr>
        <p:blipFill rotWithShape="1">
          <a:blip r:embed="rId5"/>
          <a:srcRect l="33440" t="21235" r="39615" b="40693"/>
          <a:stretch>
            <a:fillRect/>
          </a:stretch>
        </p:blipFill>
        <p:spPr>
          <a:xfrm rot="1622294">
            <a:off x="15383561" y="-97041"/>
            <a:ext cx="2937228" cy="225148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02;p17"/>
          <p:cNvSpPr txBox="1"/>
          <p:nvPr/>
        </p:nvSpPr>
        <p:spPr>
          <a:xfrm>
            <a:off x="3121011" y="2032321"/>
            <a:ext cx="13285346" cy="285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94945" marR="3810" indent="-2540" algn="just">
              <a:lnSpc>
                <a:spcPct val="104000"/>
              </a:lnSpc>
              <a:spcAft>
                <a:spcPts val="905"/>
              </a:spcAft>
            </a:pPr>
            <a:r>
              <a:rPr lang="vi-VN" sz="36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44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tác</a:t>
            </a:r>
            <a:r>
              <a:rPr lang="en-US" sz="44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44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4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hỗ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trợ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thảo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luận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mình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Zoom, Google Meet,</a:t>
            </a:r>
            <a:r>
              <a:rPr lang="vi-VN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…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..</a:t>
            </a:r>
            <a:endParaRPr lang="en-US" sz="4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94945" marR="3810" indent="-2540" algn="just">
              <a:lnSpc>
                <a:spcPct val="104000"/>
              </a:lnSpc>
              <a:spcAft>
                <a:spcPts val="905"/>
              </a:spcAft>
            </a:pPr>
            <a:endParaRPr lang="vi-VN" sz="32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Google Shape;202;p17"/>
          <p:cNvSpPr txBox="1"/>
          <p:nvPr/>
        </p:nvSpPr>
        <p:spPr>
          <a:xfrm>
            <a:off x="3307692" y="4793346"/>
            <a:ext cx="13925737" cy="4008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430" marR="180975" indent="-2540" algn="just">
              <a:lnSpc>
                <a:spcPct val="104000"/>
              </a:lnSpc>
              <a:spcAft>
                <a:spcPts val="2850"/>
              </a:spcAft>
            </a:pPr>
            <a:r>
              <a:rPr lang="vi-VN" sz="44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Tạo</a:t>
            </a:r>
            <a:r>
              <a:rPr lang="en-US" sz="44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ra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sản</a:t>
            </a:r>
            <a:r>
              <a:rPr lang="en-US" sz="44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phẩm</a:t>
            </a:r>
            <a:r>
              <a:rPr lang="en-US" sz="44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/>
              <a:t>c</a:t>
            </a:r>
            <a:r>
              <a:rPr lang="vi-VN" sz="4400" dirty="0" err="1">
                <a:latin typeface="+mj-lt"/>
              </a:rPr>
              <a:t>ó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thể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sử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dụng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phần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mềm</a:t>
            </a:r>
            <a:r>
              <a:rPr lang="vi-VN" sz="4400" dirty="0">
                <a:latin typeface="+mj-lt"/>
              </a:rPr>
              <a:t> trên </a:t>
            </a:r>
            <a:r>
              <a:rPr lang="vi-VN" sz="4400" dirty="0" err="1">
                <a:latin typeface="+mj-lt"/>
              </a:rPr>
              <a:t>máy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tính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hoặc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điện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thoại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để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tạo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sản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phẩm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số</a:t>
            </a:r>
            <a:r>
              <a:rPr lang="vi-VN" sz="4400" dirty="0">
                <a:latin typeface="+mj-lt"/>
              </a:rPr>
              <a:t> theo ý </a:t>
            </a:r>
            <a:r>
              <a:rPr lang="vi-VN" sz="4400" dirty="0" err="1">
                <a:latin typeface="+mj-lt"/>
              </a:rPr>
              <a:t>tưởng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của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mình</a:t>
            </a:r>
            <a:r>
              <a:rPr lang="vi-VN" sz="4400" dirty="0">
                <a:latin typeface="+mj-lt"/>
              </a:rPr>
              <a:t>, </a:t>
            </a:r>
            <a:r>
              <a:rPr lang="vi-VN" sz="4400" dirty="0" err="1">
                <a:latin typeface="+mj-lt"/>
              </a:rPr>
              <a:t>chẳng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hạn</a:t>
            </a:r>
            <a:r>
              <a:rPr lang="vi-VN" sz="4400" dirty="0">
                <a:latin typeface="+mj-lt"/>
              </a:rPr>
              <a:t> như </a:t>
            </a:r>
            <a:r>
              <a:rPr lang="vi-VN" sz="4400" dirty="0" err="1">
                <a:latin typeface="+mj-lt"/>
              </a:rPr>
              <a:t>viết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truyện</a:t>
            </a:r>
            <a:r>
              <a:rPr lang="vi-VN" sz="4400" dirty="0">
                <a:latin typeface="+mj-lt"/>
              </a:rPr>
              <a:t>, </a:t>
            </a:r>
            <a:r>
              <a:rPr lang="vi-VN" sz="4400" dirty="0" err="1">
                <a:latin typeface="+mj-lt"/>
              </a:rPr>
              <a:t>thiết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kế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album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ảnh</a:t>
            </a:r>
            <a:r>
              <a:rPr lang="vi-VN" sz="4400" dirty="0">
                <a:latin typeface="+mj-lt"/>
              </a:rPr>
              <a:t>, </a:t>
            </a:r>
            <a:r>
              <a:rPr lang="vi-VN" sz="4400" dirty="0" err="1">
                <a:latin typeface="+mj-lt"/>
              </a:rPr>
              <a:t>hoặc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lập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trình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trò</a:t>
            </a:r>
            <a:r>
              <a:rPr lang="vi-VN" sz="4400" dirty="0">
                <a:latin typeface="+mj-lt"/>
              </a:rPr>
              <a:t> chơi </a:t>
            </a:r>
            <a:r>
              <a:rPr lang="vi-VN" sz="4400" dirty="0" err="1">
                <a:latin typeface="+mj-lt"/>
              </a:rPr>
              <a:t>bằng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Scratch</a:t>
            </a:r>
            <a:r>
              <a:rPr lang="vi-VN" sz="4400" dirty="0">
                <a:latin typeface="+mj-lt"/>
              </a:rPr>
              <a:t>.</a:t>
            </a:r>
            <a:endParaRPr lang="en-US" sz="4400" dirty="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94945" marR="3810" indent="-2540" algn="just">
              <a:lnSpc>
                <a:spcPct val="104000"/>
              </a:lnSpc>
              <a:spcAft>
                <a:spcPts val="905"/>
              </a:spcAft>
            </a:pPr>
            <a:endParaRPr lang="vi-VN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tags/tag1.xml><?xml version="1.0" encoding="utf-8"?>
<p:tagLst xmlns:p="http://schemas.openxmlformats.org/presentationml/2006/main">
  <p:tag name="ISPRING_SLIDE_ID_2" val="{65A13627-7028-4D59-A1AD-9CF0E35C6DAD}"/>
  <p:tag name="GENSWF_ADVANCE_TIME" val="19.804"/>
  <p:tag name="TIMING" val="|19.803"/>
  <p:tag name="ISPRING_CUSTOM_TIMING_USED" val="1"/>
</p:tagLst>
</file>

<file path=ppt/tags/tag10.xml><?xml version="1.0" encoding="utf-8"?>
<p:tagLst xmlns:p="http://schemas.openxmlformats.org/presentationml/2006/main">
  <p:tag name="ISPRING_SLIDE_ID_2" val="{DA1AC2B5-E26D-4D58-B73D-D6176313C0BD}"/>
  <p:tag name="GENSWF_ADVANCE_TIME" val="5.000"/>
  <p:tag name="TIMING" val="|0.001|0.5|0.5"/>
  <p:tag name="ISPRING_CUSTOM_TIMING_USED" val="1"/>
</p:tagLst>
</file>

<file path=ppt/tags/tag11.xml><?xml version="1.0" encoding="utf-8"?>
<p:tagLst xmlns:p="http://schemas.openxmlformats.org/presentationml/2006/main">
  <p:tag name="ISPRING_SLIDE_ID_2" val="{1A7DCB04-0816-4E4E-A8D0-33236CE98C1D}"/>
  <p:tag name="GENSWF_ADVANCE_TIME" val="5.000"/>
  <p:tag name="ISPRING_CUSTOM_TIMING_USED" val="1"/>
</p:tagLst>
</file>

<file path=ppt/tags/tag12.xml><?xml version="1.0" encoding="utf-8"?>
<p:tagLst xmlns:p="http://schemas.openxmlformats.org/presentationml/2006/main">
  <p:tag name="ISPRING_SLIDE_ID_2" val="{F51372E2-3EBF-4A30-946A-521F5B668F17}"/>
  <p:tag name="GENSWF_ADVANCE_TIME" val="5.000"/>
  <p:tag name="ISPRING_CUSTOM_TIMING_USED" val="1"/>
</p:tagLst>
</file>

<file path=ppt/tags/tag13.xml><?xml version="1.0" encoding="utf-8"?>
<p:tagLst xmlns:p="http://schemas.openxmlformats.org/presentationml/2006/main">
  <p:tag name="ISPRING_SLIDE_ID_2" val="{3E849F2B-89DA-494B-B874-FEEA247937FE}"/>
  <p:tag name="GENSWF_ADVANCE_TIME" val="5.000"/>
  <p:tag name="TIMING" val="|1"/>
  <p:tag name="ISPRING_CUSTOM_TIMING_USED" val="1"/>
</p:tagLst>
</file>

<file path=ppt/tags/tag14.xml><?xml version="1.0" encoding="utf-8"?>
<p:tagLst xmlns:p="http://schemas.openxmlformats.org/presentationml/2006/main">
  <p:tag name="ISPRING_SLIDE_ID_2" val="{641C7564-A351-4C42-B828-E2DD5D5B6279}"/>
  <p:tag name="GENSWF_ADVANCE_TIME" val="5.000"/>
  <p:tag name="TIMING" val="|1"/>
  <p:tag name="ISPRING_CUSTOM_TIMING_USED" val="1"/>
</p:tagLst>
</file>

<file path=ppt/tags/tag15.xml><?xml version="1.0" encoding="utf-8"?>
<p:tagLst xmlns:p="http://schemas.openxmlformats.org/presentationml/2006/main">
  <p:tag name="ISPRING_SLIDE_ID_2" val="{CCA9F8E7-97E3-4C51-819F-63E66507057E}"/>
  <p:tag name="GENSWF_ADVANCE_TIME" val="5.000"/>
  <p:tag name="TIMING" val="|1"/>
  <p:tag name="ISPRING_CUSTOM_TIMING_USED" val="1"/>
</p:tagLst>
</file>

<file path=ppt/tags/tag16.xml><?xml version="1.0" encoding="utf-8"?>
<p:tagLst xmlns:p="http://schemas.openxmlformats.org/presentationml/2006/main">
  <p:tag name="ISPRING_SLIDE_ID_2" val="{CBEFE706-C186-4956-B8A0-CAE95248E868}"/>
  <p:tag name="GENSWF_ADVANCE_TIME" val="5.000"/>
  <p:tag name="TIMING" val="|1"/>
  <p:tag name="ISPRING_CUSTOM_TIMING_USED" val="1"/>
</p:tagLst>
</file>

<file path=ppt/tags/tag17.xml><?xml version="1.0" encoding="utf-8"?>
<p:tagLst xmlns:p="http://schemas.openxmlformats.org/presentationml/2006/main">
  <p:tag name="ISPRING_SLIDE_ID_2" val="{3A6CC6E1-455B-45D7-980A-9420A28FCA1E}"/>
  <p:tag name="GENSWF_ADVANCE_TIME" val="5.000"/>
  <p:tag name="TIMING" val="|1"/>
  <p:tag name="ISPRING_CUSTOM_TIMING_USED" val="1"/>
</p:tagLst>
</file>

<file path=ppt/tags/tag18.xml><?xml version="1.0" encoding="utf-8"?>
<p:tagLst xmlns:p="http://schemas.openxmlformats.org/presentationml/2006/main">
  <p:tag name="ISPRING_SLIDE_ID_2" val="{619431E7-0FB1-4D62-8E83-FC692D3A096F}"/>
  <p:tag name="GENSWF_ADVANCE_TIME" val="5.000"/>
  <p:tag name="ISPRING_CUSTOM_TIMING_USED" val="1"/>
</p:tagLst>
</file>

<file path=ppt/tags/tag19.xml><?xml version="1.0" encoding="utf-8"?>
<p:tagLst xmlns:p="http://schemas.openxmlformats.org/presentationml/2006/main">
  <p:tag name="ISPRING_UUID" val="{56026154-BB6E-445C-894C-C2F73CAC4456}"/>
  <p:tag name="ISPRING_RESOURCE_FOLDER" val="D:\GIAO AN SÁCH KNTTCS 5\BAI 10 - 16 TIN KET NOI\BAI 1  Tiet 1\"/>
  <p:tag name="ISPRING_PRESENTATION_PATH" val="D:\GIAO AN SÁCH KNTTCS 5\BAI 10 - 16 TIN KET NOI\BAI 1  Tiet 1.pptx"/>
  <p:tag name="ISPRING_PROJECT_VERSION" val="9.3"/>
  <p:tag name="ISPRING_PROJECT_FOLDER_UPDATED" val="1"/>
  <p:tag name="ISPRING_SCREEN_RECS_UPDATED" val="D:\GIAO AN SÁCH KNTTCS 5\BAI 10 - 16 TIN KET NOI\BAI 1  Tiet 1\"/>
  <p:tag name="ISPRING_PRESENTATION_COURSE_TITLE" val="BAI 1  Tiet 1"/>
  <p:tag name="ISPRING_CURRENT_PLAYER_ID" val="universal"/>
  <p:tag name="ISPRING_PLAYERS_CUSTOMIZATION_2" val="UEsDBBQAAgAIAOULIV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DorvxYEHdfGzkGAABJFwAAHQAAAHVuaXZlcnNhbC9jb21tb25fbWVzc2FnZXMubG5nrVjNbuM2EL4X2HcgDARogW12t8AuiiLxgpaYWIgsaiU63rQoBMaibSKS6OrHSXrqc+y56LX3LtBLgb7H9kk6pGTH3h/ISnJIEEmZb4bD75sZ8uj1TZqglcgLqbLj3ovD5z0ksqmKZTY/7o3Zybff91BR8izmicrEcS9TPfS6/+Sro4Rn84rPBfz95CuEjlJRFPBY9PXT3TOS8XHPH0TYskgYOgOXRHhsOzTycBBg5lAvcvGAuL0+rmKpUMbznJcQzNGzBqEd0HfxBQmi0CIAqqEpi8Kx79OAEbvXZwuBCplWicFFskCZKlFRLZcqL0WMZIZK+Bc+nYIHeSkTWd6iVMWiQwjhmeNF4N6sr3ntuA67iEbUJr0+yfhlAmFMcyEylAsei/whPjwajLDbgNuyeCR0PyAh8Rgk0x9SRnt9PxeFyEqAWy5UqbrguY4NcUb0JLLo2GO9fpjIWKCDN2MSmn33xqMBCQ6QmqEDRhksZ/0pPOjg6Bz8fIZO5+DsfnSaYEjACAdndU6sgMALO5o4bNjrW5BdTZprWS6QDJc5CAWJFU+qml2NlNrcDbB1FjEaYd+PBmPG7uIe8OlVm7VFRz72LiKXntJo4JxCWCpd8uwWuWquvv7u1aubFy9ffdMJJgQ+ubtAyCC9fL4HkMcC6kaARtzII29ht5nz4a+/fcSGhHYzp2PmOh7QuvmjmzUw+BycB//++eH9O6vVdhwEwPeGrE5oSodOi0tM6bhQFVrwlUClQisprk2hAD3IHNRm6AwfpgpeZFWr2Gw6wsAnkBgLHEtzFTSh8vz2aV1/qnKhcnBXoLgWdGx8aoLp78taijXNlK5ZUMlilXKZHba7nnguxbbh2wiIjk8hwWyzKEDagTfsXmkFPQUX11mieIxmUF2QpCHiy2Uip001bSTgJ/y2NYoATxzvFHhP3RAqmb1+o+tjjOyc68V2RAlwSAIAyHkh8nvYRob2xhzhJOmGMHROhy78MB3CUM4XCfyUXePwCTDBF61Fo6nMOAwnNLB10nRh5mjJi+Ja5fEOS7f3sw3Y8SwKQrDYFrjumhtg4IeEqSDPxbRsB4MoseF3oytYKhAwYqYuaEmlVVGCbNJlIkphopV6KXxqKHUpZgr0lQi+qrkP3o3YWmnu4rFnDaMB21RTl1fZdLGnHYjzs/rYVkMFNNnmfGtMDVo0oG+huvT6Hu1iQc+gDp51sbggISSZhG02Hj53TuuOCXVvXZTWRW/KdY1JbpupSLNpJVVVwBudEihNZkeKw25uQgIt3mMOdr9QW2vU9Ug2lyuYZ4CAIm91BIXfIrYW1Zux82N0gh3XNO2PqcdvzfjH4xXPpgLINuV6T2/hWyxj803T3vj/pZK/Il42pf6g6RKeTd4edI1np7F8QRG8LEW6LNtc64Q14d8nCi3xL4awz9Lv538znT/KzmzN8w/en51zQ5c9ag3igZnaf7ceO5LmEEBgYNHNEWaMZH+roXY7cKjuiO1HkDs7xzvZOXE42Uztb+3RBsBT6L4Y4RBybCIPYdRJoQvtb2uOIdvhmwPI/vYTMggdBl1nIi4LWbZ6Nnreu78aOd+/sW7NrDvNhjnMhZA9AJxvTteJTCH+eA/M8YisM1C3iJ2VTFSVxEb+ibwybQJyW6Xi02l4lqvUvE14saZ/3aZePySKenFB7dTvME9tFLz3/mwJ+P67FBIcwBhjYc/Ss4+l1Z7saQTy0alwWbgenUBHKS+nC2jHM1Vl8Z5A9THMJicYwJo1h4Ln7VNYA/BRGPVb1Lz9oROInuigiJIN2E+eKkXxc2cQvYwNRn2PUYqbsh1oPDAsCiN6cgKT3GzWZsHwYDfk06GDrOE/7/YxbE7Ma9PRh/e/W8jVv1utHRDBo5xMed0bU5XCq8N2v0xf4BnOYMawNRyBDEOjOlXlMHt2QVizzqLjAE52jYAtAII5gskyEYjccC27Lqj6KggKtDmrQVJ5fgXVnSmVdIrNbKpWVdltTXfXIVWZyKxT5A/rrXrBzPEjbNvmiggyCcf+q3qUiOHcOW3uihI13xvMGmIPmsdHeCKWZVfAgJDN3Y++2zD3CK7i+ur6v9/+aLOvrw2b0gzVr36+q32rT9v35qkwl95Hz7buwP8HUEsDBBQAAgAIAOiu/Fg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6K78WKC9eoBzBQAALB4AACcAAAB1bml2ZXJzYWwvZmxhc2hfcHVibGlzaGluZ19zZXR0aW5ncy54bWzlWcuO2zYU3c9XECqyzHicmcljYDtwbLkW4lctpUlQFANaoi12KFIhKU+cVb8j66Lb7hugmwL9j/RLemmNZXs8DzqJgzRZzEPUPYeXvLwvqvL4dcLQlEhFBa865f0DBxEeiojySdV5FrTuPnSQ0phHmAlOqg4XDnpc26uk2YhRFftEaxBVCGi4Okl11Ym1Tk9KpfPz832qUmneCpZp4Ff7oUhKqSSKcE1kKWV4Bn/0LCXKuWCwIICfRPALWG1vD6FKztQVUcYIohFozqlZFGYthlXslHKxEQ7PJlJkPGoIJiSSk1HV+a7hNsvNw4VMTtWkCeFmT1QNBs2wPsFRRI0WmPn0DUExoZMY1C0fHDnonEY6rjqHB/cMD8iXNnnm7PniseFpCNgFri8mSIjGEdY4f8xnlGRMJJiDqJqWGQHStbEVSU1e62IgH4pmHCc0DOANMntVdZrB6dBtuUO313BPnw07uarWiMALOq4Vxu94Tfe01w9c/7QddDtbgwL3RbAFaFvNrOkHQ9d3e4E7PH3i9bdE2Cu1xLjdutfZEvPcfeJ7wbYz9erdbSGDdr9nh2m/HLjDjtd7ehr0+53AGyxR8zO8clorpfWDXwEHEZlcPd46zpIRx5RBsLl0xhXREK4YlhMSiBYFbxxjpoiDfknJ5IcMM6pnxkMhqp0RktZVSkI9NN5XdYxHOUu6nBAUA5csfPv4UeHaDx6uLb2Uz75c1pVaVopgN4iFFp9Z+/LBcaH+o6Ob1b9G0cqURkT0sJTzkLW5gFtVuLeMjuXD+/dv1uKa2SpYaxzGEEr1IhKujiykqNEfh5pOIU6TS7qOM8b8LE2F1MtgujpYKHENTWUs+Nr5M89oJFhU2I0kIxL1cEJWEpB/RnkLJMsOGoOnMLBoPyUc+ZhD0qMarBwWBCobKU31PNm1LqTrkmKGgA+yMkFdf8PqYYylWnONwj4m0YS1n3pCE/Vzvt350LWiPgMTIOOgVvIuj1BT4nNI0jbiA8JtxNpweJg5QERaKSGx2kIS1RmzEk7Am20En5ORoppYiYqMRWgmMsToGeyzQOB3WQL/xQStFgdoLEUyH4UCRiM1N8uUknMSPbaZ6CVMkWSAhGopZUTnM7zK6Bs0ImMhgZfgKZgNxqnK+fe3Ik6xUktSvNDxTp5ivV7TfXHHLBBHUwzlynbk4N4kSfVO+PEMcaEXONiOEGdwKoxRIhrN39msbf/DzVBEGLDzJ7LGGr+iScbwp6QvNmSFeocm380s2xj+Vg2sp43xdO7oxnnn1ODiFEySc8KLELID5RmxJQwxR4KzGcIhlEnKhI0pFZmCkTxA5NTqwzXM8XBM508TyGQwo4yItKI8KN87PDq+/+Dho5P90r+//n73RtBFATlg2EyXV5CNG9sOa+SlFucW3DWthB3qUkNxC+jatsIat62aN7QY1sgrGg1r7OV2wxq40XTcgryh9djAtoRMTNSJNux5dRdqAfeM0vVG4P3oBS+vIJi7wmbBVimZYvLq2nJe6X+ppaXv1oeNNgJzPesE/olNeOgJiMQ6jCHAjM1VjCVm3hrYyHbfv/utgTrmt434920PNdp/v7WRDYb//PH+3Vsr3sB7/+dfAxS03b5VHHZ9q42wIus/tZEa5pXnYKXqtFIBKolJnhmhlmA0gdI3+mx54WOitJVXf+IAv7PA9/8IXh/dGOfRb0fBi2AZxjs7ut9Getmlgb7ibf+yb4y+5mud4eKC2aqYwPKMSBQIwazkB4trVOTxsVW54hOCEmjR7TYwIp81XK0ffN/tek/6neY3kBq+0B3Mn4pPJ2vfSoo7/PWPi+ZNQjlNYFtNW198kawdHx1USle/2tsDtvUvvLW9/wBQSwMEFAACAAgA6K78WFe8XCJrAwAAmgwAACEAAAB1bml2ZXJzYWwvZmxhc2hfc2tpbl9zZXR0aW5ncy54bWyVV11P2zAUfd+vqLp3Olq2ghQqlbZIaN1Ag/HuNLethWNHtlPWf7/rr8ZpE1KIkPC959j34/haJOqN8t4OpKKC3/aH/cmXXi9ZlVIC1y+QF4xo6KVEwUN227//u1z2Bw4imJDPoDXlG2UswdajCExLrQW/WAmucZ8LLmROWH/y9d7+JAOL7GIJDOtczpqsoDrm+/D6bn4WxZ9xM5rfjGZthJXIC8L3S7ERFylZvW2kKHlmQhuZr4223RcgGeVvnRExqvSDhrwW0+JyMVwMz6MUEpQCE9LNfDqc/uhkMZICCyddja+ur6ZncqqjPm7MEW1HFdWWNh6OR+OrNlpBNlAv8mwxv5yP2vEcd6935cO4HEHDP92ZOYp/D/JTm4uiLD6jkUKKjSnoEWdsvk4OEyTD64eE+Y35OgkmIXNQpyAVoxm2QcjMSfGb+drAbbX0f8ZDIjF3Wwr2ZJpwND2MQlIGEy1LSAZh5XxqK94fS42XCSZrwhQCYlMFesIMn0ipwjZ1W4X7A++UZxHIGyrEq2BlDjMXbwSs2yv8bHZn50oc38EWBShh541RhJWxQv7Gsp4gI2OFfDbdeuRsfwI/9jhO0MMd8c38uProBU5wGeoVVsFrTlqaW66io70hYHKRwcTK6oXmYLqWDKzNhTQ4iSnhZEc3ROO79Mvg0r1NRiWDI4dXWrOuEk01gya5rUQpFQaD7lefre9cg8dR3MOhpnoJax3QdWPVFPNaxFqw626l++0OdXPrnsa35LafE/kG8kUIpvo9z8P7h9u4V/mUYaY1vqUgH/hanMnhQkO8v02iDSzcFTwXTrQmq22OIbVlcKioa2xz/xJ/bFNjeZmnIBeoBwpBkHWbw23pZsvwV79SeIesTmhxOqbe4nac0IPeI4MXABC52obb4BbOk5dMUwY7CDMlMtiE2zJLFKq/KV8jrrokI8tZevQjqBJKjKs7GgivGJeoD7PY0S15TVJlE6sNlDDbq41r0z4MSaPVeD7atRdSbWP0NxUQW1WrJim1eNZEar9ptfapkx1MOc3t/EFHdHyDx3GYEIWvinWG8p7YqxDMm3XYTAVCg6eNYqbsZNhEsZ7jEfuCt3OylgDxeLXGL9ED8BP2qSAy+32A1F6EBrdjY474ZtppjXM+L3QyiEyuOYc24N/4P8nkP1BLAwQUAAIACADorvxYcC0SumwFAAC2HQAAJgAAAHVuaXZlcnNhbC9odG1sX3B1Ymxpc2hpbmdfc2V0dGluZ3MueG1s3Vnbbts2GL7PUxAaetk4aXoM7BSurcxCfZqlri2GIaAl2uJCkRpJOXWv9hy9Hna7+xXYzYC9R/ck+ynFsh07Dt3FKbqLHET938df/M9S9fm7hKEJkYoKXnMO9w8cRHgoIsrHNedVcHr/qYOUxjzCTHBSc7hw0POTvWqaDRlVsU+0BlGFgIar41TXnFjr9LhSubi42KcqleauYJkGfrUfiqSSSqII10RWUoan8EdPU6KcSwYLAvhJBL+EneztIVQtmDoiyhhBNALNOTUPhVlLJ8ypFFJDHJ6Ppch41BBMSCTHw5rzTcNtHjaPZjIFU5MmhJsjUSewaJb1MY4iapTAzKfvCYoJHceg7eHBQwdd0EjHNefo4IHhAfnKKk/OXjw7NjwNAYfA9eUGCdE4whoXl8WOkoyIBGsQdaJlRoB0aW1BUpN3ulwolqIpxwkNA7iDzFHVnGZwNnBP3YHbbbhnrwbtQlVrROAFbdcK47e9pnvW7QWuf9YKOu2tQYH7JtgCtK1m1vT9geu73cAdnL3welsi7JWaY9xO3WtviXntvvC9YNuduvXOtpB+q9e1w7Te9t1B2+u+PAt6vXbg9eeo3IcXvLVaWXb8KgSIyOSie+s4S4YcUwa55oqPK6IhWzEsxyQQpxSicYSZIg76KSXj7zLMqJ6aCIWkdk5IWlcpCfXARF/NMRHlzOkKQlAMQrKM7UfPytB+8nTp0SvF7vPHWqtltcx1/VhoccfaHx48KtV/9nCz+tcoWp3QiIguljJPWasPcKMKD+bZ8fDo8ePNWlyzWxVrjcMYUqmeZcLFlZkUNfrjUNMJ5GlyRddRxpifpamQep5MFxdLJa6hqY4EX/I/c42GgkWl3UgyJFEXJxAF/VPuoBGEBgMT9lLCkY85FDmqwaxhiVDZUGmq8+J2eildlxQzBAUMqjBBHX/FzGGMpVqKhdIgprKEJz90hSbqx+J8i6VrRX0GZ45MRFrJuzxCTYkvoCjbiPcJtxFrgbcw4zFEWikhsdpCEtUZsxJOIHxtBF+ToaKaWImKjEVoKjLE6Dmcs0AQaFkC/8UELXYDaCRFkq8yrDRSuVkmlFyQ6LnNRm9hiyQDJHRHKSO62OHnjL5HQzISEngJnoDZYJ2qgn9/K+IUKzUnxTMd7xU11es23Tf3zAPiaIKhP9mOHOKZJKneCT+eIi70DAfHEeIMvMIYJaJRfs/m2fY/3wxlSgE735I1lvgVTTKGb5O+PJAF6h2afDe7bGP4GzWw3jbGkzzQTfDm1BDiFExScMKNEAoH5RmxJQwxR4KzKcIh9EXKpI0JFZmClSJBFNTq8zUs8OCm+dUYRifYUUZEWlEeHD44evjo8ZOnz473K//88tv9jaDLjrHPsNmuaBkbG+cMa+SVmeYG3DWzgx3qygRxA+jaOcIat62aG2YKa+SaycIae3W+sAauTBk3IDfMGivYUyETk3WiFXuuHzst4J5Rut4IvO+94O0agjwUVhu2asV0j+ubyby1v9JLDr9cM+m79UGjhcBAr9qBf2yTELoCcq8OY0gpI/O2xRKTd/82sp1PH39toLb5bSP+bctDjdZfH2xkg8Hfv3/6+MGKN/A+/fFnHwUtt2eVeV3f6iCsyHovbaQGRa/ZX+gzrVSA3mFc1ELoHhhNoNmN7qwS/Je8bBXHt5zSd5bqvo50tXb2pRvzVZHhdpSuCJZhvDNn/YpLyJezyf/4pNd6v1pXrpFPEmpAd1S3/89vagazl8RW3QKW50SiQAhmJd+fvQpFHh9Z9SM+ISiBqdvuACNyp9lp2el9t+O96LWbO/V+auf+X0XKud3jK67Kbx9LHzvKl/DLXwf3YH35W+vJ3r9QSwMEFAACAAgA6K78WNS4F0K2AQAAegYAAB8AAAB1bml2ZXJzYWwvaHRtbF9za2luX3NldHRpbmdzLmpzjZRRT8IwEMff+RRkvhqiGzrwDR0mJj6YyJvxoRvHWOh6TVsmSPjurgOh227K+rL+9+v/etf1dr1++XiJ13/o76r3av5Wn1caWM2oNVzXdd6h51b3NM/mMMty4JkAr4EUv0tP8v5MUMaeqEzj7bu11Y6fh/bLgnHt4pKwUISmCa0gtC9C21CBv2uZHbM6ZOSUOV4bg2KQoDAgzECgylnFeFfP1eMm2ICxAPUPumAJ1Ezv/NFj1EmeHcdBNA6eXC7BXDKxfcUUBzFLVqnCtZgf4wd2uPRyK0GVB77qCsszbV4M5M3A09upP/W7SalAazjGHUcTf3JPwpzFwB3fYTgcDSd/oDXjdkEbdJHpzPzSoR8G4dClJUuhVaWnaXQbBXVMlF6taraCHzgDG9OVjORsC+oSK5RrecEBSoWprUgbDe0gUY5snon0wEVjO0jObtbadv0bVccYxKjmp7/ixg6XaRWjds2wcc2WxK3Nu5rLBZ3BkJdbN6K+Un2BUyIVFwlNUosLcjOm2Wns/KNMm6kVqBkiL5unPRTQZTMB9SIWaAVmDEuWeamV6Xy6jYLceXJxjo1t9vY/UEsDBBQAAgAIAOiu/FiUE7MiaQAAAG4AAAAcAAAAdW5pdmVyc2FsL2xvY2FsX3NldHRpbmdzLnhtbA3MMQ6DMAxA0Z1TWN4p7daBwMZWltIDWMRFkRwbkYDg9mT7w9Nv+zMKHLylYOrw9XgisM7mgy4Of9NQvxFSJvUkpuxQDaHvqlZsJvlyzgUmWIUu3iaOJTKPFIscdhGo4VNe/8Aem666AVBLAwQUAAIACADprvxY8RbV5YIxAAARTQAAFwAAAHVuaXZlcnNhbC91bml2ZXJzYWwucG5n7Xx5WFPXujetRdsTHHraMsgkDrXeYiiiICBQQEWrgoqiCCEqICqEIEOAhCQOBWxRQUWjZYjUIaJCGBMgJLFyaJBZpkA2SUSBSMJOJCGJYZPkC+LUc3u+57vffO/TP3ziXsO73vWOv3ftvfhpp7/f/L8t/puRkdH8rVs27jYy+sTMyOjj7E/nGlqcg5euMPx8lLDbz8eotN1qzPDwSZT3Dm8jo/Js2PQhY8PzZ3FbghOMjBY0zPz7iIO+G2FktP3O1o3ee1LCQL4su2oAz9VoZTHBz7y3LwqwOp1SdsH76JMm+yfNF7ZUfXNhSerTLb8t2XE2psImyuUnjL2PyTmzufUmuyIanR+cnvjEkpOH++75P8qjvj7DGeMHOEW9mqoL0Lrh6+r8uZIVzN7evfsQe/kILl6twexV6+PmGDiKm5cBM/w8LDCHG36Mkg/XzPwM/jT08UznyjedJvPNdJMB+j1R55ImWQQ3KyOjMtrlDBhz06l2M1KJel33xEdGRpI1ofu/gYfIou88N1DuS5qMK6Kbd2qer1Gygtw8jIwO7siAZTVGivEliVgD0V/q7Q8X1cQwqdcvLDQy2k8aeuRzYgCLdLK2NYrzRDOVfW2W6PoTiikJVZgmchdeTBwZEZ6ezsshWm62gNvvSdO06IdUq0kioR5ySGbHusGNnm6Q66XJbIgv/di3K4lkGMh2cQndf/e70JrQDFgyzGj9wo6gnCrqtKXj4YGhR8RXC5G1mudeuufSSFJPK2SRAUuo14zm0QMgjUDNUqtck6Nq4uhGJxUvVn+9vNj5mSATRlTLCOOjaH0BGQy7qkhIlVX44l9S9efzhJoCh0QHy1XqZdCgM1Z/YIDzALJY1pC+D4lXji7UPV0Yy9K0oQXTQ7a6IfDXqd2tBwbJ8YuGFRNKKlGrSrho12BvGK2qaSl/OREw3ZCH1FYjZbHJ8z8yEu0yW3SpJ/ofzIVmFXFYGVmbQPf6jSoSafPJLRINxznhCQtEyAgB6umL8EM1Ob/5zP0bSFEiIR43NgwHVtMd8OtrvYKfduRorRjUNM/NC6/hN2fAwImLUC7d9Wup5AR+zLBIOWLjli7a51EW8MlCZmdh9c5MGFnT6pUaBU1/SS8kH9pIuJcnibQLMgNrx9G6NjJWNDJPL04gM5iE5iSAUCGMuayoxLsTQ9A1O9XX4215ka4Ih/tZDVivSoQ0gPZY54+v3TgYWdM5bGGySh44LSPqITpMsS8sdURVryLc92QsgR6nCnUqOvEpRWcRVAVKzpRL2VfUlR2D1A1nlqCBJN5DuxHnCtSwPPSqIl5I70g5yv0phgRK8Mcbcgf1g6MurInzAHB+/D6KJBaJv0y2gFepgfC7TLakPJ+T5s4OIwqfV9lEr+L4Wk4pL5TnqivJVg4ghufYwzhv4D6eSZOFzzFqXyZcubWLtTk/sian0Y+wNKRD/xCp+5YOu1j39PHp5Vk3c1sUhPaOwytkomnaw2NZFfaJYqdlcmfgSHluCwBWSaokYMirmEwY6Fxh3pKUQBRrS6E2fCsNFbcT7SCiZ9tBKXeHfEyngzf6hWwclTvbN+XYAcP19qMJqe5eMCifPC80pEyEDX4gqg+92g2q4vmYgj3zLFGOwoicnerLIG8kNa8lPg8l3MvfB0d3tDeN1bdBqCXl2rSeDm+ANn+dv2N4TU463nLpONZeVHOUAkADus7niVBNKZ3v/nt8mDSAUaBKabtRxN8cy+BvbkcDIs8opKu+32DpR7PmbeX1nq00MeMBtKPNgH1oxafFWeQD8AAw0dRJKQ91yCLRXh0X0Rt34NhSCoKCoN0Hl9rD7o7TC9XLiEMOArhutz+3pQIV8nLEOYFYkdJGCLD+pudwYk2nqdhicYwZD7VlEWhh3LuPPdUL0Af8StlXFJLDTPgkHerAoPRJjKYlN1lsPi0Z2MHfV0ry3nhFWwXtD4j67lLUmj2alHik/zq30Kbw9WhgTGU+oNzf/twDqFaEQDYUV/zRmjKP39fcvSujpEnjmdgwAB2LY2QHfmzUfpOek3OLd7ZyvlnFkuMUhXNWroHIx994aVqhVVm/On95NOtefmw1Slz5CU+TVH6V99KOIjmM2gds6i8FOlhiTuc9gAu0HlxmG454WbB7MKkmZ1MCfqs34qiff9SrHEX0RfJo1ClyYwrihUhuPypRgR9d7wa0ovq7c041janW/BTEKABpIUo51nKHAK2+WShF4V7QMBbW8IhvcjhbbMyUE9dbMB5XEwpCr3ICpcR2QL2+bcy3IR1MogOUGHJ4qYCS2xJvdaQmJzs8osnIKJ+D+dxuK7A5H1WTU/HN42fLYb/Wk7tBeWgQ+dROM3dmekApqRHbTqU/aacCfS28w8eRwKa9Ui6mPDcdMfeT4H4U8ed8FL0j9C6JLunJVl87/HvL0ntgpCtTW0wMyPgSXKkb8MNjfHoBYnsWuNSTkuzhPtR5mh0Whr5ZbOC//UYkNDHqma+4PhNJOL54exBnT4/nW7mn2ktx+aOTTXGHoO15MWx8vbr5uZdvhiCS8YEaFphVvHx8+vbqaxU7j5FEqJCcKO/L6VtDxidNPZMO5Tb6MzbAHjjXbwneX228m9nOomWV2W9OsEzNM0SDurjmSDD8uJqJCkFXFpDibem23UXPWJmwi0XekBaWSvNxR5AnchS8lhXyp9FskzXxwVCBsUEXie1ZJnPk537+GupA0SWjWkyeel3oWRXDaim9ANrp1Rfe9qoAplzfr9wfO1KvSmnxlJ8Acfk0u42MMEvViFbgeJXkOmlzcyCKH+DOj3UZqQdPJH5jyDm0rE+38l4nB+XK4uC0GLNtoDy//fDXWfdjLqfvbY5UJn7LvQ/LD6Wujq1Y3wKV0BCGHcUXgKm1Whp7sKOOnB9Luj3VPYrNS8pLO4c6lRLjuCa0KeAZcPLg/eRgQcevXuSOnsIdOfOC3R165yEIXUiHaGhQ6kUBdBU5Qum3WdN1ZAxB0AcA90hc4KhY+4JPweYxCtNPNM0o4VrrYbbNMiZHrpoIInY8YnGO2ZBA8xZgnIEQuP8ufxUDUDCppYEdaE4cE6zTlhtywRMW+tItxPka9dDp0a+WNRi3h0fU3NDbGMXZMNN/XN672dyQfs3hofCGdIaxUb4f2s5ua/XnGTDYVxkwUkvcUOwMiZAtW3ajfjTk9PShRyNrQmtCjB6mTpr+/dIey0M1ZTtDaQLuds68Dyc3RkrwbYlp/4eGneiKs8NmfcwnPihSV3cPGSLd2OrlMzl9eAbolJUKfHwuHV9mYkBzT39+S9iAfPbdem2wnzYYwFvN0re7N4CXr2anP4oz4J7SLbPLrpxvxprqpf5wafnWujL/WQn84/HM1Kfx5vAtv/Bfk9l/bej0rYHz34UaGZ1Mt/gPNm9oL9yQGq94LPJMUrQ62daDmQKowUWGVePg9wYpGH08MoGMs83qi/5xZlv2rXFDE1c2TUHE8Tl8Y+0KEhTz8OX6xa93BnMKTUnTTvoR7jBSkEWDagHnVvUHPYhn25ZcWK1mqh2txRqRF98DubD7LUOPnt+nH0UWCzhVVBPTzaUU6IPVqhEPqEGycN5eS/t8rAcf/VqkBw9lwLKpdTupIw5r6ie7tvEl+ZUOhIltdPXtZNtAmRtTfHAoVzKms3y/fq9xcgkd9O1jZBfTQRp4cKhfMrbhvRgMEUEahAYyHxjmo4ED6LK4VmUia1Y1j0zMbJDM9GQxCspRSsPFKIC3bv8WJqj87oP5WJisB1DZSficHsAZtLS/JUia/Ff9qs6DdspSSuax99vsDUmhCGgLg2Wed0AMx8S0S4XF1vzp8vcAK/f9W5RYbP+fdh8nkdfs35Ik/BfdzZGUBaZdGP2/IL7YwsA46sWhDxSnNBUUzwouuTjZEnvtz+Y9R4j5GTZ3Pp8B92XfNaRz9qGHCrCAZwQTSiFh6UV/vlPB7f+JpcKnxrKnt6unfZWxvn+0oJf+TJRthQC/vTYm4mEZn21T+mf8XOONUBaYi1nKsj9Vzh66a+TDnVRKJupf6WaBOY3b3bDutaOaHql5+Uq8uj7wneWEzzVhSsb+fFPFdJTb2oMvEH7/gm9DAoIM0/+1XdFo0Q87gaB/OZ2unJn+B7MzmHXfSjK0JxnKfDHjdkwDF3gqeLKIfv4P+kLEUffPeJn1d5NwbsPa97u7B1N+JcFvh47PMWTcP6hEpi9fuKH6IPL2jK8n3jUxx4okH27cAxp3wJhJv82FBNC1qqAPHHdlQOFgvcyPUMVIYQ/HkxOEONvLfcffCfzE1U1TmZ7TX/A3Ta+4Ch0ve5nyjmrOWsZbpo23Vlr+V2ouESg6iFOjN221GumHgm4XbnNgJipKk9kimlrblC3YoGidh/acHCLXaJ6ZsXv4ut2/4PVrvmziCBnjFC+5E90jVT6sUkzKWxyS6ds6PKEsOrnhD7prR1rChxNNx1O9GtJtsbKFMsRGr8RaIlPhF33mjKBzKV35CEZmehR0dKjkvxiy7Ttjj9OJ44p6TXmaYwRBB2CyWO6cJaI9bMeQ06SBdFGvIgQF5TamWgdFAJhg1UV8ryQSsJ8EnJXOioozg2xMMEPAgi53l4T2edIOFBaU4bf6SpOtI3qAbSgiipzKsIb3oGi20ffIFIG2i/9O6euJwa9iM2GrRCMVBhjkChPmk4xToDHdTBaiO6xoigzO5ZK+Gq6rrV/9SyAjzHQchXT1Ano3JcU6RJLBOvD6l6u4kvlmKj4ZE6a6jKdnl9Csl98CHxYRSiuyY4RSP1rLSFJN3IvwtiReZDG+FBipw72zVhHVJbTpMB1eUfkUlQVhwkybUjUbcV4jWlpcu6c8cAqb+m2Wbkp+Jr/0zMnBsFKhIAC182I3E0p7oTNw5G8KJeWhNOsB59QM79JAWTSTP85eYLNbGmUNH4f2KzStOrGTBQ/V11Et7Xvn1ZpomPKAKSfJexA6hm2PFtHFmOCeqKJCetLEYCw1zGGkvk4WwxWgRdV4dQYsUxqAY4dR9mUsRpVdhMIybYoFsf5oWRSzwNc2mk8LktGlgvekJat76JHlQMg4fVNcSSwpyiiiqNAYG2IvOxBHbwFYODqXNsYX+aopTCS1+z5r7a/q1h+xDFcmk1x7fjA733OyfBQF0IK8gvjMd+FDwQ25i245nMw42955kPFSsLewNucjX9UT3KqHNAFoyLwyT9s6r6RdxLuqrrPgNu/dTH6+gNX66wKTBfgHqUc2hm0u9yBCOItE+gdW/yLOThY1gUB67gIKyenEkMEoInh7HvOCwUjS9UVQQnOcnXodbFrwiE0olbdmTOFseItuzzfrYmWvA0TOYnz7WJoVlOHgVvIBm6ZiZssBZiOhOQBM4IcWxtehSGrAxz3yc75pa2qIg2x1E51OUojjlnCPcaOzFHi1KHfIR0WSqAh2ke1oSiVC6utJGwwTHMnJ6UblGcRr+fVwPSYVSllLebeKstlnPezVHiKvMOqrKgXwMfsqCohcljWG0YItphg+GbpHsAKgLuAIl4M9arsY/TbseXeNv9v98rbYv5r/0zaP98ieIIlapfSwz6XduvPms3HMXYmbpAuw9xk3cm7lEpe9mbaZ5afXqdlEBS+ammRmeqm08u2B5ExvWvaC0I9nXVf25NS2g68JKTzc4j6bDU8sv3nwU7OsqF88XDGb9jU21jWfzFqj8OYc0sPXsXsUl/j07+b/QaIxk69ZloyedxHUpGqVXDTUnsy6aV3dscsTKYQEaoHO5AIktRSyNeMkVoLiifDVaFsmGTqTF0UYs3SRaQH9hLhFZEfOnhyHUQXTgm/RLK1FuPFr5souyp5UbpGu/jUpjShfSZSrohRrLf6tXnYTKYGXKhNtNcp9sZmOoZ6vOe0vFt4UrZQxGyv8ZWwdVz+lilKuJ+tAdLJZJw851+SDYWwVL5qfXvG7myry76m/+6CHHjxv3ralJmZ20UC2n2x1ThJ9wePuKeaXz6T4MS/mhCoqd1vEW9zySpCWoHewSZMmEPsR9pIqeZZNbehb586UMYRaKUDms9R6JjXZrMWNuU/3QkosOQO9zVY15+QUD5x8j06wVMNrdqg8x9BJf6LZwrPfwps1zWT1+GOHpeOrL1GL6+2XH5muNiG6Pou3eGNHcErJ9FKO4GPDbNkPKaMk1hNmzK20sNoNszuArOCvEYBAKVUPqqYVZN2pljCCZiQZvg2cjiJrGwG1ghYrbO/wlGgc6l8O5M2ABlYlWa3vnxfrOfWEzOYT+XCQx1HJoRownKcLbmbUf7KEiHg2YBamPZWeSBB+r7reiKUVs5+WhdGTCTjVwyLSsQgGNm+ApfVpDoylaiMzMUi6SDhCCh1NeDji+NrsCqJrXnbbaq7b1oxf7sCLC1p2u+tzjQlzTZNsgwf1nTjiK8xvSKqhdFreH0awpeO3A6TNw6ummY0TjpFlZdsg44uVmTBgE87ykyq7x7dNzMTgCddZgxSZwyOeFIgjUY4CUxE4HWj6asAPDSA6rF6AN5M1+EFV+brUq97oQ2nbkybyhYFlkhXGFHvVwvlm8u0/3RGEzbWotacE1DINgltOXPdMPusF7Y6hR9HsV40O/EJh2N8vRjkNo45zXTGn9MOPLwNqpxtNY3VgKdb3tGBEfQLg9IUtPkFChvUXepdFL+r8xTX0KPubE0JUWFfcIaGTe4r5rGoSTMzkuE95QL4wbHeOMDiHXowQ9RsTGNJSb28q6IlBzOw7Brz9ebLGOAMwTjF94co/DlPV3RXeBp24WYiGM6qVNgBK5TaikuJqcqL2xAW/k8BMmUv3GunY9lm8bgYcy+q3LyVRMAXhZq8AdfZYZ5JUQQsY8yLipld8foxhhD5z6k4B0gyq9Zeow1IVYEK2LTwGXcldReeqkpEN6T2qxsjv3uot55SPv+j25zOnYTv8Z2mCAwsp0x83+vqegurBQOyEUIAaGgwzfUK4eJjwA3kT1p3tEnqXKysgHq0pY7aFUQYFrhkwW+15tECa1TIbUty5cUWrm4DUVC9gOPE49xhx02F3o6PcaJhehbPcHXZnJ53fWzT0CC9QrdJKuVJaXGnW6JT8Z+clNdlDPoy2aYtmFfcbWkE8zgGvqQbUkkV2bPMK7fUWxvSK8we0ldc32M/6fG0GDCQtofEcfGJkdElPOi5s80V8Fbs1p4JKQ0GIBauAXp5ztXNo07Y1YhqY7D0oQpF5+lflepWZ6eb7Duuavl9Szc6JszUIJdYJpsLkuaKHVeKTETh9pR6rZfQUnvitwemdqNTAtmW8bUt3h9ygqwMLe3M++p5hP6JVxWQe0GZ9UZJP58Orhx7R3BbVUAHP6mzt6GXp4Vf98kCd4JErbNJ+sLJtfMgntnLBul8uAttA0sagWn2yJpIEiFGKslldq11Da7alHvHN+HsJnih3ZHOKUKQo20ma6+3MerCPrc1Oxh3b+C1swv5Gd+smDYsH3jaxwgJWIRD+8xKBc3KJx7LTmZGvFcDoGfJprjSWPzgd3DF3/evpCOTioudYVfo+ISFRkTO7IGmDwZoPlrPOPQv1GEbRpVNdn1rvK7R+u2mEPG6IBzHR07uSHR8YwszWl2VvsTGJr5/M0npJ7taOkPzlHzZP1OoHESbRBM0XpA1Wb7FnpMHGRPfVFHdX27dNIzNNq4jiS5nhb8PndP3aZ2lMuZ8QB11sr30XFNkr9SMAP71sVG1IJSztFtHg2+UuSXkSKpug+N0SPViv7AtB67edcHt31BWMVzOETE23l7abrq9ef/5d4m6V22f8/1YGlg00pM+8wBqFIV89ahN56TV5Zsi0XV3LVnESL4BWz5nh7NkTQlNnXM3Lrm0OfKkiTzg92paHZq0au5gb7sbBXJgQlCPfkM7zCG0KWI+DfbE1++aHs4/ULBnLnZHfSYo5fIvbitdHiqsMovR/PNOf8rNBcIFrDOo3Kjz8h6HcbjpLWZKH1PYimZoJW/1E8lQxearYwEObcDxW2PJm9qPuyKKk5sPbDhRRiVqJC1HXYdiJlyJKt53OntqnP67GArMkQ7vihr4gv/rHQnsMQRVFVKlWljBRssrptWqkroU4wNx+oNzKz8JmuKb5RFD2fRNr+Xg6prVXopzlLX5VQ3oHUaegZ+XZi4nqZKK6gIJW05gyeTdfoOm6V/0bv3TI29pzeP84qvv9FHuC/NwpQeQqL0Sbcwk4YvHD8LT9uQoULtjXvaAxEE51SD4KtS5aNud8PokeHBEJjd8HqQi/A+XsSZKuC+x84Bl+KMTypTVWdXrGmF7mbrMw5CeycWdpY8DchcGTUeZl2rHj8JZHq0iRtgPScFuoH4y0sIooz6XgKRgmDSUYlTsnNgGhXob+WnsZHbgUZM9pZQ0hJNfAN2JpjivyWO2eNeW2fouFUY9xgD+dtH3YApbKnr9ijVXTx8Xa9h9N5skJeJW3inxoo8ziM4tveoY2FT7OUdOBrd8mtXYusa4seMfdLZNPec9YOla6yuSM/Ssn+yYI9V3OqY3akayBr7nohowp+4wgVbkH9Ur6XrihcCRy7JtvbYNzvD3g2JH1zc6MC+evvqG1GF7Fc4JVLPrBtcCY0JxTBM+hwe6o5D8jSBT7Kp5sf/9VUOK0OB6XaRrSdZvEOWEDJMUFtTh2zV30AREr+C37+DUR/erWU6FXjXd5UD0VN5JTm1l00W37e+KDS0fUazf0IEtyjvRlzHPdLH5Y4iFNCG7GAKdC217bV/MKE7OKmuIO06a4JR1BTWP5wsLGTjgaoG3axbD3PRkDEFzDBTIPyRLu46eHcASaUBfhAklQ35YEXbhs0sJbdAgJzTWZ8beHgTPvt8m3+tJ3mOqVxQPBL0XTMaQW3sslkZ/nKuTOoqg857QmpZhWks81VIEjq54zwUpyDF1Gqek6Xo08zTueDZl08RyvYeabv1Hcozi7yGs5UZ+OY69+z3jg2WAXOXFZIfnu2bUKMp6+EhHimiE+aUfBca68U84W7CveyUPcg3Yzoc4owDE0J/GHWeYMJUXBpdfjvjSEC8prhLqh0RC6Vv13huYOvPEJaHz1D8tLEP8+bDR/Sx00oFsyQzt25xZn778bsGTru8OPS0dc3gWMY5j/u80YQ0JG4yUhLmytRliraSOqBvKQ0KRXnWYEqdm7Netq+HpO/IUxK4AZTgBmzzf6x4ceXV5p2N30ZXa8Ypyjd9ma/cAKcP0dxyG8Oc+NUcUNpRN1h5N3LR07kRtenzzOfVOJHVlotiHaGzs4Yi6zhqrfx2PB4Y1dz++9Hzcj6gOyfur5d/DppZfewbZvGVWdxH3+4P3AdtfQFGXvPuUWnE4jYiCTPdqx79gwJCCnNaE1pX+1/NXyn6Gl7urQo5WeGrZweopCvIkboBEnrxP7PIhBtba1XswWKeM95nAK7Ty3ORNGnurVK0bvI6GpJzAVEdJPS9v00LwAwo18Mn1ZlmaQIJtGjDjzUH3dzF+TdSyamiINxw284Gy4+U+kMmDB5nrSPnaSgqPXPx/t3yQvNVa+CJhw6n9RwL7vtnP9pH2G4X9UUFtsK1GteQ1lDpvDj25e1pBOnCJqswA6xf5SMiovam1VOsE/akivEWqeucPkoVfVgQwdiS2Xt5HrNaOgZ0IBjRokc0sFMmC19WEy5PR9orZd5WoNVmCIB5hR2yelAYwSGrte2N4CTNW+4rKVgGycrXb9Jfh9OLAwLJysKTAUsnIWBhXS0TGmIsw1Ck4UWfw91WtEG0PqHiiVUpJak8RjJgvXmDc9XC5CZ8Is4iMOdqp6Gfw6dhDfz6OgAlV6uXsgKnaZjDJIuhgVbxXyxxVEVjOIg16s+5ENLqMAlUt3m07V+uPYV8BKUDWdOEPdXqpoPVOHGkYV3i5jFmCCS5KJYowysZkGhrd/d4gbqd71R5IkVWs66Axe/1QzRsBt9aE9piUxeEWSnm5w5FOwbhUPA44sqK5DAbE4AsBRGejU+jMeSN2rST8N+n0ILG9YIKbiiq4oKjs7HrlTKlFoBq/UQMXCPoaI9q0CsR2n+/sYXihboLuYkH+C7HCmv89dFf0u/P/ypHXIp3BFDmlFD+oAgMKJ0PTHvzJW1yto2qSfq/Cu3tHCpAp9PjJA5BmVh9GGmoLa0L7CrTlaZeHeToZXku2TQu+LYs51UsTwdVOD4nT43j+SR2TAND8RETFq04ESkMZU0A3FqemzkinG5/FuhsIwqUzi5spGhQRQpgszaVrVdZMBGj+IJwiLxhHj6xBXh7wZBEGH8wDaP+rgLjWSmmyrvKDlvXuzfiSRNHS67/6H2WKtwQ4l9/5q+avlv0KLAdR0PgcbvDRsDFuKzX9v/DPYi+Ol+ZbfePYWZ9c/FaEpQ2R2PyJnC9bqn9HVyoCwiXHjsYtXw905Ke8jUpsN/JZ+Uilkp+pcPLsR+VsOVFp1u9JwnGnam7mQoRqtk/4vH9WHGpLEdLa+3CaVSWWUVr4hnrDALAyv3OvRVUjUaaRcBHfgvYdH1Nzg/fX0//4psW3GegoH0yaykOKwPkkuiMSO3ZZqSIIPxojj7GDj2YRJEbowdfQMHf+iweuE4vWL8ZLIcn7p5YpsAUb0gE8RRDLFqsxSqDSZTcHpbru8z2bnTcwIU8u8FO0BEwluczIEtBITW8ILpleaYuYdOSLXSz9NQQtVNI+oZAu4Fdb0zNCjBTNGNHN0u/Ymg2X/7JoxlpYqzJ4+qq7ILWqo7NA9Q1lsqFI45b4aTiDXeXjNOeec06RBQT3tAambN5rqlPJ6IRwNRYN1MgurKhRPJ+H80iKpdIhnAypXRCYMgBJanTxs7r07SWp7UdqQbn9roUeCXZZkQ4IdDAIjg2+x9RzPOAbZXpBQt3q0clGH0zI54bjvafuXge0tB5dCpaReyXBic2QqG2Qj+izhw4Q+kKdtH6PhPfierKnWc26hTaKVZ87SqAJU2A//lEA/SzNtDl6rhlMjPypsTDMdslhcdeh7y0+qQF6AOsENoClCLDbHkI0v4qs++l4aYKoBK9w+aVrqBdMLIqtjLg89Uk3X4T0KgNg554Is4VUdu2QV22Leg83F1gZ0k99ItDaxCiwlpaeE1EcNFXSnAsfnnBQsrXdZdHfOT6FBskA+QRgJ8CrN1uQcdQi/C3C7laoQkBXFSCusQJXE4rZ+AG4MQWyDZAlMNmV/MrBZCRjQHzi1/cwB2rGOuKORRWx8kHdY/E5ybVn0yTJmCXaglBe3pOPaDEkDbNFPbbKGx8hkKz4wigK30KNn0u1HK+NiR6btp3FzMvPJjak4L6CK5DycqC2YP1A6/0u5SSbo9PHuWPb8zypQqt5CRI4xURoAOFOARQdxIQPJ6JocPA3qVAk92wVxdnQE8t7FFnElPD4YelXJnqqtqXofhG8GZsKCb0TtYpZoI9hq3N9p3Mcfs+FlTnfvkrjpKXNNwOnxlSKRvA6Pd/Yp9N6pLuhWBhu7Iqh0/O/ePClb65leRwUJldQ3gIZgxQTqcz8gz5j28fNgfRj0jXv/dz/dtGhIf+2JrFeNDkkOONUAsr4k+Tqc+t6Oj0a8eYWUoteIvPAzjspOmLpNCsOK1jSkv/+asPOcvzV82OJvXpMCW92pIm9L+K2oQs1T8KUdaUQLxtmJIl/l8L73IXW/jwRr14SmcBlCRfvJJaLIG50ZxjNfLw2myWsD+KyZVz625vBh7es3ZU5pTcfmZLQc/8AeU4M3ZsCUWufQ/kL/pJocYdtLg+/jRRUGP+2OXPuBWSTU5LTIWzPqd6SOnh56FLnugy5czU6H7pEPWs4vMJNDX/AgYMiH8Fs444Hh0dkh/ShpTL74D9WP7dTLgHqFPKMemQnTRF5IrfVtb3EgPmhIN1kezw+9Kt+3csPloYo/zsHWf2D8GbB7fz39F3wyWNsNDpDlwOrX1knc3oAtd64B6CjX/j87tfur+a/mv5r/av6r+T9zs78NfMvMpZN8QxXcS2eHePm/u5BiyDzVyv/J+yyv66JNWNhnW++dX59a85LvwiIqBkW6l6MNHdrf2iC9gIsWQHT980YSdB3KgwqghUbc8ZnvV0ZvsifaAL0lWXMbnaiX9aRihX5sDJS0ZeYbMLb2q8WXZScK8UO9ySouw6MECU2NRntM4VHvuA7T3JTxdSv7oczYK/F6xQmjh+uwYy3UJD2xJzL3UMdZk3NBepsdFBI1laWiiGcv8twyALPmJ1Amqlo+M77CiDm9ufC3lxeRxNsMBw+dvNpr7zv6Ni0uyzXrjZ7y0sa8mE+0xF2kvYVywj0BIdGj4N7sFbWZ283E1qD5RqXnSRsfPGnatgwLPVEm3nt7UehkZZ4265Af8dh96Lfqidb0dc0TuA8JGET89IEUMms4IuRMdwWpz0RH1JQZ4IBbdeA7feT3uhIcxx3ZVb3ap4st4A8uDp32B/e81cr2SQPQzWNrLnslKa5Q66dVrpnaAraiks6976mu1UMYL6KWqj8PEEAuQQtuuwbOfIXgTpbUlyCziPIA3Zg78gwbKmfTFUsAOr8c6hd7wOP5AWnPbFmGgqWmaeZI2N52X0cRGG9ZS64Vqkc8iT8Im1FWzwhxhjK670X5fDM5eqcNLrU4SBbPZwaO6HFbedxPG9K3VmyBZu7EuhCHHKYbC2CMEhO7+IIS+8VOB5vM1kFYA3JP6Hp4+vmI5EpHkmeHxlAQWgf/SKdGNj8toj8VvGaGp6xpSqrMprFjLgNnB2UmNvEEz8LB2A4WWEEd94LanNW3kzcI/DInSxNsrbsY7fhPDtV0UrWr2NMXLtmP44D8yl4DwE4bLb8qb1mloKwjyq64dKzZzuzzr569yZwBuxxRZAoRjtdfIS+yVTz4MVD1eEK+ruVw3ewd6nndquhAs2kDX41qFqhC0DpKOZtKQzK3D3wNjOpGCfs0NbzwNb4/bSAsQJHoA1/b5g09ql/gOuKWnPqZ8Y8z30xM5BX5mLJd+cDoYMmG0KPkjunIS2n+879q7y6W65nLwWjDqAiKycc8H1XOdGIt/N+u36SfjUWyBVzHjiU/pa3m7TwsxEBwIIr7/DCOj/VS0O7ZhsxdZGFlxSsdK3AJlKUMXiVjRyy77X/cbNYzK4n48STpFMNiyZGFZhXs0UvzzIIfiFZpOlgvxYGkEWFeKA1hJLoWTWy8XUi8EGQDH1YEe3W4FijEztw+1wuXA3uNf1yuXDxxoyG9JNwh7wl+bPU3OHn3sOrLaby8ewwM4M6wWJqlBLnlLub9M4q6q/KAb86EtZUDyva84uQNNPkX1Onc+4vx56V2TInVcS5+gM72vVDb/kJ0Y65jwqHLm8Ivk/fYQlF7FF9qBrMR1d4HPBy4j0/kAA864E1jtB3u1N5YyvzPlhJdbyMKIWjAAS8qkNDFoB/CnO698VuZkBMwYoutiRNz7+J3iLnhIWihxVJ6x0gpJyD2vjQqREUCxVxGGFttPlDdQaP2FXGayiO9lB0fqzNCkz/wnr6Qnaoeyk3ZJfJ6tNmZ1u6QjdzGKZUk5cLQIxanMdwWPmw5ObXyi4Q69Y5Q1qqWSFei0EVpEHLl/UF/aUupBHTzso5vTZLvOIbYef6Ti5wTsokTx1M3BFGmI+qstzEiiq6DmMdGFeB9+CMgtQTjHvyQlo5gkF3vqI9x25Q8tpPGJYoUPu9bjqqzIT2QvRkcsIak6iI8tyNpNb06QLVPDUhD7r/ZReILxwrrjVb/ls0Ul+rvoN33vo3Al5WmuSGgmRa8TD4oWqe6idy/oGUpAXqQE04Q+VSjGeHqJ1bY0HO69vTRftDmeM1O9tAgIWF/i09Rc8AVrPCWdQXfYMm/V+n+URzWJ0CjcdYVMjdN/y8IYYqt5UbEBv7tKZObVpeZKMyV5+s4e49Dj8OZBVxT8Y65P2tc7LJqMfa0onAaWoy6NYX+wXJLrEOLruJFNJ3pMcpjr64N2CHdBrD4dJowuDdbsp+pPYcRc78RjWjrUTxaCU2mqu3QyWupMG0+lxY9QuN58rgr1cUFXNZmFBug+tGO8VJBZwlBzOpyzL4YmPmDUk8dxKDznvhfkX22/BjSEGa/dj9S02mazqj6zUfVfS/rh9HHhxn42MqmWK+BjtTgF/Q597VX0psWLUHeNFgrqwW7wBDjUq0zqjhbhqedm5q099l0O/U6USML/CXTHN5D/lTFqn0AVmgz5Dl1IA1PA3rpzAUDSQW0RffIeWlObm4HTzadLla/Wn+7zrxe0hnNPf3duuDOagUNEFXcQVVGA0GmOTtkY2OgxR5lBe1GvYSDi1E+dwtCezm5jURXySRPxCAVT0gI5mNCSiujGQh1ZTJZBa60hszH8P6qKxx/G9+2Yq6QWywnst+EiGArm8WfRFwcMMV5BD+NBegvIkJZC4LjRAn5dOX3zY+Yak2HRmlhxKBl4Ukoa2zoxrlzUETUw89rhQNExgPPuQqC5TfjQOljgoQVJbHOBimumgyU0EUKUK6M5lWlJfRBY0/sADAaqmrBGQygi+Gv/Sy62aVOsz9Q+5i3ytvqQL31ccYLVFbzE8zqTwO7Y2/CW3mOFWhHRrQwlT2mxXXDqR1NR+m4o69c74MijTlT2/oil7qLKRxg7dXvkIDU+WYLPGBfc38SPK8BXdASFB3vB9DAlXpRDwrgPIFn47MvCrTre1TRQKyitODeapvlx/a9zqG85A022PnR2q8dVR4lkzmCpAPvmaSafLV5HuyzwxGOe1ocuflT8WfDUN7XGnmqCoTYKUXsg8JpEVApjIPVqeRTtcexaoUnD/79wsdLa+lkC2vFuuOwYYSaQYADunhyQh3TFvhNTBNw7+xVV24DaJ5z76kc+1qApOOQlOPI57Qs8+99c2X547gg6AJHdZ5fGq9Rratjgl2GQFelOkZSC1Rut5ILwt1HlKxFN7OKggqXCoYpGgprNC0kZJHqgrYQ3HbGxEyXxyAg1Emt3LsuoU1jQdbnaNq9qfbWCtjfcci8IAAtOMLoY0XBhyf2yKJwG+gtNxGUPriMn+074sxzOvSruiLr4j/xEk6EMLRoLInii+UeA7vhMiaYtEXmxslFX1PMF6sGTBiFfCPHCnOes4JS+kZGd1ZP/5IfC/QoJEndpXguaV8vvprH2af3aOZYOBWWnNj+1mpV0blqNd7jAIqocbEHKIJtC7FgSI+sjsyEqtBex4Yd42PA8i+dbAPeAK1HcUNb2HqIbYCCCR386UcO048W5iriLeLyBRP9rFUbVMVMMK8SD8t7zWwlv5T1mtnMe0J77ke+glEtqPrsMPewOLdi0QOvVHC1WzZqxslQJ7gZP9eCNPO2gFN5dZ+2juyQFatAnUiYU1fW5tjTI+klE2SLn7Y9sHnOEYNRmylp58VaQSzAM2Qf0PJv4zy0zBMEAiQ9nCbHauD81PrCJ8Wz0PW70PVLzpwx+ZwgFRGko3SChB7Lkl+hTn/vwHr1rE04FUKUYCx9565/kLxh1LJqtNMlX7nyB6jQH7tl5mayy5ldDtEyuiFKjCFE18Qie+GtUa2qLQ6NO4vPKg7k6eJ7nxirWelHAjPnosr2E5+FZC4YQDbfWEODNQR5EMTResnpilgkuTkMvXITH7M5+1BNWW9pJZqYeVxvE2ULtGDAZGHcoftStYHzIvHOpfEmSprl+zw2PjHzB3AWLFjzff9KoNrO138OQ3mB02M6p1yS157mFMT+TagOJBtkPbCX5YqiA4w0rmbM4EgXSgiKECUt/cXq5s33vdqE1We9ekqNDx3nPVrXa3wAka80zdK4RAo7b9pw93qWCjiXPvK1jN1TWwDSklHCpXiSgHAksZl7VKiN5c4k+GpqguxEfTRb6VmtwGaT+l+zW1qBwo8PTzFBadc7Wfc/t50+Q4yDKjLDtXIHvbxNqIeI+pkrKTk2kWiWZtKljyK2zl6VdXLKkHc/b3E5WaJazB3tDMAbBByF1IyWqeejZpSK5breFrg8ZoJLMB4Zfs2OuzJPL6N6kYN18x8fLusFjoR4ZmAL8A1ng/gs7ccPByKFFAOGSEYPO1aUeDC+jm+NIH/AV0rn0CNfzJYweU7U0nzxSqJ8JVrHZ0PJ/PTrk+Z19w2Wy1Ne/u3f5pxNO8NlEECD/KQ3Zziggd/fGUPBHBNqbkAtcd4UzDv8j2lyMpW7m9Lki2XOzFLipfsaF/2ocDBt+rmtDN58i9OJMKjpAOHXy+H3dRvXygmEqYTxgL8tNBiR5+sgwlu3/6xAtSgDZqgLbgS+T/juaS98betSlb22VjaTYcv2IRMW17Zn619lJ5tFdoW/KKVxOvEz/qR+YohKg35/RuDlGds0qIfIBQJ4U9FEkJo0O1P6vPoOEG+ZWWMbuqwhfd2a0M7id7VKurWJ2S1C8hV2XKf7hSM0CfWbPdJ53Ka4Q4ZCIPH4O88/lCloWYolBhIhnFm9vU82k1FHFebym1l0NrWI82dFzHiOl+8AlH5BSTnHJM8dNXObSsjFtrblsD+9iC6UOLreHFd0IvPuDi4sPT/0aPFIv8detFdd4bv492gBcqqLFPvadUH1BZJkuM4o7pihOGn6QBn+i+GDosDkjmDPC+ERO18+y3JgaQWHBjARSz4yEuWQmiZ1yJ7IdXLc7gtaJyY2bSSaeI+LJDIZ12ZvduWvDV3PcbBx9+PoKAVCco6Q+fJ6R9oomDAlf9zhzBR2GxmR/rF0Ug7orkvCN1yVPUnELmu4++HdMAOFGhlyA+aCv3bkiIXpsNrhFjVt5Fs0GRJWkwKG488YG8H525CEEkh/E35z5rIVmnjbX2HO8useKzDUvUqtzOAi1dwwCdx+OSLKALz0zufcjtUsUiuzOO1PEITaYELtc0OgdRjU/dR8oF2ifeZnVLPH4ruUuQ0jV8jfE9XnJ9DiIJ2hJE4myaI/kja8/qsTRiebZ8p5o5ovXj899Z85PjA66T5zAcjISPqP//HOBbGxOq9ectyDOv7wgpn+rZv8N5b6HDz93wBQSwMEFAACAAgA6a78WFpZ8z9NAAAAagAAABsAAAB1bml2ZXJzYWwvdW5pdmVyc2FsLnBuZy54bWyzsa/IzVEoSy0qzszPs1Uy1DNQsrfj5bIpKEoty0wtV6gAigEFIUBJodJWycQIwS3PTCnJsFUyNzFFiGWkZqZnlNgqmZpawgX1gUYCAFBLAQIAABQAAgAIAOULIVE2YVgCRwMAAOEJAAAUAAAAAAAAAAEAAAAAAAAAAAB1bml2ZXJzYWwvcGxheWVyLnhtbFBLAQIAABQAAgAIAOiu/FgQd18bOQYAAEkXAAAdAAAAAAAAAAEAAAAAAHkDAAB1bml2ZXJzYWwvY29tbW9uX21lc3NhZ2VzLmxuZ1BLAQIAABQAAgAIAOiu/FgVHmAbowAAAH8BAAAuAAAAAAAAAAEAAAAAAO0JAAB1bml2ZXJzYWwvcGxheWJhY2tfYW5kX25hdmlnYXRpb25fc2V0dGluZ3MueG1sUEsBAgAAFAACAAgA6K78WKC9eoBzBQAALB4AACcAAAAAAAAAAQAAAAAA3AoAAHVuaXZlcnNhbC9mbGFzaF9wdWJsaXNoaW5nX3NldHRpbmdzLnhtbFBLAQIAABQAAgAIAOiu/FhXvFwiawMAAJoMAAAhAAAAAAAAAAEAAAAAAJQQAAB1bml2ZXJzYWwvZmxhc2hfc2tpbl9zZXR0aW5ncy54bWxQSwECAAAUAAIACADorvxYcC0SumwFAAC2HQAAJgAAAAAAAAABAAAAAAA+FAAAdW5pdmVyc2FsL2h0bWxfcHVibGlzaGluZ19zZXR0aW5ncy54bWxQSwECAAAUAAIACADorvxY1LgXQrYBAAB6BgAAHwAAAAAAAAABAAAAAADuGQAAdW5pdmVyc2FsL2h0bWxfc2tpbl9zZXR0aW5ncy5qc1BLAQIAABQAAgAIAOiu/FiUE7MiaQAAAG4AAAAcAAAAAAAAAAEAAAAAAOEbAAB1bml2ZXJzYWwvbG9jYWxfc2V0dGluZ3MueG1sUEsBAgAAFAACAAgA6a78WPEW1eWCMQAAEU0AABcAAAAAAAAAAAAAAAAAhBwAAHVuaXZlcnNhbC91bml2ZXJzYWwucG5nUEsBAgAAFAACAAgA6a78WFpZ8z9NAAAAagAAABsAAAAAAAAAAQAAAAAAO04AAHVuaXZlcnNhbC91bml2ZXJzYWwucG5nLnhtbFBLBQYAAAAACgAKAAYDAADBTgAAAAA="/>
  <p:tag name="ISPRING_PRESENTATION_INFO_2" val="&lt;?xml version=&quot;1.0&quot; encoding=&quot;UTF-8&quot; standalone=&quot;no&quot; ?&gt;&#10;&lt;presentation2&gt;&#10;&#10;  &lt;slides&gt;&#10;    &lt;slide id=&quot;{65A13627-7028-4D59-A1AD-9CF0E35C6DAD}&quot; pptId=&quot;285&quot;/&gt;&#10;    &lt;slide id=&quot;{E022BC12-DEA6-4915-AFE6-C42DB6A5BD70}&quot; pptId=&quot;319&quot;/&gt;&#10;    &lt;slide id=&quot;{2FFB40F5-52E6-491A-9BA1-1FAC856FFD54}&quot; pptId=&quot;287&quot;/&gt;&#10;    &lt;slide id=&quot;{9850C340-407A-4819-ADF3-1F3A11A1893D}&quot; pptId=&quot;288&quot;/&gt;&#10;    &lt;slide id=&quot;{2438D900-198D-4E28-A184-E6F2EC1411AF}&quot; pptId=&quot;257&quot;/&gt;&#10;    &lt;slide id=&quot;{629929FC-AF60-468A-B824-A423523CE761}&quot; pptId=&quot;258&quot;/&gt;&#10;    &lt;slide id=&quot;{A5857BAB-F17F-49F4-8DD0-A20512934881}&quot; pptId=&quot;259&quot;/&gt;&#10;    &lt;slide id=&quot;{985B633F-717F-48FE-BE37-77393FC414C7}&quot; pptId=&quot;260&quot;/&gt;&#10;    &lt;slide id=&quot;{2865D6DB-A157-4594-988F-526325EB1B69}&quot; pptId=&quot;281&quot;/&gt;&#10;    &lt;slide id=&quot;{12D6CA7F-98FC-4472-A23E-02C81668706A}&quot; pptId=&quot;261&quot;/&gt;&#10;    &lt;slide id=&quot;{DA1AC2B5-E26D-4D58-B73D-D6176313C0BD}&quot; pptId=&quot;282&quot;/&gt;&#10;    &lt;slide id=&quot;{1A7DCB04-0816-4E4E-A8D0-33236CE98C1D}&quot; pptId=&quot;304&quot;/&gt;&#10;    &lt;slide id=&quot;{F51372E2-3EBF-4A30-946A-521F5B668F17}&quot; pptId=&quot;305&quot;/&gt;&#10;    &lt;slide id=&quot;{3E849F2B-89DA-494B-B874-FEEA247937FE}&quot; pptId=&quot;306&quot;/&gt;&#10;    &lt;slide id=&quot;{641C7564-A351-4C42-B828-E2DD5D5B6279}&quot; pptId=&quot;307&quot;/&gt;&#10;    &lt;slide id=&quot;{CCA9F8E7-97E3-4C51-819F-63E66507057E}&quot; pptId=&quot;308&quot;/&gt;&#10;    &lt;slide id=&quot;{CBEFE706-C186-4956-B8A0-CAE95248E868}&quot; pptId=&quot;309&quot;/&gt;&#10;    &lt;slide id=&quot;{3A6CC6E1-455B-45D7-980A-9420A28FCA1E}&quot; pptId=&quot;310&quot;/&gt;&#10;    &lt;slide id=&quot;{619431E7-0FB1-4D62-8E83-FC692D3A096F}&quot; pptId=&quot;311&quot;/&gt;&#10;  &lt;/slides&gt;&#10;&#10;  &lt;narration&gt;&#10;    &lt;audioTracks&gt;&#10;      &lt;audioTrack muted=&quot;false&quot; name=&quot;Audio 1&quot; resource=&quot;23e97268&quot; slideId=&quot;{65A13627-7028-4D59-A1AD-9CF0E35C6DAD}&quot; startTime=&quot;0&quot; stepIndex=&quot;0&quot; volume=&quot;1&quot;&gt;&#10;        &lt;audio channels=&quot;1&quot; format=&quot;s16&quot; sampleRate=&quot;44100&quot;/&gt;&#10;      &lt;/audioTrack&gt;&#10;    &lt;/audioTracks&gt;&#10;    &lt;videoTracks/&gt;&#10;  &lt;/narration&gt;&#10;&#10;&lt;/presentation2&gt;&#10;"/>
  <p:tag name="ISPRING_PRESENTATION_TITLE" val="BAI 1  Tiet 1"/>
  <p:tag name="ISPRING_FIRST_PUBLISH" val="1"/>
</p:tagLst>
</file>

<file path=ppt/tags/tag2.xml><?xml version="1.0" encoding="utf-8"?>
<p:tagLst xmlns:p="http://schemas.openxmlformats.org/presentationml/2006/main">
  <p:tag name="GENSWF_ADVANCE_TIME" val="20.097"/>
  <p:tag name="ISPRING_CUSTOM_TIMING_USED" val="1"/>
  <p:tag name="GENSWF_SLIDE_UID" val="{EDD73925-EFC5-49A4-B786-107CE85A866F}:312"/>
  <p:tag name="GENSWF_SLIDE_TITLE" val="Giới thiệu"/>
  <p:tag name="ISPRING_SLIDE_INDENT_LEVEL" val="0"/>
  <p:tag name="ISPRING_SLIDE_ID_2" val="{E022BC12-DEA6-4915-AFE6-C42DB6A5BD70}"/>
  <p:tag name="TIMING" val="|0.001"/>
</p:tagLst>
</file>

<file path=ppt/tags/tag3.xml><?xml version="1.0" encoding="utf-8"?>
<p:tagLst xmlns:p="http://schemas.openxmlformats.org/presentationml/2006/main">
  <p:tag name="ISPRING_SLIDE_ID_2" val="{2FFB40F5-52E6-491A-9BA1-1FAC856FFD54}"/>
  <p:tag name="GENSWF_ADVANCE_TIME" val="5.000"/>
  <p:tag name="TIMING" val="|0.001"/>
  <p:tag name="ISPRING_CUSTOM_TIMING_USED" val="1"/>
</p:tagLst>
</file>

<file path=ppt/tags/tag4.xml><?xml version="1.0" encoding="utf-8"?>
<p:tagLst xmlns:p="http://schemas.openxmlformats.org/presentationml/2006/main">
  <p:tag name="ISPRING_SLIDE_ID_2" val="{9850C340-407A-4819-ADF3-1F3A11A1893D}"/>
  <p:tag name="GENSWF_ADVANCE_TIME" val="7.000"/>
  <p:tag name="TIMING" val="|1"/>
  <p:tag name="ISPRING_CUSTOM_TIMING_USED" val="1"/>
</p:tagLst>
</file>

<file path=ppt/tags/tag5.xml><?xml version="1.0" encoding="utf-8"?>
<p:tagLst xmlns:p="http://schemas.openxmlformats.org/presentationml/2006/main">
  <p:tag name="ISPRING_SLIDE_ID_2" val="{2438D900-198D-4E28-A184-E6F2EC1411AF}"/>
  <p:tag name="GENSWF_ADVANCE_TIME" val="5.000"/>
  <p:tag name="TIMING" val="|0.001"/>
  <p:tag name="ISPRING_CUSTOM_TIMING_USED" val="1"/>
</p:tagLst>
</file>

<file path=ppt/tags/tag6.xml><?xml version="1.0" encoding="utf-8"?>
<p:tagLst xmlns:p="http://schemas.openxmlformats.org/presentationml/2006/main">
  <p:tag name="ISPRING_SLIDE_ID_2" val="{629929FC-AF60-468A-B824-A423523CE761}"/>
  <p:tag name="GENSWF_ADVANCE_TIME" val="5.000"/>
  <p:tag name="TIMING" val="|0.001"/>
  <p:tag name="ISPRING_CUSTOM_TIMING_USED" val="1"/>
</p:tagLst>
</file>

<file path=ppt/tags/tag7.xml><?xml version="1.0" encoding="utf-8"?>
<p:tagLst xmlns:p="http://schemas.openxmlformats.org/presentationml/2006/main">
  <p:tag name="ISPRING_SLIDE_ID_2" val="{985B633F-717F-48FE-BE37-77393FC414C7}"/>
  <p:tag name="GENSWF_ADVANCE_TIME" val="6.001"/>
  <p:tag name="TIMING" val="|0.001|2|2"/>
  <p:tag name="ISPRING_CUSTOM_TIMING_USED" val="1"/>
</p:tagLst>
</file>

<file path=ppt/tags/tag8.xml><?xml version="1.0" encoding="utf-8"?>
<p:tagLst xmlns:p="http://schemas.openxmlformats.org/presentationml/2006/main">
  <p:tag name="ISPRING_SLIDE_ID_2" val="{2865D6DB-A157-4594-988F-526325EB1B69}"/>
  <p:tag name="GENSWF_ADVANCE_TIME" val="5.000"/>
  <p:tag name="TIMING" val="|0.001|2"/>
  <p:tag name="ISPRING_CUSTOM_TIMING_USED" val="1"/>
</p:tagLst>
</file>

<file path=ppt/tags/tag9.xml><?xml version="1.0" encoding="utf-8"?>
<p:tagLst xmlns:p="http://schemas.openxmlformats.org/presentationml/2006/main">
  <p:tag name="ISPRING_SLIDE_ID_2" val="{12D6CA7F-98FC-4472-A23E-02C81668706A}"/>
  <p:tag name="GENSWF_ADVANCE_TIME" val="5.000"/>
  <p:tag name="TIMING" val="|0.001"/>
  <p:tag name="ISPRING_CUSTOM_TIMING_USED" val="1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3574</Words>
  <Application>WPS Presentation</Application>
  <PresentationFormat>Custom</PresentationFormat>
  <Paragraphs>129</Paragraphs>
  <Slides>19</Slides>
  <Notes>19</Notes>
  <HiddenSlides>0</HiddenSlides>
  <MMClips>2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9" baseType="lpstr">
      <vt:lpstr>Arial</vt:lpstr>
      <vt:lpstr>SimSun</vt:lpstr>
      <vt:lpstr>Wingdings</vt:lpstr>
      <vt:lpstr>Arial</vt:lpstr>
      <vt:lpstr>Calibri</vt:lpstr>
      <vt:lpstr>Times New Roman</vt:lpstr>
      <vt:lpstr>#9Slide02 Noi dung rat dai</vt:lpstr>
      <vt:lpstr>Wide Latin</vt:lpstr>
      <vt:lpstr>Times New Roman</vt:lpstr>
      <vt:lpstr>Paytone One</vt:lpstr>
      <vt:lpstr>Verdana</vt:lpstr>
      <vt:lpstr>Tahoma</vt:lpstr>
      <vt:lpstr>Lato</vt:lpstr>
      <vt:lpstr>Calibri</vt:lpstr>
      <vt:lpstr>Lato</vt:lpstr>
      <vt:lpstr>等线</vt:lpstr>
      <vt:lpstr>Microsoft YaHei</vt:lpstr>
      <vt:lpstr>Arial Unicode MS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1  Tiet 1</dc:title>
  <dc:creator>PC</dc:creator>
  <cp:lastModifiedBy>DELL</cp:lastModifiedBy>
  <cp:revision>63</cp:revision>
  <dcterms:created xsi:type="dcterms:W3CDTF">2026-05-20T08:09:00Z</dcterms:created>
  <dcterms:modified xsi:type="dcterms:W3CDTF">2026-05-20T08:11:49Z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9763D0C1DC364FB0B06F72E59BE339C2_12</vt:lpwstr>
  </property>
  <property fmtid="{D5CDD505-2E9C-101B-9397-08002B2CF9AE}" pid="3" name="KSOProductBuildVer">
    <vt:lpwstr>1033-12.1.0.26372</vt:lpwstr>
  </property>
</Properties>
</file>